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60" r:id="rId4"/>
    <p:sldId id="275" r:id="rId5"/>
    <p:sldId id="277" r:id="rId6"/>
    <p:sldId id="283" r:id="rId7"/>
    <p:sldId id="278" r:id="rId8"/>
    <p:sldId id="279" r:id="rId9"/>
    <p:sldId id="281" r:id="rId10"/>
    <p:sldId id="262" r:id="rId11"/>
    <p:sldId id="265" r:id="rId12"/>
  </p:sldIdLst>
  <p:sldSz cx="18288000" cy="10287000"/>
  <p:notesSz cx="6858000" cy="9144000"/>
  <p:embeddedFontLst>
    <p:embeddedFont>
      <p:font typeface="Times Neue Roman Bold" charset="0"/>
      <p:regular r:id="rId14"/>
    </p:embeddedFont>
    <p:embeddedFont>
      <p:font typeface="Public Sans Bold" charset="0"/>
      <p:regular r:id="rId15"/>
    </p:embeddedFont>
    <p:embeddedFont>
      <p:font typeface="DejaVu Serif Bold" charset="0"/>
      <p:regular r:id="rId16"/>
    </p:embeddedFont>
    <p:embeddedFont>
      <p:font typeface="Rockwell Extra Bold" charset="0"/>
      <p:bold r:id="rId17"/>
    </p:embeddedFont>
    <p:embeddedFont>
      <p:font typeface="Sriracha" charset="-34"/>
      <p:regular r:id="rId18"/>
    </p:embeddedFont>
    <p:embeddedFont>
      <p:font typeface="DejaVu Serif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Baloo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5F593"/>
    <a:srgbClr val="D5C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22" autoAdjust="0"/>
  </p:normalViewPr>
  <p:slideViewPr>
    <p:cSldViewPr>
      <p:cViewPr varScale="1">
        <p:scale>
          <a:sx n="46" d="100"/>
          <a:sy n="46" d="100"/>
        </p:scale>
        <p:origin x="-69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F597A-1684-4FDC-BD79-CA264885D19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88472-658E-4EFE-85A8-97CE378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1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.svg"/><Relationship Id="rId25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12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11.gif"/><Relationship Id="rId10" Type="http://schemas.openxmlformats.org/officeDocument/2006/relationships/image" Target="../media/image4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20.png"/><Relationship Id="rId18" Type="http://schemas.openxmlformats.org/officeDocument/2006/relationships/image" Target="../media/image1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39.gif"/><Relationship Id="rId12" Type="http://schemas.openxmlformats.org/officeDocument/2006/relationships/image" Target="../media/image26.svg"/><Relationship Id="rId17" Type="http://schemas.openxmlformats.org/officeDocument/2006/relationships/image" Target="../media/image43.png"/><Relationship Id="rId2" Type="http://schemas.openxmlformats.org/officeDocument/2006/relationships/audio" Target="../media/media5.mp3"/><Relationship Id="rId16" Type="http://schemas.openxmlformats.org/officeDocument/2006/relationships/image" Target="../media/image59.svg"/><Relationship Id="rId20" Type="http://schemas.openxmlformats.org/officeDocument/2006/relationships/image" Target="../media/image116.svg"/><Relationship Id="rId1" Type="http://schemas.microsoft.com/office/2007/relationships/media" Target="../media/media5.mp3"/><Relationship Id="rId6" Type="http://schemas.openxmlformats.org/officeDocument/2006/relationships/image" Target="../media/image38.gif"/><Relationship Id="rId11" Type="http://schemas.openxmlformats.org/officeDocument/2006/relationships/image" Target="../media/image15.png"/><Relationship Id="rId5" Type="http://schemas.openxmlformats.org/officeDocument/2006/relationships/image" Target="../media/image109.svg"/><Relationship Id="rId15" Type="http://schemas.openxmlformats.org/officeDocument/2006/relationships/image" Target="../media/image42.png"/><Relationship Id="rId23" Type="http://schemas.openxmlformats.org/officeDocument/2006/relationships/image" Target="../media/image25.png"/><Relationship Id="rId10" Type="http://schemas.openxmlformats.org/officeDocument/2006/relationships/image" Target="../media/image61.svg"/><Relationship Id="rId19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34.svg"/><Relationship Id="rId22" Type="http://schemas.openxmlformats.org/officeDocument/2006/relationships/image" Target="../media/image1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18.sv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12" Type="http://schemas.openxmlformats.org/officeDocument/2006/relationships/image" Target="../media/image45.png"/><Relationship Id="rId17" Type="http://schemas.openxmlformats.org/officeDocument/2006/relationships/image" Target="../media/image114.svg"/><Relationship Id="rId2" Type="http://schemas.openxmlformats.org/officeDocument/2006/relationships/image" Target="../media/image4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16.svg"/><Relationship Id="rId5" Type="http://schemas.openxmlformats.org/officeDocument/2006/relationships/image" Target="../media/image122.svg"/><Relationship Id="rId15" Type="http://schemas.openxmlformats.org/officeDocument/2006/relationships/image" Target="../media/image128.sv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126.sv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8.sv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5503">
            <a:off x="-352745" y="-97672"/>
            <a:ext cx="3415912" cy="32606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1074">
            <a:off x="16230173" y="-686095"/>
            <a:ext cx="3772754" cy="8266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5739">
            <a:off x="16188702" y="6886618"/>
            <a:ext cx="3484672" cy="35823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69688">
            <a:off x="493254" y="3722590"/>
            <a:ext cx="1750852" cy="9225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61682">
            <a:off x="-2036897" y="5069565"/>
            <a:ext cx="4495277" cy="59864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600926">
            <a:off x="16119247" y="6727492"/>
            <a:ext cx="649589" cy="1345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334778">
            <a:off x="1608398" y="8572405"/>
            <a:ext cx="2173525" cy="711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925695">
            <a:off x="-1076008" y="930800"/>
            <a:ext cx="2931449" cy="29314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8787215">
            <a:off x="16414865" y="3158663"/>
            <a:ext cx="793059" cy="3665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59780" y="4862233"/>
            <a:ext cx="14817901" cy="51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endParaRPr lang="en-US" sz="5000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Đề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tài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Nhận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ra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quy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tắc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sắp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xếp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của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3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đối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tượng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và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sao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chép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lại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Môn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/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Lớp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Làm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quen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với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toán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/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Mẫu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giáo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bé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3-4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tuổi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Số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lượng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15-18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trẻ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Thời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gian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15-20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phút</a:t>
            </a:r>
            <a:endParaRPr lang="en-US" sz="4099" dirty="0">
              <a:solidFill>
                <a:srgbClr val="272626"/>
              </a:solidFill>
              <a:latin typeface="Times Neue Roman Bold"/>
            </a:endParaRPr>
          </a:p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Giáo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viên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thực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hiện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: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Nguyễn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</a:t>
            </a:r>
            <a:r>
              <a:rPr lang="en-US" sz="4099" dirty="0" err="1">
                <a:solidFill>
                  <a:srgbClr val="272626"/>
                </a:solidFill>
                <a:latin typeface="Times Neue Roman Bold"/>
              </a:rPr>
              <a:t>Khánh</a:t>
            </a:r>
            <a:r>
              <a:rPr lang="en-US" sz="4099" dirty="0">
                <a:solidFill>
                  <a:srgbClr val="272626"/>
                </a:solidFill>
                <a:latin typeface="Times Neue Roman Bold"/>
              </a:rPr>
              <a:t> Ly</a:t>
            </a:r>
          </a:p>
          <a:p>
            <a:pPr algn="ctr">
              <a:lnSpc>
                <a:spcPts val="7425"/>
              </a:lnSpc>
            </a:pPr>
            <a:endParaRPr lang="en-US" sz="4399" dirty="0">
              <a:solidFill>
                <a:srgbClr val="272626"/>
              </a:solidFill>
              <a:latin typeface="Times Neue Roman Bold"/>
            </a:endParaRPr>
          </a:p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endParaRPr lang="en-US" sz="4399" dirty="0">
              <a:solidFill>
                <a:srgbClr val="272626"/>
              </a:solidFill>
              <a:latin typeface="Times Neue Roman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26495" y="477449"/>
            <a:ext cx="1289307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dirty="0">
                <a:solidFill>
                  <a:srgbClr val="272626"/>
                </a:solidFill>
                <a:latin typeface="Sriracha"/>
              </a:rPr>
              <a:t>PHÒNG GIÁO DỤC VÀ ĐÀO TẠO QUẬN LONG BIÊN</a:t>
            </a:r>
          </a:p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272626"/>
                </a:solidFill>
                <a:latin typeface="Sriracha"/>
              </a:rPr>
              <a:t>TRƯỜNG MẦM NON HOA TRẠNG  NGUYÊN</a:t>
            </a:r>
          </a:p>
        </p:txBody>
      </p:sp>
      <p:pic>
        <p:nvPicPr>
          <p:cNvPr id="3074" name="Picture 2" descr="Flower Gif - Ice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1" y="8420871"/>
            <a:ext cx="1866129" cy="18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nk Flower Sticker for iOS &amp;amp; Android | GIPHY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853" y="6998099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C20220113114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412445" y="2083016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306983"/>
            <a:ext cx="2706400" cy="2438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3971360" y="2957832"/>
            <a:ext cx="10049439" cy="5310934"/>
            <a:chOff x="-1019400" y="-104775"/>
            <a:chExt cx="12654278" cy="7081245"/>
          </a:xfrm>
        </p:grpSpPr>
        <p:sp>
          <p:nvSpPr>
            <p:cNvPr id="10" name="TextBox 10"/>
            <p:cNvSpPr txBox="1"/>
            <p:nvPr/>
          </p:nvSpPr>
          <p:spPr>
            <a:xfrm>
              <a:off x="-1019400" y="1520584"/>
              <a:ext cx="12654278" cy="22399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130"/>
                </a:lnSpc>
              </a:pPr>
              <a:r>
                <a:rPr lang="en-US" sz="9600" spc="202" dirty="0" err="1">
                  <a:solidFill>
                    <a:srgbClr val="000000"/>
                  </a:solidFill>
                  <a:latin typeface="Rockwell Extra Bold" pitchFamily="18" charset="0"/>
                </a:rPr>
                <a:t>Bé</a:t>
              </a:r>
              <a:r>
                <a:rPr lang="en-US" sz="9600" spc="202" dirty="0">
                  <a:solidFill>
                    <a:srgbClr val="000000"/>
                  </a:solidFill>
                  <a:latin typeface="Rockwell Extra Bold" pitchFamily="18" charset="0"/>
                </a:rPr>
                <a:t> </a:t>
              </a:r>
              <a:r>
                <a:rPr lang="en-US" sz="9600" spc="202" dirty="0" err="1">
                  <a:solidFill>
                    <a:srgbClr val="000000"/>
                  </a:solidFill>
                  <a:latin typeface="Rockwell Extra Bold" pitchFamily="18" charset="0"/>
                </a:rPr>
                <a:t>nhanh</a:t>
              </a:r>
              <a:r>
                <a:rPr lang="en-US" sz="9600" spc="202" dirty="0">
                  <a:solidFill>
                    <a:srgbClr val="000000"/>
                  </a:solidFill>
                  <a:latin typeface="Rockwell Extra Bold" pitchFamily="18" charset="0"/>
                </a:rPr>
                <a:t> </a:t>
              </a:r>
              <a:r>
                <a:rPr lang="en-US" sz="9600" spc="202" dirty="0" err="1">
                  <a:solidFill>
                    <a:srgbClr val="000000"/>
                  </a:solidFill>
                  <a:latin typeface="Rockwell Extra Bold" pitchFamily="18" charset="0"/>
                </a:rPr>
                <a:t>trí</a:t>
              </a:r>
              <a:endParaRPr lang="en-US" sz="9600" spc="202" dirty="0">
                <a:solidFill>
                  <a:srgbClr val="000000"/>
                </a:solidFill>
                <a:latin typeface="Rockwell Extra Bold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290670"/>
              <a:ext cx="11634878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1634878" cy="1116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Public Sans Bold"/>
                </a:rPr>
                <a:t>TRÒ CHƠI 2: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026" name="Picture 2" descr="Cloudy Roy666 GIF - Cloudy Roy666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60" y="1318469"/>
            <a:ext cx="2376340" cy="15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volutionary ambition hop star gif swear Endure Abandonmen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6234">
            <a:off x="15374707" y="-167216"/>
            <a:ext cx="1775069" cy="17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volutionary ambition hop star gif swear Endure Abandonmen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417" y="245231"/>
            <a:ext cx="1682390" cy="173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volutionary ambition hop star gif swear Endure Abandonmen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639" y="1015811"/>
            <a:ext cx="1930258" cy="193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n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" y="-14710"/>
            <a:ext cx="1847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53495">
            <a:off x="451194" y="8665064"/>
            <a:ext cx="1260226" cy="1426182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200000">
            <a:off x="15536381" y="7163871"/>
            <a:ext cx="474683" cy="1517881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1021" y="3443084"/>
            <a:ext cx="1035783" cy="922789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810469">
            <a:off x="15929493" y="9011162"/>
            <a:ext cx="1172346" cy="1114794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62509">
            <a:off x="16786266" y="7860461"/>
            <a:ext cx="1172346" cy="1114794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29358">
            <a:off x="17138492" y="9323243"/>
            <a:ext cx="1172346" cy="1114794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5299" y="7348240"/>
            <a:ext cx="2353824" cy="13267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825098" y="5263697"/>
            <a:ext cx="1035783" cy="922789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374946" y="3254061"/>
            <a:ext cx="1035783" cy="922789"/>
          </a:xfrm>
          <a:prstGeom prst="rect">
            <a:avLst/>
          </a:prstGeom>
        </p:spPr>
      </p:pic>
      <p:pic>
        <p:nvPicPr>
          <p:cNvPr id="15" name="another_day_in_paradise_-_richard_clayderman_9_2332018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221454" y="8680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89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4595" y="1319863"/>
            <a:ext cx="15038810" cy="4974716"/>
            <a:chOff x="0" y="0"/>
            <a:chExt cx="20387384" cy="6743981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0323883" cy="6680481"/>
            </a:xfrm>
            <a:custGeom>
              <a:avLst/>
              <a:gdLst/>
              <a:ahLst/>
              <a:cxnLst/>
              <a:rect l="l" t="t" r="r" b="b"/>
              <a:pathLst>
                <a:path w="20323883" h="6680481">
                  <a:moveTo>
                    <a:pt x="20231174" y="6680481"/>
                  </a:moveTo>
                  <a:lnTo>
                    <a:pt x="92710" y="6680481"/>
                  </a:lnTo>
                  <a:cubicBezTo>
                    <a:pt x="41910" y="6680481"/>
                    <a:pt x="0" y="6638571"/>
                    <a:pt x="0" y="658777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229903" y="0"/>
                  </a:lnTo>
                  <a:cubicBezTo>
                    <a:pt x="20280703" y="0"/>
                    <a:pt x="20322614" y="41910"/>
                    <a:pt x="20322614" y="92710"/>
                  </a:cubicBezTo>
                  <a:lnTo>
                    <a:pt x="20322614" y="6586501"/>
                  </a:lnTo>
                  <a:cubicBezTo>
                    <a:pt x="20323883" y="6638571"/>
                    <a:pt x="20281974" y="6680481"/>
                    <a:pt x="20231174" y="668048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0387383" cy="6743981"/>
            </a:xfrm>
            <a:custGeom>
              <a:avLst/>
              <a:gdLst/>
              <a:ahLst/>
              <a:cxnLst/>
              <a:rect l="l" t="t" r="r" b="b"/>
              <a:pathLst>
                <a:path w="20387383" h="6743981">
                  <a:moveTo>
                    <a:pt x="20262924" y="59690"/>
                  </a:moveTo>
                  <a:cubicBezTo>
                    <a:pt x="20298483" y="59690"/>
                    <a:pt x="20327694" y="88900"/>
                    <a:pt x="20327694" y="124460"/>
                  </a:cubicBezTo>
                  <a:lnTo>
                    <a:pt x="20327694" y="6619521"/>
                  </a:lnTo>
                  <a:cubicBezTo>
                    <a:pt x="20327694" y="6655081"/>
                    <a:pt x="20298483" y="6684291"/>
                    <a:pt x="20262924" y="6684291"/>
                  </a:cubicBezTo>
                  <a:lnTo>
                    <a:pt x="124460" y="6684291"/>
                  </a:lnTo>
                  <a:cubicBezTo>
                    <a:pt x="88900" y="6684291"/>
                    <a:pt x="59690" y="6655081"/>
                    <a:pt x="59690" y="661952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262924" y="59690"/>
                  </a:lnTo>
                  <a:moveTo>
                    <a:pt x="202629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619521"/>
                  </a:lnTo>
                  <a:cubicBezTo>
                    <a:pt x="0" y="6688101"/>
                    <a:pt x="55880" y="6743981"/>
                    <a:pt x="124460" y="6743981"/>
                  </a:cubicBezTo>
                  <a:lnTo>
                    <a:pt x="20262924" y="6743981"/>
                  </a:lnTo>
                  <a:cubicBezTo>
                    <a:pt x="20331505" y="6743981"/>
                    <a:pt x="20387383" y="6688101"/>
                    <a:pt x="20387383" y="6619521"/>
                  </a:cubicBezTo>
                  <a:lnTo>
                    <a:pt x="20387383" y="124460"/>
                  </a:lnTo>
                  <a:cubicBezTo>
                    <a:pt x="20387383" y="55880"/>
                    <a:pt x="20331505" y="0"/>
                    <a:pt x="202629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9305" y="4812508"/>
            <a:ext cx="6719317" cy="6230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03026" flipH="1">
            <a:off x="2720978" y="5255635"/>
            <a:ext cx="4460134" cy="53443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3011">
            <a:off x="11100026" y="5996354"/>
            <a:ext cx="4995129" cy="4904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28963" y="-296294"/>
            <a:ext cx="1035783" cy="9227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28992" y="3595633"/>
            <a:ext cx="1035783" cy="9227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1808" y="8796906"/>
            <a:ext cx="1035783" cy="922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19208" y="858469"/>
            <a:ext cx="1035783" cy="922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70108" y="7183458"/>
            <a:ext cx="1035783" cy="922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026688" y="8963421"/>
            <a:ext cx="2261312" cy="17761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729229" y="-298001"/>
            <a:ext cx="2353824" cy="132670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81643" y="2883296"/>
            <a:ext cx="972471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 err="1">
                <a:solidFill>
                  <a:srgbClr val="000000"/>
                </a:solidFill>
                <a:latin typeface="Baloo"/>
              </a:rPr>
              <a:t>Kết</a:t>
            </a:r>
            <a:r>
              <a:rPr lang="en-US" sz="120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12000" dirty="0" err="1">
                <a:solidFill>
                  <a:srgbClr val="000000"/>
                </a:solidFill>
                <a:latin typeface="Baloo"/>
              </a:rPr>
              <a:t>thúc</a:t>
            </a:r>
            <a:endParaRPr lang="en-US" sz="12000" dirty="0">
              <a:solidFill>
                <a:srgbClr val="000000"/>
              </a:solidFill>
              <a:latin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00125" y="1067475"/>
            <a:ext cx="10447890" cy="1023893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43306" y="1721935"/>
            <a:ext cx="12370445" cy="1473081"/>
            <a:chOff x="0" y="0"/>
            <a:chExt cx="16493927" cy="1964109"/>
          </a:xfrm>
        </p:grpSpPr>
        <p:sp>
          <p:nvSpPr>
            <p:cNvPr id="4" name="TextBox 4"/>
            <p:cNvSpPr txBox="1"/>
            <p:nvPr/>
          </p:nvSpPr>
          <p:spPr>
            <a:xfrm>
              <a:off x="0" y="253692"/>
              <a:ext cx="16493927" cy="722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72249"/>
              <a:ext cx="16493927" cy="591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3902439" y="1699535"/>
            <a:ext cx="474683" cy="1517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353241" y="4894017"/>
            <a:ext cx="265118" cy="914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6669641" y="4686400"/>
            <a:ext cx="265118" cy="914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021" y="121809"/>
            <a:ext cx="945381" cy="9075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3838978" y="7755112"/>
            <a:ext cx="589986" cy="566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0672" y="8480673"/>
            <a:ext cx="2231462" cy="19068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1021" y="3443084"/>
            <a:ext cx="1035783" cy="9227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629457" y="174907"/>
            <a:ext cx="2658543" cy="23491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250321">
            <a:off x="15638373" y="7755112"/>
            <a:ext cx="2808196" cy="250785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396851" y="70132"/>
            <a:ext cx="13494298" cy="86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1.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Ổn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định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tổ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chức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gây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hứng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thú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pic>
        <p:nvPicPr>
          <p:cNvPr id="19" name="If-You_re-Happy-_-Super-Simple-Songs-_1_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39200" y="4668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6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34805"/>
            <a:ext cx="18288000" cy="920109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639303" y="7927835"/>
            <a:ext cx="8497013" cy="0"/>
          </a:xfrm>
          <a:prstGeom prst="line">
            <a:avLst/>
          </a:prstGeom>
          <a:ln w="28575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499024" y="1791260"/>
            <a:ext cx="11289953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2.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Sắp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xếp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3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đối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tượng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theo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quy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tắc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1:1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smtClean="0">
                <a:solidFill>
                  <a:srgbClr val="000000"/>
                </a:solidFill>
                <a:latin typeface="DejaVu Serif"/>
              </a:rPr>
              <a:t> </a:t>
            </a:r>
            <a:endParaRPr lang="en-US" sz="5199" dirty="0">
              <a:solidFill>
                <a:srgbClr val="000000"/>
              </a:solidFill>
              <a:latin typeface="DejaVu Serif"/>
            </a:endParaRPr>
          </a:p>
        </p:txBody>
      </p:sp>
      <p:pic>
        <p:nvPicPr>
          <p:cNvPr id="5" name="Clap-clap-sound-percusión-corporal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87850" y="9116796"/>
            <a:ext cx="1200150" cy="838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495676"/>
            <a:ext cx="2143125" cy="272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00487"/>
            <a:ext cx="3124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4" y="5375196"/>
            <a:ext cx="1752600" cy="2141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8744"/>
            <a:ext cx="1495425" cy="1945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13305"/>
            <a:ext cx="1752600" cy="214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31144"/>
            <a:ext cx="1495425" cy="19454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9" y="1378744"/>
            <a:ext cx="1752600" cy="2141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36" y="1378744"/>
            <a:ext cx="1495425" cy="1945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378744"/>
            <a:ext cx="1752600" cy="2141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1378744"/>
            <a:ext cx="1495425" cy="19454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175" y="5274230"/>
            <a:ext cx="1495425" cy="1945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5473424"/>
            <a:ext cx="1495425" cy="19454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87" y="5473425"/>
            <a:ext cx="1495425" cy="19454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543168"/>
            <a:ext cx="1752600" cy="21419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5389720"/>
            <a:ext cx="1752600" cy="2141938"/>
          </a:xfrm>
          <a:prstGeom prst="rect">
            <a:avLst/>
          </a:prstGeom>
        </p:spPr>
      </p:pic>
      <p:pic>
        <p:nvPicPr>
          <p:cNvPr id="24" name="Clap-clap-sound-percusión-corporal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11550" y="803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9B4545A3-3A1E-43C0-B713-76B7A2782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7B7F0A75-5365-41E8-BDAB-53BEDBA7EDFC}"/>
              </a:ext>
            </a:extLst>
          </p:cNvPr>
          <p:cNvSpPr/>
          <p:nvPr/>
        </p:nvSpPr>
        <p:spPr>
          <a:xfrm rot="286214">
            <a:off x="3902895" y="1916746"/>
            <a:ext cx="10341369" cy="4491614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vi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D2919-22E0-4850-A8EE-384DF374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019504"/>
            <a:ext cx="9372599" cy="1988345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Trò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chơi</a:t>
            </a:r>
            <a:r>
              <a:rPr lang="en-US" b="1" dirty="0" smtClean="0">
                <a:solidFill>
                  <a:srgbClr val="0000FF"/>
                </a:solidFill>
              </a:rPr>
              <a:t> 1: S</a:t>
            </a:r>
            <a:r>
              <a:rPr lang="vi-VN" b="1" dirty="0" smtClean="0">
                <a:solidFill>
                  <a:srgbClr val="0000FF"/>
                </a:solidFill>
              </a:rPr>
              <a:t>ắp xếp nhạc cụ theo mẫu</a:t>
            </a:r>
            <a:endParaRPr lang="vi-VN" b="1" dirty="0">
              <a:solidFill>
                <a:srgbClr val="0000FF"/>
              </a:solidFill>
            </a:endParaRPr>
          </a:p>
        </p:txBody>
      </p:sp>
      <p:pic>
        <p:nvPicPr>
          <p:cNvPr id="11" name="Điều đó tùy thuộc hành động của bạn">
            <a:hlinkClick r:id="" action="ppaction://media"/>
            <a:extLst>
              <a:ext uri="{FF2B5EF4-FFF2-40B4-BE49-F238E27FC236}">
                <a16:creationId xmlns:a16="http://schemas.microsoft.com/office/drawing/2014/main" xmlns="" id="{A0CB2EE9-6FD8-4D02-BA39-BE333C9C6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73014" y="9212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08034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08034"/>
            <a:ext cx="1447799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4244668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169203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4181290"/>
            <a:ext cx="1447799" cy="18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208034"/>
            <a:ext cx="1447799" cy="17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4190999"/>
            <a:ext cx="1371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29095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41927" y="4277584"/>
            <a:ext cx="1371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8545" y="4277585"/>
            <a:ext cx="1371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277585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4287970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7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76" y="2776271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74" y="2819400"/>
            <a:ext cx="1447799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425" y="2941160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TC\Desktop\z4820608437223_d8d1814e988ee2b272e2e63f7bc098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903060"/>
            <a:ext cx="1600200" cy="17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2941160"/>
            <a:ext cx="1447799" cy="180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TC\Desktop\z4820608438902_f98e285b9edcf764f16eac6c2a746b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47" y="2941160"/>
            <a:ext cx="1447799" cy="17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7661" y="6134099"/>
            <a:ext cx="14859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6134100"/>
            <a:ext cx="12192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87400" y="6276105"/>
            <a:ext cx="17335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MTC\Desktop\z4820608429582_50e2a91b05fc663dee3cf4c7215f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4582" y="6153151"/>
            <a:ext cx="1447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83" y="6134099"/>
            <a:ext cx="1523996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MTC\Desktop\z4820608453895_5255b73637be4e69fa5a74f9535fa7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99" y="6153151"/>
            <a:ext cx="1543049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8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103</Words>
  <Application>Microsoft Office PowerPoint</Application>
  <PresentationFormat>Custom</PresentationFormat>
  <Paragraphs>14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Times Neue Roman Bold</vt:lpstr>
      <vt:lpstr>Public Sans Bold</vt:lpstr>
      <vt:lpstr>DejaVu Serif Bold</vt:lpstr>
      <vt:lpstr>Rockwell Extra Bold</vt:lpstr>
      <vt:lpstr>Sriracha</vt:lpstr>
      <vt:lpstr>DejaVu Serif</vt:lpstr>
      <vt:lpstr>Calibri</vt:lpstr>
      <vt:lpstr>Baloo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Sắp xếp nhạc cụ theo mẫu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Tất tần tật về Giáo viên An</dc:title>
  <dc:creator>Admin</dc:creator>
  <cp:lastModifiedBy>Dang Le Phan Danh</cp:lastModifiedBy>
  <cp:revision>54</cp:revision>
  <dcterms:created xsi:type="dcterms:W3CDTF">2006-08-16T00:00:00Z</dcterms:created>
  <dcterms:modified xsi:type="dcterms:W3CDTF">2024-01-04T02:09:51Z</dcterms:modified>
  <dc:identifier>DAE1OCAcbGk</dc:identifier>
</cp:coreProperties>
</file>