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9" r:id="rId4"/>
    <p:sldId id="267" r:id="rId5"/>
    <p:sldId id="26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3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4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5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4575-7424-49D1-B9A9-160F100B3BB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F6221-11C9-4E17-A81E-DD6B070E2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3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7371" y="4443317"/>
            <a:ext cx="6978321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(5-6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62108" y="-103032"/>
            <a:ext cx="7772400" cy="1429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.VnAvantH" pitchFamily="34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HOA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 NGUYÊN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179677" y="1888482"/>
            <a:ext cx="8616016" cy="1795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NHẬN THỨC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KHÁM PHÁ KHOA HỌC</a:t>
            </a: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159" y="1254616"/>
            <a:ext cx="5249215" cy="52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252358"/>
            <a:ext cx="10999695" cy="6183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543" y="2018528"/>
            <a:ext cx="6940640" cy="238604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</a:rPr>
              <a:t>Bé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cùng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hiểu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về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err="1" smtClean="0">
                <a:solidFill>
                  <a:srgbClr val="002060"/>
                </a:solidFill>
              </a:rPr>
              <a:t>nước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ngọt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có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ga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uoc ngot co 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3163" r="3079" b="4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9" y="1978405"/>
            <a:ext cx="7409094" cy="4127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7825" y="275330"/>
            <a:ext cx="6558705" cy="1983884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00B0F0"/>
                </a:solidFill>
              </a:rPr>
              <a:t>Khoa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err="1" smtClean="0">
                <a:solidFill>
                  <a:srgbClr val="00B0F0"/>
                </a:solidFill>
              </a:rPr>
              <a:t>học</a:t>
            </a:r>
            <a:r>
              <a:rPr lang="en-US" sz="6600" b="1" dirty="0" smtClean="0">
                <a:solidFill>
                  <a:srgbClr val="00B0F0"/>
                </a:solidFill>
              </a:rPr>
              <a:t> </a:t>
            </a:r>
            <a:r>
              <a:rPr lang="en-US" sz="6600" b="1" dirty="0" err="1" smtClean="0">
                <a:solidFill>
                  <a:srgbClr val="00B0F0"/>
                </a:solidFill>
              </a:rPr>
              <a:t>vui</a:t>
            </a:r>
            <a:endParaRPr lang="en-US" sz="6600" b="1" dirty="0">
              <a:solidFill>
                <a:srgbClr val="00B0F0"/>
              </a:solidFill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9435" y="46975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55</Words>
  <Application>Microsoft Office PowerPoint</Application>
  <PresentationFormat>Custom</PresentationFormat>
  <Paragraphs>8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Bé cùng tìm hiểu về  nước ngọt có ga</vt:lpstr>
      <vt:lpstr>PowerPoint Presentation</vt:lpstr>
      <vt:lpstr>Khoa học vui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78</cp:revision>
  <dcterms:created xsi:type="dcterms:W3CDTF">2018-01-04T14:02:48Z</dcterms:created>
  <dcterms:modified xsi:type="dcterms:W3CDTF">2024-03-05T01:23:03Z</dcterms:modified>
</cp:coreProperties>
</file>