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1" r:id="rId4"/>
    <p:sldId id="262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99" autoAdjust="0"/>
  </p:normalViewPr>
  <p:slideViewPr>
    <p:cSldViewPr>
      <p:cViewPr>
        <p:scale>
          <a:sx n="75" d="100"/>
          <a:sy n="75" d="100"/>
        </p:scale>
        <p:origin x="-2664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B1568-4D56-401B-84FA-3A9327950019}" type="datetimeFigureOut">
              <a:rPr lang="en-US" smtClean="0"/>
              <a:pPr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E7628-6196-4C62-9F57-0120A16B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esktop\nhacj%20dayj\Den_Xanh_Den_Do_Be_Bao_An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ieu d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39087" y="2743200"/>
            <a:ext cx="5867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8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p,q</a:t>
            </a:r>
            <a:endParaRPr lang="en-US" sz="2800" b="1" i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Tuyết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Mai</a:t>
            </a:r>
          </a:p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Den_Xanh_Den_Do_Be_Bao_A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848600" y="762000"/>
            <a:ext cx="304800" cy="3048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5987" y="1066800"/>
            <a:ext cx="7992213" cy="1395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967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>
              <a:lnSpc>
                <a:spcPts val="3967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TRẠNG NGUYÊN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88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34200" y="3352800"/>
            <a:ext cx="1501347" cy="1066799"/>
          </a:xfrm>
          <a:prstGeom prst="rect">
            <a:avLst/>
          </a:prstGeom>
        </p:spPr>
      </p:pic>
      <p:pic>
        <p:nvPicPr>
          <p:cNvPr id="49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41148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4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0" y="0"/>
            <a:ext cx="2438400" cy="1917700"/>
          </a:xfrm>
          <a:prstGeom prst="rect">
            <a:avLst/>
          </a:prstGeom>
        </p:spPr>
      </p:pic>
      <p:sp>
        <p:nvSpPr>
          <p:cNvPr id="19" name="Oval 18"/>
          <p:cNvSpPr/>
          <p:nvPr/>
        </p:nvSpPr>
        <p:spPr>
          <a:xfrm>
            <a:off x="4876800" y="1447800"/>
            <a:ext cx="381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495800" y="1219200"/>
            <a:ext cx="3810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495800" y="1219200"/>
            <a:ext cx="381000" cy="381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248400" y="0"/>
            <a:ext cx="68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70C0"/>
                </a:solidFill>
                <a:latin typeface="VNI-Avo" pitchFamily="2" charset="0"/>
              </a:rPr>
              <a:t>P</a:t>
            </a:r>
            <a:endParaRPr lang="en-US" sz="9600" dirty="0">
              <a:solidFill>
                <a:srgbClr val="0070C0"/>
              </a:solidFill>
              <a:latin typeface="VNI-Avo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39000" y="304800"/>
            <a:ext cx="68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VNI-Avo" pitchFamily="2" charset="0"/>
              </a:rPr>
              <a:t>p</a:t>
            </a:r>
            <a:endParaRPr lang="en-US" sz="7200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77200" y="304800"/>
            <a:ext cx="68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HP001 4 hàng" pitchFamily="34" charset="0"/>
              </a:rPr>
              <a:t>p</a:t>
            </a:r>
            <a:endParaRPr lang="en-US" sz="8000" dirty="0">
              <a:latin typeface="HP001 4 hàng" pitchFamily="34" charset="0"/>
            </a:endParaRPr>
          </a:p>
        </p:txBody>
      </p:sp>
      <p:pic>
        <p:nvPicPr>
          <p:cNvPr id="7" name="Picture 6" descr="anh8 copy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1295400"/>
            <a:ext cx="2590800" cy="1371600"/>
          </a:xfrm>
          <a:prstGeom prst="rect">
            <a:avLst/>
          </a:prstGeom>
        </p:spPr>
      </p:pic>
      <p:pic>
        <p:nvPicPr>
          <p:cNvPr id="10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7620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4495800" y="1143000"/>
            <a:ext cx="228600" cy="46166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p</a:t>
            </a:r>
            <a:endParaRPr lang="en-US" sz="2400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pic>
        <p:nvPicPr>
          <p:cNvPr id="20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9144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4953000" y="1447800"/>
            <a:ext cx="228600" cy="46166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p</a:t>
            </a:r>
            <a:endParaRPr lang="en-US" sz="2400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pic>
        <p:nvPicPr>
          <p:cNvPr id="21" name="Picture 20" descr="9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10400" y="1676400"/>
            <a:ext cx="1226227" cy="12192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495800" y="2286000"/>
            <a:ext cx="76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VNI-Avo" pitchFamily="2" charset="0"/>
              </a:rPr>
              <a:t>p</a:t>
            </a:r>
            <a:endParaRPr lang="en-US" sz="6000" b="1" dirty="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90600" y="27432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giaøy</a:t>
            </a:r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 Pa- </a:t>
            </a:r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tanh</a:t>
            </a:r>
            <a:endParaRPr lang="en-US" sz="2400" dirty="0">
              <a:ln w="12700">
                <a:solidFill>
                  <a:schemeClr val="tx1"/>
                </a:solidFill>
              </a:ln>
              <a:latin typeface="VNI-Avo" pitchFamily="2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276600" y="2590800"/>
            <a:ext cx="1143000" cy="304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20574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0" descr="54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600" y="3276600"/>
            <a:ext cx="2286000" cy="9906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791200" y="28956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gaêng</a:t>
            </a:r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 </a:t>
            </a:r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tay</a:t>
            </a:r>
            <a:endParaRPr lang="en-US" sz="2400" dirty="0">
              <a:ln w="12700">
                <a:solidFill>
                  <a:schemeClr val="tx1"/>
                </a:solidFill>
              </a:ln>
              <a:latin typeface="VNI-Avo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95400" y="44196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hộ</a:t>
            </a:r>
            <a:r>
              <a:rPr lang="en-US" sz="4000" dirty="0" err="1" smtClean="0">
                <a:ln w="12700">
                  <a:solidFill>
                    <a:schemeClr val="bg2">
                      <a:lumMod val="90000"/>
                    </a:schemeClr>
                  </a:solidFill>
                  <a:prstDash val="sysDot"/>
                </a:ln>
                <a:latin typeface="HP001 4 hàng" pitchFamily="34" charset="0"/>
              </a:rPr>
              <a:t>p</a:t>
            </a:r>
            <a:r>
              <a:rPr lang="en-US" sz="40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 </a:t>
            </a:r>
            <a:r>
              <a:rPr lang="en-US" sz="4000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bút</a:t>
            </a:r>
            <a:endParaRPr lang="en-US" sz="4000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76800" y="43434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bưu</a:t>
            </a:r>
            <a:r>
              <a:rPr lang="en-US" sz="40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 </a:t>
            </a:r>
            <a:r>
              <a:rPr lang="en-US" sz="4000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thiế</a:t>
            </a:r>
            <a:r>
              <a:rPr lang="en-US" sz="4000" dirty="0" err="1" smtClean="0">
                <a:ln w="12700">
                  <a:solidFill>
                    <a:schemeClr val="bg2">
                      <a:lumMod val="90000"/>
                    </a:schemeClr>
                  </a:solidFill>
                  <a:prstDash val="sysDot"/>
                </a:ln>
                <a:latin typeface="HP001 4 hàng" pitchFamily="34" charset="0"/>
              </a:rPr>
              <a:t>p</a:t>
            </a:r>
            <a:r>
              <a:rPr lang="en-US" sz="40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 </a:t>
            </a:r>
            <a:endParaRPr lang="en-US" sz="4000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2546350" y="3503083"/>
            <a:ext cx="353483" cy="527050"/>
          </a:xfrm>
          <a:custGeom>
            <a:avLst/>
            <a:gdLst>
              <a:gd name="connsiteX0" fmla="*/ 247650 w 353483"/>
              <a:gd name="connsiteY0" fmla="*/ 14817 h 527050"/>
              <a:gd name="connsiteX1" fmla="*/ 107950 w 353483"/>
              <a:gd name="connsiteY1" fmla="*/ 65617 h 527050"/>
              <a:gd name="connsiteX2" fmla="*/ 31750 w 353483"/>
              <a:gd name="connsiteY2" fmla="*/ 179917 h 527050"/>
              <a:gd name="connsiteX3" fmla="*/ 6350 w 353483"/>
              <a:gd name="connsiteY3" fmla="*/ 268817 h 527050"/>
              <a:gd name="connsiteX4" fmla="*/ 69850 w 353483"/>
              <a:gd name="connsiteY4" fmla="*/ 433917 h 527050"/>
              <a:gd name="connsiteX5" fmla="*/ 171450 w 353483"/>
              <a:gd name="connsiteY5" fmla="*/ 497417 h 527050"/>
              <a:gd name="connsiteX6" fmla="*/ 323850 w 353483"/>
              <a:gd name="connsiteY6" fmla="*/ 497417 h 527050"/>
              <a:gd name="connsiteX7" fmla="*/ 349250 w 353483"/>
              <a:gd name="connsiteY7" fmla="*/ 319617 h 527050"/>
              <a:gd name="connsiteX8" fmla="*/ 298450 w 353483"/>
              <a:gd name="connsiteY8" fmla="*/ 154517 h 527050"/>
              <a:gd name="connsiteX9" fmla="*/ 247650 w 353483"/>
              <a:gd name="connsiteY9" fmla="*/ 14817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3483" h="527050">
                <a:moveTo>
                  <a:pt x="247650" y="14817"/>
                </a:moveTo>
                <a:cubicBezTo>
                  <a:pt x="215900" y="0"/>
                  <a:pt x="143933" y="38100"/>
                  <a:pt x="107950" y="65617"/>
                </a:cubicBezTo>
                <a:cubicBezTo>
                  <a:pt x="71967" y="93134"/>
                  <a:pt x="48683" y="146050"/>
                  <a:pt x="31750" y="179917"/>
                </a:cubicBezTo>
                <a:cubicBezTo>
                  <a:pt x="14817" y="213784"/>
                  <a:pt x="0" y="226484"/>
                  <a:pt x="6350" y="268817"/>
                </a:cubicBezTo>
                <a:cubicBezTo>
                  <a:pt x="12700" y="311150"/>
                  <a:pt x="42333" y="395817"/>
                  <a:pt x="69850" y="433917"/>
                </a:cubicBezTo>
                <a:cubicBezTo>
                  <a:pt x="97367" y="472017"/>
                  <a:pt x="129117" y="486834"/>
                  <a:pt x="171450" y="497417"/>
                </a:cubicBezTo>
                <a:cubicBezTo>
                  <a:pt x="213783" y="508000"/>
                  <a:pt x="294217" y="527050"/>
                  <a:pt x="323850" y="497417"/>
                </a:cubicBezTo>
                <a:cubicBezTo>
                  <a:pt x="353483" y="467784"/>
                  <a:pt x="353483" y="376767"/>
                  <a:pt x="349250" y="319617"/>
                </a:cubicBezTo>
                <a:cubicBezTo>
                  <a:pt x="345017" y="262467"/>
                  <a:pt x="315383" y="205317"/>
                  <a:pt x="298450" y="154517"/>
                </a:cubicBezTo>
                <a:cubicBezTo>
                  <a:pt x="281517" y="103717"/>
                  <a:pt x="279400" y="29634"/>
                  <a:pt x="247650" y="14817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2154767" y="3515783"/>
            <a:ext cx="488950" cy="169334"/>
          </a:xfrm>
          <a:custGeom>
            <a:avLst/>
            <a:gdLst>
              <a:gd name="connsiteX0" fmla="*/ 436033 w 488950"/>
              <a:gd name="connsiteY0" fmla="*/ 65617 h 169334"/>
              <a:gd name="connsiteX1" fmla="*/ 156633 w 488950"/>
              <a:gd name="connsiteY1" fmla="*/ 2117 h 169334"/>
              <a:gd name="connsiteX2" fmla="*/ 4233 w 488950"/>
              <a:gd name="connsiteY2" fmla="*/ 78317 h 169334"/>
              <a:gd name="connsiteX3" fmla="*/ 131233 w 488950"/>
              <a:gd name="connsiteY3" fmla="*/ 154517 h 169334"/>
              <a:gd name="connsiteX4" fmla="*/ 436033 w 488950"/>
              <a:gd name="connsiteY4" fmla="*/ 154517 h 169334"/>
              <a:gd name="connsiteX5" fmla="*/ 436033 w 488950"/>
              <a:gd name="connsiteY5" fmla="*/ 65617 h 169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8950" h="169334">
                <a:moveTo>
                  <a:pt x="436033" y="65617"/>
                </a:moveTo>
                <a:cubicBezTo>
                  <a:pt x="389466" y="40217"/>
                  <a:pt x="228600" y="0"/>
                  <a:pt x="156633" y="2117"/>
                </a:cubicBezTo>
                <a:cubicBezTo>
                  <a:pt x="84666" y="4234"/>
                  <a:pt x="8466" y="52917"/>
                  <a:pt x="4233" y="78317"/>
                </a:cubicBezTo>
                <a:cubicBezTo>
                  <a:pt x="0" y="103717"/>
                  <a:pt x="59266" y="141817"/>
                  <a:pt x="131233" y="154517"/>
                </a:cubicBezTo>
                <a:cubicBezTo>
                  <a:pt x="203200" y="167217"/>
                  <a:pt x="383116" y="169334"/>
                  <a:pt x="436033" y="154517"/>
                </a:cubicBezTo>
                <a:cubicBezTo>
                  <a:pt x="488950" y="139700"/>
                  <a:pt x="482600" y="91017"/>
                  <a:pt x="436033" y="6561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2091267" y="3767667"/>
            <a:ext cx="505883" cy="186266"/>
          </a:xfrm>
          <a:custGeom>
            <a:avLst/>
            <a:gdLst>
              <a:gd name="connsiteX0" fmla="*/ 436033 w 505883"/>
              <a:gd name="connsiteY0" fmla="*/ 16933 h 186266"/>
              <a:gd name="connsiteX1" fmla="*/ 232833 w 505883"/>
              <a:gd name="connsiteY1" fmla="*/ 4233 h 186266"/>
              <a:gd name="connsiteX2" fmla="*/ 55033 w 505883"/>
              <a:gd name="connsiteY2" fmla="*/ 29633 h 186266"/>
              <a:gd name="connsiteX3" fmla="*/ 16933 w 505883"/>
              <a:gd name="connsiteY3" fmla="*/ 93133 h 186266"/>
              <a:gd name="connsiteX4" fmla="*/ 156633 w 505883"/>
              <a:gd name="connsiteY4" fmla="*/ 182033 h 186266"/>
              <a:gd name="connsiteX5" fmla="*/ 448733 w 505883"/>
              <a:gd name="connsiteY5" fmla="*/ 118533 h 186266"/>
              <a:gd name="connsiteX6" fmla="*/ 499533 w 505883"/>
              <a:gd name="connsiteY6" fmla="*/ 105833 h 186266"/>
              <a:gd name="connsiteX7" fmla="*/ 436033 w 505883"/>
              <a:gd name="connsiteY7" fmla="*/ 16933 h 186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5883" h="186266">
                <a:moveTo>
                  <a:pt x="436033" y="16933"/>
                </a:moveTo>
                <a:cubicBezTo>
                  <a:pt x="391583" y="0"/>
                  <a:pt x="296333" y="2116"/>
                  <a:pt x="232833" y="4233"/>
                </a:cubicBezTo>
                <a:cubicBezTo>
                  <a:pt x="169333" y="6350"/>
                  <a:pt x="91016" y="14816"/>
                  <a:pt x="55033" y="29633"/>
                </a:cubicBezTo>
                <a:cubicBezTo>
                  <a:pt x="19050" y="44450"/>
                  <a:pt x="0" y="67733"/>
                  <a:pt x="16933" y="93133"/>
                </a:cubicBezTo>
                <a:cubicBezTo>
                  <a:pt x="33866" y="118533"/>
                  <a:pt x="84666" y="177800"/>
                  <a:pt x="156633" y="182033"/>
                </a:cubicBezTo>
                <a:cubicBezTo>
                  <a:pt x="228600" y="186266"/>
                  <a:pt x="391583" y="131233"/>
                  <a:pt x="448733" y="118533"/>
                </a:cubicBezTo>
                <a:cubicBezTo>
                  <a:pt x="505883" y="105833"/>
                  <a:pt x="497416" y="122766"/>
                  <a:pt x="499533" y="105833"/>
                </a:cubicBezTo>
                <a:cubicBezTo>
                  <a:pt x="501650" y="88900"/>
                  <a:pt x="480483" y="33866"/>
                  <a:pt x="436033" y="16933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2">
                    <a:lumMod val="90000"/>
                  </a:schemeClr>
                </a:solidFill>
              </a:ln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1612900" y="3308350"/>
            <a:ext cx="1277620" cy="740410"/>
          </a:xfrm>
          <a:custGeom>
            <a:avLst/>
            <a:gdLst>
              <a:gd name="connsiteX0" fmla="*/ 1122680 w 1277620"/>
              <a:gd name="connsiteY0" fmla="*/ 212090 h 740410"/>
              <a:gd name="connsiteX1" fmla="*/ 1016000 w 1277620"/>
              <a:gd name="connsiteY1" fmla="*/ 295910 h 740410"/>
              <a:gd name="connsiteX2" fmla="*/ 878840 w 1277620"/>
              <a:gd name="connsiteY2" fmla="*/ 219710 h 740410"/>
              <a:gd name="connsiteX3" fmla="*/ 734060 w 1277620"/>
              <a:gd name="connsiteY3" fmla="*/ 204470 h 740410"/>
              <a:gd name="connsiteX4" fmla="*/ 581660 w 1277620"/>
              <a:gd name="connsiteY4" fmla="*/ 242570 h 740410"/>
              <a:gd name="connsiteX5" fmla="*/ 535940 w 1277620"/>
              <a:gd name="connsiteY5" fmla="*/ 288290 h 740410"/>
              <a:gd name="connsiteX6" fmla="*/ 619760 w 1277620"/>
              <a:gd name="connsiteY6" fmla="*/ 364490 h 740410"/>
              <a:gd name="connsiteX7" fmla="*/ 795020 w 1277620"/>
              <a:gd name="connsiteY7" fmla="*/ 387350 h 740410"/>
              <a:gd name="connsiteX8" fmla="*/ 977900 w 1277620"/>
              <a:gd name="connsiteY8" fmla="*/ 379730 h 740410"/>
              <a:gd name="connsiteX9" fmla="*/ 939800 w 1277620"/>
              <a:gd name="connsiteY9" fmla="*/ 417830 h 740410"/>
              <a:gd name="connsiteX10" fmla="*/ 939800 w 1277620"/>
              <a:gd name="connsiteY10" fmla="*/ 478790 h 740410"/>
              <a:gd name="connsiteX11" fmla="*/ 795020 w 1277620"/>
              <a:gd name="connsiteY11" fmla="*/ 463550 h 740410"/>
              <a:gd name="connsiteX12" fmla="*/ 650240 w 1277620"/>
              <a:gd name="connsiteY12" fmla="*/ 455930 h 740410"/>
              <a:gd name="connsiteX13" fmla="*/ 505460 w 1277620"/>
              <a:gd name="connsiteY13" fmla="*/ 494030 h 740410"/>
              <a:gd name="connsiteX14" fmla="*/ 467360 w 1277620"/>
              <a:gd name="connsiteY14" fmla="*/ 524510 h 740410"/>
              <a:gd name="connsiteX15" fmla="*/ 535940 w 1277620"/>
              <a:gd name="connsiteY15" fmla="*/ 615950 h 740410"/>
              <a:gd name="connsiteX16" fmla="*/ 673100 w 1277620"/>
              <a:gd name="connsiteY16" fmla="*/ 638810 h 740410"/>
              <a:gd name="connsiteX17" fmla="*/ 871220 w 1277620"/>
              <a:gd name="connsiteY17" fmla="*/ 615950 h 740410"/>
              <a:gd name="connsiteX18" fmla="*/ 970280 w 1277620"/>
              <a:gd name="connsiteY18" fmla="*/ 577850 h 740410"/>
              <a:gd name="connsiteX19" fmla="*/ 1000760 w 1277620"/>
              <a:gd name="connsiteY19" fmla="*/ 654050 h 740410"/>
              <a:gd name="connsiteX20" fmla="*/ 1130300 w 1277620"/>
              <a:gd name="connsiteY20" fmla="*/ 707390 h 740410"/>
              <a:gd name="connsiteX21" fmla="*/ 1236980 w 1277620"/>
              <a:gd name="connsiteY21" fmla="*/ 715010 h 740410"/>
              <a:gd name="connsiteX22" fmla="*/ 1221740 w 1277620"/>
              <a:gd name="connsiteY22" fmla="*/ 737870 h 740410"/>
              <a:gd name="connsiteX23" fmla="*/ 901700 w 1277620"/>
              <a:gd name="connsiteY23" fmla="*/ 699770 h 740410"/>
              <a:gd name="connsiteX24" fmla="*/ 612140 w 1277620"/>
              <a:gd name="connsiteY24" fmla="*/ 676910 h 740410"/>
              <a:gd name="connsiteX25" fmla="*/ 307340 w 1277620"/>
              <a:gd name="connsiteY25" fmla="*/ 615950 h 740410"/>
              <a:gd name="connsiteX26" fmla="*/ 40640 w 1277620"/>
              <a:gd name="connsiteY26" fmla="*/ 577850 h 740410"/>
              <a:gd name="connsiteX27" fmla="*/ 63500 w 1277620"/>
              <a:gd name="connsiteY27" fmla="*/ 364490 h 740410"/>
              <a:gd name="connsiteX28" fmla="*/ 78740 w 1277620"/>
              <a:gd name="connsiteY28" fmla="*/ 44450 h 740410"/>
              <a:gd name="connsiteX29" fmla="*/ 215900 w 1277620"/>
              <a:gd name="connsiteY29" fmla="*/ 97790 h 740410"/>
              <a:gd name="connsiteX30" fmla="*/ 520700 w 1277620"/>
              <a:gd name="connsiteY30" fmla="*/ 120650 h 740410"/>
              <a:gd name="connsiteX31" fmla="*/ 1122680 w 1277620"/>
              <a:gd name="connsiteY31" fmla="*/ 212090 h 740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77620" h="740410">
                <a:moveTo>
                  <a:pt x="1122680" y="212090"/>
                </a:moveTo>
                <a:cubicBezTo>
                  <a:pt x="1205230" y="241300"/>
                  <a:pt x="1056640" y="294640"/>
                  <a:pt x="1016000" y="295910"/>
                </a:cubicBezTo>
                <a:cubicBezTo>
                  <a:pt x="975360" y="297180"/>
                  <a:pt x="925830" y="234950"/>
                  <a:pt x="878840" y="219710"/>
                </a:cubicBezTo>
                <a:cubicBezTo>
                  <a:pt x="831850" y="204470"/>
                  <a:pt x="783590" y="200660"/>
                  <a:pt x="734060" y="204470"/>
                </a:cubicBezTo>
                <a:cubicBezTo>
                  <a:pt x="684530" y="208280"/>
                  <a:pt x="614680" y="228600"/>
                  <a:pt x="581660" y="242570"/>
                </a:cubicBezTo>
                <a:cubicBezTo>
                  <a:pt x="548640" y="256540"/>
                  <a:pt x="529590" y="267970"/>
                  <a:pt x="535940" y="288290"/>
                </a:cubicBezTo>
                <a:cubicBezTo>
                  <a:pt x="542290" y="308610"/>
                  <a:pt x="576580" y="347980"/>
                  <a:pt x="619760" y="364490"/>
                </a:cubicBezTo>
                <a:cubicBezTo>
                  <a:pt x="662940" y="381000"/>
                  <a:pt x="735330" y="384810"/>
                  <a:pt x="795020" y="387350"/>
                </a:cubicBezTo>
                <a:cubicBezTo>
                  <a:pt x="854710" y="389890"/>
                  <a:pt x="953770" y="374650"/>
                  <a:pt x="977900" y="379730"/>
                </a:cubicBezTo>
                <a:cubicBezTo>
                  <a:pt x="1002030" y="384810"/>
                  <a:pt x="946150" y="401320"/>
                  <a:pt x="939800" y="417830"/>
                </a:cubicBezTo>
                <a:cubicBezTo>
                  <a:pt x="933450" y="434340"/>
                  <a:pt x="963930" y="471170"/>
                  <a:pt x="939800" y="478790"/>
                </a:cubicBezTo>
                <a:cubicBezTo>
                  <a:pt x="915670" y="486410"/>
                  <a:pt x="843280" y="467360"/>
                  <a:pt x="795020" y="463550"/>
                </a:cubicBezTo>
                <a:cubicBezTo>
                  <a:pt x="746760" y="459740"/>
                  <a:pt x="698500" y="450850"/>
                  <a:pt x="650240" y="455930"/>
                </a:cubicBezTo>
                <a:cubicBezTo>
                  <a:pt x="601980" y="461010"/>
                  <a:pt x="535940" y="482600"/>
                  <a:pt x="505460" y="494030"/>
                </a:cubicBezTo>
                <a:cubicBezTo>
                  <a:pt x="474980" y="505460"/>
                  <a:pt x="462280" y="504190"/>
                  <a:pt x="467360" y="524510"/>
                </a:cubicBezTo>
                <a:cubicBezTo>
                  <a:pt x="472440" y="544830"/>
                  <a:pt x="501650" y="596900"/>
                  <a:pt x="535940" y="615950"/>
                </a:cubicBezTo>
                <a:cubicBezTo>
                  <a:pt x="570230" y="635000"/>
                  <a:pt x="617220" y="638810"/>
                  <a:pt x="673100" y="638810"/>
                </a:cubicBezTo>
                <a:cubicBezTo>
                  <a:pt x="728980" y="638810"/>
                  <a:pt x="821690" y="626110"/>
                  <a:pt x="871220" y="615950"/>
                </a:cubicBezTo>
                <a:cubicBezTo>
                  <a:pt x="920750" y="605790"/>
                  <a:pt x="948690" y="571500"/>
                  <a:pt x="970280" y="577850"/>
                </a:cubicBezTo>
                <a:cubicBezTo>
                  <a:pt x="991870" y="584200"/>
                  <a:pt x="974090" y="632460"/>
                  <a:pt x="1000760" y="654050"/>
                </a:cubicBezTo>
                <a:cubicBezTo>
                  <a:pt x="1027430" y="675640"/>
                  <a:pt x="1090930" y="697230"/>
                  <a:pt x="1130300" y="707390"/>
                </a:cubicBezTo>
                <a:cubicBezTo>
                  <a:pt x="1169670" y="717550"/>
                  <a:pt x="1221740" y="709930"/>
                  <a:pt x="1236980" y="715010"/>
                </a:cubicBezTo>
                <a:cubicBezTo>
                  <a:pt x="1252220" y="720090"/>
                  <a:pt x="1277620" y="740410"/>
                  <a:pt x="1221740" y="737870"/>
                </a:cubicBezTo>
                <a:cubicBezTo>
                  <a:pt x="1165860" y="735330"/>
                  <a:pt x="1003300" y="709930"/>
                  <a:pt x="901700" y="699770"/>
                </a:cubicBezTo>
                <a:cubicBezTo>
                  <a:pt x="800100" y="689610"/>
                  <a:pt x="711200" y="690880"/>
                  <a:pt x="612140" y="676910"/>
                </a:cubicBezTo>
                <a:cubicBezTo>
                  <a:pt x="513080" y="662940"/>
                  <a:pt x="402590" y="632460"/>
                  <a:pt x="307340" y="615950"/>
                </a:cubicBezTo>
                <a:cubicBezTo>
                  <a:pt x="212090" y="599440"/>
                  <a:pt x="81280" y="619760"/>
                  <a:pt x="40640" y="577850"/>
                </a:cubicBezTo>
                <a:cubicBezTo>
                  <a:pt x="0" y="535940"/>
                  <a:pt x="57150" y="453390"/>
                  <a:pt x="63500" y="364490"/>
                </a:cubicBezTo>
                <a:cubicBezTo>
                  <a:pt x="69850" y="275590"/>
                  <a:pt x="53340" y="88900"/>
                  <a:pt x="78740" y="44450"/>
                </a:cubicBezTo>
                <a:cubicBezTo>
                  <a:pt x="104140" y="0"/>
                  <a:pt x="142240" y="85090"/>
                  <a:pt x="215900" y="97790"/>
                </a:cubicBezTo>
                <a:cubicBezTo>
                  <a:pt x="289560" y="110490"/>
                  <a:pt x="367030" y="102870"/>
                  <a:pt x="520700" y="120650"/>
                </a:cubicBezTo>
                <a:cubicBezTo>
                  <a:pt x="674370" y="138430"/>
                  <a:pt x="1040130" y="182880"/>
                  <a:pt x="1122680" y="212090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4290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Freeform 43"/>
          <p:cNvSpPr/>
          <p:nvPr/>
        </p:nvSpPr>
        <p:spPr>
          <a:xfrm>
            <a:off x="1539240" y="3901440"/>
            <a:ext cx="1341120" cy="346710"/>
          </a:xfrm>
          <a:custGeom>
            <a:avLst/>
            <a:gdLst>
              <a:gd name="connsiteX0" fmla="*/ 121920 w 1341120"/>
              <a:gd name="connsiteY0" fmla="*/ 0 h 346710"/>
              <a:gd name="connsiteX1" fmla="*/ 304800 w 1341120"/>
              <a:gd name="connsiteY1" fmla="*/ 30480 h 346710"/>
              <a:gd name="connsiteX2" fmla="*/ 533400 w 1341120"/>
              <a:gd name="connsiteY2" fmla="*/ 68580 h 346710"/>
              <a:gd name="connsiteX3" fmla="*/ 746760 w 1341120"/>
              <a:gd name="connsiteY3" fmla="*/ 106680 h 346710"/>
              <a:gd name="connsiteX4" fmla="*/ 998220 w 1341120"/>
              <a:gd name="connsiteY4" fmla="*/ 121920 h 346710"/>
              <a:gd name="connsiteX5" fmla="*/ 1173480 w 1341120"/>
              <a:gd name="connsiteY5" fmla="*/ 152400 h 346710"/>
              <a:gd name="connsiteX6" fmla="*/ 1325880 w 1341120"/>
              <a:gd name="connsiteY6" fmla="*/ 152400 h 346710"/>
              <a:gd name="connsiteX7" fmla="*/ 1264920 w 1341120"/>
              <a:gd name="connsiteY7" fmla="*/ 266700 h 346710"/>
              <a:gd name="connsiteX8" fmla="*/ 1203960 w 1341120"/>
              <a:gd name="connsiteY8" fmla="*/ 335280 h 346710"/>
              <a:gd name="connsiteX9" fmla="*/ 1082040 w 1341120"/>
              <a:gd name="connsiteY9" fmla="*/ 335280 h 346710"/>
              <a:gd name="connsiteX10" fmla="*/ 868680 w 1341120"/>
              <a:gd name="connsiteY10" fmla="*/ 304800 h 346710"/>
              <a:gd name="connsiteX11" fmla="*/ 624840 w 1341120"/>
              <a:gd name="connsiteY11" fmla="*/ 289560 h 346710"/>
              <a:gd name="connsiteX12" fmla="*/ 381000 w 1341120"/>
              <a:gd name="connsiteY12" fmla="*/ 251460 h 346710"/>
              <a:gd name="connsiteX13" fmla="*/ 190500 w 1341120"/>
              <a:gd name="connsiteY13" fmla="*/ 243840 h 346710"/>
              <a:gd name="connsiteX14" fmla="*/ 22860 w 1341120"/>
              <a:gd name="connsiteY14" fmla="*/ 213360 h 346710"/>
              <a:gd name="connsiteX15" fmla="*/ 53340 w 1341120"/>
              <a:gd name="connsiteY15" fmla="*/ 152400 h 346710"/>
              <a:gd name="connsiteX16" fmla="*/ 121920 w 1341120"/>
              <a:gd name="connsiteY16" fmla="*/ 0 h 34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41120" h="346710">
                <a:moveTo>
                  <a:pt x="121920" y="0"/>
                </a:moveTo>
                <a:lnTo>
                  <a:pt x="304800" y="30480"/>
                </a:lnTo>
                <a:lnTo>
                  <a:pt x="533400" y="68580"/>
                </a:lnTo>
                <a:cubicBezTo>
                  <a:pt x="607060" y="81280"/>
                  <a:pt x="669290" y="97790"/>
                  <a:pt x="746760" y="106680"/>
                </a:cubicBezTo>
                <a:cubicBezTo>
                  <a:pt x="824230" y="115570"/>
                  <a:pt x="927100" y="114300"/>
                  <a:pt x="998220" y="121920"/>
                </a:cubicBezTo>
                <a:cubicBezTo>
                  <a:pt x="1069340" y="129540"/>
                  <a:pt x="1118870" y="147320"/>
                  <a:pt x="1173480" y="152400"/>
                </a:cubicBezTo>
                <a:cubicBezTo>
                  <a:pt x="1228090" y="157480"/>
                  <a:pt x="1310640" y="133350"/>
                  <a:pt x="1325880" y="152400"/>
                </a:cubicBezTo>
                <a:cubicBezTo>
                  <a:pt x="1341120" y="171450"/>
                  <a:pt x="1285240" y="236220"/>
                  <a:pt x="1264920" y="266700"/>
                </a:cubicBezTo>
                <a:cubicBezTo>
                  <a:pt x="1244600" y="297180"/>
                  <a:pt x="1234440" y="323850"/>
                  <a:pt x="1203960" y="335280"/>
                </a:cubicBezTo>
                <a:cubicBezTo>
                  <a:pt x="1173480" y="346710"/>
                  <a:pt x="1137920" y="340360"/>
                  <a:pt x="1082040" y="335280"/>
                </a:cubicBezTo>
                <a:cubicBezTo>
                  <a:pt x="1026160" y="330200"/>
                  <a:pt x="944880" y="312420"/>
                  <a:pt x="868680" y="304800"/>
                </a:cubicBezTo>
                <a:cubicBezTo>
                  <a:pt x="792480" y="297180"/>
                  <a:pt x="706120" y="298450"/>
                  <a:pt x="624840" y="289560"/>
                </a:cubicBezTo>
                <a:cubicBezTo>
                  <a:pt x="543560" y="280670"/>
                  <a:pt x="453390" y="259080"/>
                  <a:pt x="381000" y="251460"/>
                </a:cubicBezTo>
                <a:cubicBezTo>
                  <a:pt x="308610" y="243840"/>
                  <a:pt x="250190" y="250190"/>
                  <a:pt x="190500" y="243840"/>
                </a:cubicBezTo>
                <a:cubicBezTo>
                  <a:pt x="130810" y="237490"/>
                  <a:pt x="45720" y="228600"/>
                  <a:pt x="22860" y="213360"/>
                </a:cubicBezTo>
                <a:cubicBezTo>
                  <a:pt x="0" y="198120"/>
                  <a:pt x="38100" y="185420"/>
                  <a:pt x="53340" y="152400"/>
                </a:cubicBezTo>
                <a:cubicBezTo>
                  <a:pt x="68580" y="119380"/>
                  <a:pt x="91440" y="67310"/>
                  <a:pt x="121920" y="0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1847850" y="4617508"/>
            <a:ext cx="21167" cy="398992"/>
          </a:xfrm>
          <a:custGeom>
            <a:avLst/>
            <a:gdLst>
              <a:gd name="connsiteX0" fmla="*/ 0 w 21167"/>
              <a:gd name="connsiteY0" fmla="*/ 100542 h 398992"/>
              <a:gd name="connsiteX1" fmla="*/ 19050 w 21167"/>
              <a:gd name="connsiteY1" fmla="*/ 49742 h 398992"/>
              <a:gd name="connsiteX2" fmla="*/ 12700 w 21167"/>
              <a:gd name="connsiteY2" fmla="*/ 398992 h 398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167" h="398992">
                <a:moveTo>
                  <a:pt x="0" y="100542"/>
                </a:moveTo>
                <a:cubicBezTo>
                  <a:pt x="8466" y="50271"/>
                  <a:pt x="16933" y="0"/>
                  <a:pt x="19050" y="49742"/>
                </a:cubicBezTo>
                <a:cubicBezTo>
                  <a:pt x="21167" y="99484"/>
                  <a:pt x="16933" y="249238"/>
                  <a:pt x="12700" y="398992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1885950" y="4648200"/>
            <a:ext cx="101600" cy="69850"/>
          </a:xfrm>
          <a:custGeom>
            <a:avLst/>
            <a:gdLst>
              <a:gd name="connsiteX0" fmla="*/ 0 w 101600"/>
              <a:gd name="connsiteY0" fmla="*/ 69850 h 69850"/>
              <a:gd name="connsiteX1" fmla="*/ 44450 w 101600"/>
              <a:gd name="connsiteY1" fmla="*/ 19050 h 69850"/>
              <a:gd name="connsiteX2" fmla="*/ 101600 w 101600"/>
              <a:gd name="connsiteY2" fmla="*/ 0 h 69850"/>
              <a:gd name="connsiteX3" fmla="*/ 101600 w 101600"/>
              <a:gd name="connsiteY3" fmla="*/ 0 h 6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600" h="69850">
                <a:moveTo>
                  <a:pt x="0" y="69850"/>
                </a:moveTo>
                <a:cubicBezTo>
                  <a:pt x="13758" y="50271"/>
                  <a:pt x="27517" y="30692"/>
                  <a:pt x="44450" y="19050"/>
                </a:cubicBezTo>
                <a:cubicBezTo>
                  <a:pt x="61383" y="7408"/>
                  <a:pt x="101600" y="0"/>
                  <a:pt x="101600" y="0"/>
                </a:cubicBezTo>
                <a:lnTo>
                  <a:pt x="101600" y="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1968500" y="4648200"/>
            <a:ext cx="82550" cy="202142"/>
          </a:xfrm>
          <a:custGeom>
            <a:avLst/>
            <a:gdLst>
              <a:gd name="connsiteX0" fmla="*/ 0 w 82550"/>
              <a:gd name="connsiteY0" fmla="*/ 0 h 202142"/>
              <a:gd name="connsiteX1" fmla="*/ 50800 w 82550"/>
              <a:gd name="connsiteY1" fmla="*/ 31750 h 202142"/>
              <a:gd name="connsiteX2" fmla="*/ 38100 w 82550"/>
              <a:gd name="connsiteY2" fmla="*/ 114300 h 202142"/>
              <a:gd name="connsiteX3" fmla="*/ 63500 w 82550"/>
              <a:gd name="connsiteY3" fmla="*/ 190500 h 202142"/>
              <a:gd name="connsiteX4" fmla="*/ 82550 w 82550"/>
              <a:gd name="connsiteY4" fmla="*/ 184150 h 20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550" h="202142">
                <a:moveTo>
                  <a:pt x="0" y="0"/>
                </a:moveTo>
                <a:cubicBezTo>
                  <a:pt x="22225" y="6350"/>
                  <a:pt x="44450" y="12700"/>
                  <a:pt x="50800" y="31750"/>
                </a:cubicBezTo>
                <a:cubicBezTo>
                  <a:pt x="57150" y="50800"/>
                  <a:pt x="35983" y="87842"/>
                  <a:pt x="38100" y="114300"/>
                </a:cubicBezTo>
                <a:cubicBezTo>
                  <a:pt x="40217" y="140758"/>
                  <a:pt x="56092" y="178858"/>
                  <a:pt x="63500" y="190500"/>
                </a:cubicBezTo>
                <a:cubicBezTo>
                  <a:pt x="70908" y="202142"/>
                  <a:pt x="76729" y="193146"/>
                  <a:pt x="82550" y="18415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2038350" y="4768850"/>
            <a:ext cx="76200" cy="82550"/>
          </a:xfrm>
          <a:custGeom>
            <a:avLst/>
            <a:gdLst>
              <a:gd name="connsiteX0" fmla="*/ 0 w 76200"/>
              <a:gd name="connsiteY0" fmla="*/ 82550 h 82550"/>
              <a:gd name="connsiteX1" fmla="*/ 50800 w 76200"/>
              <a:gd name="connsiteY1" fmla="*/ 31750 h 82550"/>
              <a:gd name="connsiteX2" fmla="*/ 76200 w 76200"/>
              <a:gd name="connsiteY2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200" h="82550">
                <a:moveTo>
                  <a:pt x="0" y="82550"/>
                </a:moveTo>
                <a:cubicBezTo>
                  <a:pt x="19050" y="63500"/>
                  <a:pt x="38100" y="45508"/>
                  <a:pt x="50800" y="31750"/>
                </a:cubicBezTo>
                <a:cubicBezTo>
                  <a:pt x="63500" y="17992"/>
                  <a:pt x="69850" y="8996"/>
                  <a:pt x="76200" y="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6667500" y="4523317"/>
            <a:ext cx="35983" cy="436033"/>
          </a:xfrm>
          <a:custGeom>
            <a:avLst/>
            <a:gdLst>
              <a:gd name="connsiteX0" fmla="*/ 0 w 35983"/>
              <a:gd name="connsiteY0" fmla="*/ 143933 h 436033"/>
              <a:gd name="connsiteX1" fmla="*/ 31750 w 35983"/>
              <a:gd name="connsiteY1" fmla="*/ 48683 h 436033"/>
              <a:gd name="connsiteX2" fmla="*/ 25400 w 35983"/>
              <a:gd name="connsiteY2" fmla="*/ 436033 h 436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983" h="436033">
                <a:moveTo>
                  <a:pt x="0" y="143933"/>
                </a:moveTo>
                <a:cubicBezTo>
                  <a:pt x="13758" y="71966"/>
                  <a:pt x="27517" y="0"/>
                  <a:pt x="31750" y="48683"/>
                </a:cubicBezTo>
                <a:cubicBezTo>
                  <a:pt x="35983" y="97366"/>
                  <a:pt x="30691" y="266699"/>
                  <a:pt x="25400" y="436033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6711950" y="4556125"/>
            <a:ext cx="107950" cy="104775"/>
          </a:xfrm>
          <a:custGeom>
            <a:avLst/>
            <a:gdLst>
              <a:gd name="connsiteX0" fmla="*/ 0 w 107950"/>
              <a:gd name="connsiteY0" fmla="*/ 104775 h 104775"/>
              <a:gd name="connsiteX1" fmla="*/ 57150 w 107950"/>
              <a:gd name="connsiteY1" fmla="*/ 15875 h 104775"/>
              <a:gd name="connsiteX2" fmla="*/ 107950 w 107950"/>
              <a:gd name="connsiteY2" fmla="*/ 9525 h 10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50" h="104775">
                <a:moveTo>
                  <a:pt x="0" y="104775"/>
                </a:moveTo>
                <a:cubicBezTo>
                  <a:pt x="19579" y="68262"/>
                  <a:pt x="39158" y="31750"/>
                  <a:pt x="57150" y="15875"/>
                </a:cubicBezTo>
                <a:cubicBezTo>
                  <a:pt x="75142" y="0"/>
                  <a:pt x="91546" y="4762"/>
                  <a:pt x="107950" y="9525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6800850" y="4565650"/>
            <a:ext cx="76200" cy="209550"/>
          </a:xfrm>
          <a:custGeom>
            <a:avLst/>
            <a:gdLst>
              <a:gd name="connsiteX0" fmla="*/ 0 w 76200"/>
              <a:gd name="connsiteY0" fmla="*/ 0 h 209550"/>
              <a:gd name="connsiteX1" fmla="*/ 38100 w 76200"/>
              <a:gd name="connsiteY1" fmla="*/ 38100 h 209550"/>
              <a:gd name="connsiteX2" fmla="*/ 38100 w 76200"/>
              <a:gd name="connsiteY2" fmla="*/ 120650 h 209550"/>
              <a:gd name="connsiteX3" fmla="*/ 57150 w 76200"/>
              <a:gd name="connsiteY3" fmla="*/ 196850 h 209550"/>
              <a:gd name="connsiteX4" fmla="*/ 76200 w 76200"/>
              <a:gd name="connsiteY4" fmla="*/ 196850 h 20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0" h="209550">
                <a:moveTo>
                  <a:pt x="0" y="0"/>
                </a:moveTo>
                <a:cubicBezTo>
                  <a:pt x="15875" y="8996"/>
                  <a:pt x="31750" y="17992"/>
                  <a:pt x="38100" y="38100"/>
                </a:cubicBezTo>
                <a:cubicBezTo>
                  <a:pt x="44450" y="58208"/>
                  <a:pt x="34925" y="94192"/>
                  <a:pt x="38100" y="120650"/>
                </a:cubicBezTo>
                <a:cubicBezTo>
                  <a:pt x="41275" y="147108"/>
                  <a:pt x="50800" y="184150"/>
                  <a:pt x="57150" y="196850"/>
                </a:cubicBezTo>
                <a:cubicBezTo>
                  <a:pt x="63500" y="209550"/>
                  <a:pt x="69850" y="203200"/>
                  <a:pt x="76200" y="19685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/>
          <p:cNvSpPr/>
          <p:nvPr/>
        </p:nvSpPr>
        <p:spPr>
          <a:xfrm>
            <a:off x="6864350" y="4643967"/>
            <a:ext cx="94192" cy="118533"/>
          </a:xfrm>
          <a:custGeom>
            <a:avLst/>
            <a:gdLst>
              <a:gd name="connsiteX0" fmla="*/ 0 w 94192"/>
              <a:gd name="connsiteY0" fmla="*/ 118533 h 118533"/>
              <a:gd name="connsiteX1" fmla="*/ 50800 w 94192"/>
              <a:gd name="connsiteY1" fmla="*/ 93133 h 118533"/>
              <a:gd name="connsiteX2" fmla="*/ 88900 w 94192"/>
              <a:gd name="connsiteY2" fmla="*/ 10583 h 118533"/>
              <a:gd name="connsiteX3" fmla="*/ 82550 w 94192"/>
              <a:gd name="connsiteY3" fmla="*/ 29633 h 118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192" h="118533">
                <a:moveTo>
                  <a:pt x="0" y="118533"/>
                </a:moveTo>
                <a:cubicBezTo>
                  <a:pt x="17991" y="114829"/>
                  <a:pt x="35983" y="111125"/>
                  <a:pt x="50800" y="93133"/>
                </a:cubicBezTo>
                <a:cubicBezTo>
                  <a:pt x="65617" y="75141"/>
                  <a:pt x="83608" y="21166"/>
                  <a:pt x="88900" y="10583"/>
                </a:cubicBezTo>
                <a:cubicBezTo>
                  <a:pt x="94192" y="0"/>
                  <a:pt x="88371" y="14816"/>
                  <a:pt x="82550" y="29633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8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05600" y="40386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30480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30480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TextBox 69"/>
          <p:cNvSpPr txBox="1"/>
          <p:nvPr/>
        </p:nvSpPr>
        <p:spPr>
          <a:xfrm>
            <a:off x="9906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HP001 4 hàng" pitchFamily="34" charset="0"/>
              </a:rPr>
              <a:t>p</a:t>
            </a:r>
            <a:endParaRPr lang="en-US" sz="7200" dirty="0">
              <a:ln w="2857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914400" y="5410200"/>
            <a:ext cx="7315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914400" y="5791200"/>
            <a:ext cx="7391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914400" y="6096000"/>
            <a:ext cx="7391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70" idx="1"/>
          </p:cNvCxnSpPr>
          <p:nvPr/>
        </p:nvCxnSpPr>
        <p:spPr>
          <a:xfrm rot="10800000" flipH="1">
            <a:off x="990600" y="5334001"/>
            <a:ext cx="76200" cy="29536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rot="5400000" flipH="1" flipV="1">
            <a:off x="1181100" y="5524500"/>
            <a:ext cx="152400" cy="7620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2209800" y="5029200"/>
            <a:ext cx="53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>
                      <a:lumMod val="65000"/>
                      <a:lumOff val="35000"/>
                    </a:schemeClr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p</a:t>
            </a:r>
            <a:endParaRPr lang="en-US" sz="7200" dirty="0"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429000" y="5029200"/>
            <a:ext cx="53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>
                      <a:lumMod val="65000"/>
                      <a:lumOff val="35000"/>
                    </a:schemeClr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p</a:t>
            </a:r>
            <a:endParaRPr lang="en-US" sz="7200" dirty="0"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648200" y="5029200"/>
            <a:ext cx="53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>
                      <a:lumMod val="65000"/>
                      <a:lumOff val="35000"/>
                    </a:schemeClr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p</a:t>
            </a:r>
            <a:endParaRPr lang="en-US" sz="7200" dirty="0"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791200" y="5029200"/>
            <a:ext cx="53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>
                      <a:lumMod val="65000"/>
                      <a:lumOff val="35000"/>
                    </a:schemeClr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p</a:t>
            </a:r>
            <a:endParaRPr lang="en-US" sz="7200" dirty="0"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162800" y="5029200"/>
            <a:ext cx="53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>
                      <a:lumMod val="65000"/>
                      <a:lumOff val="35000"/>
                    </a:schemeClr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p</a:t>
            </a:r>
            <a:endParaRPr lang="en-US" sz="7200" dirty="0"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85" name="Freeform 84"/>
          <p:cNvSpPr/>
          <p:nvPr/>
        </p:nvSpPr>
        <p:spPr>
          <a:xfrm>
            <a:off x="6950604" y="3357563"/>
            <a:ext cx="1490134" cy="1058862"/>
          </a:xfrm>
          <a:custGeom>
            <a:avLst/>
            <a:gdLst>
              <a:gd name="connsiteX0" fmla="*/ 15346 w 1490134"/>
              <a:gd name="connsiteY0" fmla="*/ 579437 h 1058862"/>
              <a:gd name="connsiteX1" fmla="*/ 209021 w 1490134"/>
              <a:gd name="connsiteY1" fmla="*/ 687387 h 1058862"/>
              <a:gd name="connsiteX2" fmla="*/ 507471 w 1490134"/>
              <a:gd name="connsiteY2" fmla="*/ 890587 h 1058862"/>
              <a:gd name="connsiteX3" fmla="*/ 659871 w 1490134"/>
              <a:gd name="connsiteY3" fmla="*/ 1036637 h 1058862"/>
              <a:gd name="connsiteX4" fmla="*/ 739246 w 1490134"/>
              <a:gd name="connsiteY4" fmla="*/ 1017587 h 1058862"/>
              <a:gd name="connsiteX5" fmla="*/ 1050396 w 1490134"/>
              <a:gd name="connsiteY5" fmla="*/ 788987 h 1058862"/>
              <a:gd name="connsiteX6" fmla="*/ 1405996 w 1490134"/>
              <a:gd name="connsiteY6" fmla="*/ 500062 h 1058862"/>
              <a:gd name="connsiteX7" fmla="*/ 1469496 w 1490134"/>
              <a:gd name="connsiteY7" fmla="*/ 414337 h 1058862"/>
              <a:gd name="connsiteX8" fmla="*/ 1282171 w 1490134"/>
              <a:gd name="connsiteY8" fmla="*/ 239712 h 1058862"/>
              <a:gd name="connsiteX9" fmla="*/ 1123421 w 1490134"/>
              <a:gd name="connsiteY9" fmla="*/ 84137 h 1058862"/>
              <a:gd name="connsiteX10" fmla="*/ 980546 w 1490134"/>
              <a:gd name="connsiteY10" fmla="*/ 1587 h 1058862"/>
              <a:gd name="connsiteX11" fmla="*/ 878946 w 1490134"/>
              <a:gd name="connsiteY11" fmla="*/ 93662 h 1058862"/>
              <a:gd name="connsiteX12" fmla="*/ 669396 w 1490134"/>
              <a:gd name="connsiteY12" fmla="*/ 214312 h 1058862"/>
              <a:gd name="connsiteX13" fmla="*/ 497946 w 1490134"/>
              <a:gd name="connsiteY13" fmla="*/ 312737 h 1058862"/>
              <a:gd name="connsiteX14" fmla="*/ 288396 w 1490134"/>
              <a:gd name="connsiteY14" fmla="*/ 430212 h 1058862"/>
              <a:gd name="connsiteX15" fmla="*/ 116946 w 1490134"/>
              <a:gd name="connsiteY15" fmla="*/ 506412 h 1058862"/>
              <a:gd name="connsiteX16" fmla="*/ 326496 w 1490134"/>
              <a:gd name="connsiteY16" fmla="*/ 636587 h 1058862"/>
              <a:gd name="connsiteX17" fmla="*/ 478896 w 1490134"/>
              <a:gd name="connsiteY17" fmla="*/ 779462 h 1058862"/>
              <a:gd name="connsiteX18" fmla="*/ 463021 w 1490134"/>
              <a:gd name="connsiteY18" fmla="*/ 754062 h 1058862"/>
              <a:gd name="connsiteX19" fmla="*/ 475721 w 1490134"/>
              <a:gd name="connsiteY19" fmla="*/ 817562 h 1058862"/>
              <a:gd name="connsiteX20" fmla="*/ 520171 w 1490134"/>
              <a:gd name="connsiteY20" fmla="*/ 830262 h 1058862"/>
              <a:gd name="connsiteX21" fmla="*/ 558271 w 1490134"/>
              <a:gd name="connsiteY21" fmla="*/ 833437 h 1058862"/>
              <a:gd name="connsiteX22" fmla="*/ 551921 w 1490134"/>
              <a:gd name="connsiteY22" fmla="*/ 874712 h 1058862"/>
              <a:gd name="connsiteX23" fmla="*/ 599546 w 1490134"/>
              <a:gd name="connsiteY23" fmla="*/ 890587 h 1058862"/>
              <a:gd name="connsiteX24" fmla="*/ 669396 w 1490134"/>
              <a:gd name="connsiteY24" fmla="*/ 852487 h 1058862"/>
              <a:gd name="connsiteX25" fmla="*/ 707496 w 1490134"/>
              <a:gd name="connsiteY25" fmla="*/ 874712 h 1058862"/>
              <a:gd name="connsiteX26" fmla="*/ 755121 w 1490134"/>
              <a:gd name="connsiteY26" fmla="*/ 858837 h 1058862"/>
              <a:gd name="connsiteX27" fmla="*/ 764646 w 1490134"/>
              <a:gd name="connsiteY27" fmla="*/ 830262 h 1058862"/>
              <a:gd name="connsiteX28" fmla="*/ 815446 w 1490134"/>
              <a:gd name="connsiteY28" fmla="*/ 874712 h 1058862"/>
              <a:gd name="connsiteX29" fmla="*/ 850371 w 1490134"/>
              <a:gd name="connsiteY29" fmla="*/ 814387 h 1058862"/>
              <a:gd name="connsiteX30" fmla="*/ 958321 w 1490134"/>
              <a:gd name="connsiteY30" fmla="*/ 804862 h 1058862"/>
              <a:gd name="connsiteX31" fmla="*/ 929746 w 1490134"/>
              <a:gd name="connsiteY31" fmla="*/ 779462 h 1058862"/>
              <a:gd name="connsiteX32" fmla="*/ 961496 w 1490134"/>
              <a:gd name="connsiteY32" fmla="*/ 735012 h 1058862"/>
              <a:gd name="connsiteX33" fmla="*/ 1037696 w 1490134"/>
              <a:gd name="connsiteY33" fmla="*/ 715962 h 1058862"/>
              <a:gd name="connsiteX34" fmla="*/ 1028171 w 1490134"/>
              <a:gd name="connsiteY34" fmla="*/ 661987 h 1058862"/>
              <a:gd name="connsiteX35" fmla="*/ 1009121 w 1490134"/>
              <a:gd name="connsiteY35" fmla="*/ 642937 h 1058862"/>
              <a:gd name="connsiteX36" fmla="*/ 1278996 w 1490134"/>
              <a:gd name="connsiteY36" fmla="*/ 449262 h 1058862"/>
              <a:gd name="connsiteX37" fmla="*/ 1056746 w 1490134"/>
              <a:gd name="connsiteY37" fmla="*/ 255587 h 1058862"/>
              <a:gd name="connsiteX38" fmla="*/ 1136121 w 1490134"/>
              <a:gd name="connsiteY38" fmla="*/ 252412 h 1058862"/>
              <a:gd name="connsiteX39" fmla="*/ 1094846 w 1490134"/>
              <a:gd name="connsiteY39" fmla="*/ 144462 h 1058862"/>
              <a:gd name="connsiteX40" fmla="*/ 1005946 w 1490134"/>
              <a:gd name="connsiteY40" fmla="*/ 204787 h 1058862"/>
              <a:gd name="connsiteX41" fmla="*/ 917046 w 1490134"/>
              <a:gd name="connsiteY41" fmla="*/ 147637 h 1058862"/>
              <a:gd name="connsiteX42" fmla="*/ 869421 w 1490134"/>
              <a:gd name="connsiteY42" fmla="*/ 236537 h 1058862"/>
              <a:gd name="connsiteX43" fmla="*/ 961496 w 1490134"/>
              <a:gd name="connsiteY43" fmla="*/ 249237 h 1058862"/>
              <a:gd name="connsiteX44" fmla="*/ 910696 w 1490134"/>
              <a:gd name="connsiteY44" fmla="*/ 290512 h 1058862"/>
              <a:gd name="connsiteX45" fmla="*/ 640821 w 1490134"/>
              <a:gd name="connsiteY45" fmla="*/ 436562 h 1058862"/>
              <a:gd name="connsiteX46" fmla="*/ 415396 w 1490134"/>
              <a:gd name="connsiteY46" fmla="*/ 569912 h 1058862"/>
              <a:gd name="connsiteX47" fmla="*/ 297921 w 1490134"/>
              <a:gd name="connsiteY47" fmla="*/ 630237 h 1058862"/>
              <a:gd name="connsiteX48" fmla="*/ 116946 w 1490134"/>
              <a:gd name="connsiteY48" fmla="*/ 512762 h 1058862"/>
              <a:gd name="connsiteX49" fmla="*/ 15346 w 1490134"/>
              <a:gd name="connsiteY49" fmla="*/ 579437 h 105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490134" h="1058862">
                <a:moveTo>
                  <a:pt x="15346" y="579437"/>
                </a:moveTo>
                <a:cubicBezTo>
                  <a:pt x="30692" y="608541"/>
                  <a:pt x="127000" y="635529"/>
                  <a:pt x="209021" y="687387"/>
                </a:cubicBezTo>
                <a:cubicBezTo>
                  <a:pt x="291042" y="739245"/>
                  <a:pt x="432329" y="832379"/>
                  <a:pt x="507471" y="890587"/>
                </a:cubicBezTo>
                <a:cubicBezTo>
                  <a:pt x="582613" y="948795"/>
                  <a:pt x="621242" y="1015470"/>
                  <a:pt x="659871" y="1036637"/>
                </a:cubicBezTo>
                <a:cubicBezTo>
                  <a:pt x="698500" y="1057804"/>
                  <a:pt x="674159" y="1058862"/>
                  <a:pt x="739246" y="1017587"/>
                </a:cubicBezTo>
                <a:cubicBezTo>
                  <a:pt x="804334" y="976312"/>
                  <a:pt x="939271" y="875241"/>
                  <a:pt x="1050396" y="788987"/>
                </a:cubicBezTo>
                <a:cubicBezTo>
                  <a:pt x="1161521" y="702733"/>
                  <a:pt x="1336146" y="562504"/>
                  <a:pt x="1405996" y="500062"/>
                </a:cubicBezTo>
                <a:cubicBezTo>
                  <a:pt x="1475846" y="437620"/>
                  <a:pt x="1490134" y="457729"/>
                  <a:pt x="1469496" y="414337"/>
                </a:cubicBezTo>
                <a:cubicBezTo>
                  <a:pt x="1448859" y="370945"/>
                  <a:pt x="1339850" y="294745"/>
                  <a:pt x="1282171" y="239712"/>
                </a:cubicBezTo>
                <a:cubicBezTo>
                  <a:pt x="1224492" y="184679"/>
                  <a:pt x="1173692" y="123825"/>
                  <a:pt x="1123421" y="84137"/>
                </a:cubicBezTo>
                <a:cubicBezTo>
                  <a:pt x="1073150" y="44449"/>
                  <a:pt x="1021292" y="0"/>
                  <a:pt x="980546" y="1587"/>
                </a:cubicBezTo>
                <a:cubicBezTo>
                  <a:pt x="939800" y="3174"/>
                  <a:pt x="930804" y="58208"/>
                  <a:pt x="878946" y="93662"/>
                </a:cubicBezTo>
                <a:cubicBezTo>
                  <a:pt x="827088" y="129116"/>
                  <a:pt x="669396" y="214312"/>
                  <a:pt x="669396" y="214312"/>
                </a:cubicBezTo>
                <a:lnTo>
                  <a:pt x="497946" y="312737"/>
                </a:lnTo>
                <a:cubicBezTo>
                  <a:pt x="434446" y="348720"/>
                  <a:pt x="351896" y="397933"/>
                  <a:pt x="288396" y="430212"/>
                </a:cubicBezTo>
                <a:cubicBezTo>
                  <a:pt x="224896" y="462491"/>
                  <a:pt x="110596" y="472016"/>
                  <a:pt x="116946" y="506412"/>
                </a:cubicBezTo>
                <a:cubicBezTo>
                  <a:pt x="123296" y="540808"/>
                  <a:pt x="266171" y="591079"/>
                  <a:pt x="326496" y="636587"/>
                </a:cubicBezTo>
                <a:cubicBezTo>
                  <a:pt x="386821" y="682095"/>
                  <a:pt x="456142" y="759883"/>
                  <a:pt x="478896" y="779462"/>
                </a:cubicBezTo>
                <a:cubicBezTo>
                  <a:pt x="501650" y="799041"/>
                  <a:pt x="463550" y="747712"/>
                  <a:pt x="463021" y="754062"/>
                </a:cubicBezTo>
                <a:cubicBezTo>
                  <a:pt x="462492" y="760412"/>
                  <a:pt x="466196" y="804862"/>
                  <a:pt x="475721" y="817562"/>
                </a:cubicBezTo>
                <a:cubicBezTo>
                  <a:pt x="485246" y="830262"/>
                  <a:pt x="506413" y="827616"/>
                  <a:pt x="520171" y="830262"/>
                </a:cubicBezTo>
                <a:cubicBezTo>
                  <a:pt x="533929" y="832908"/>
                  <a:pt x="552979" y="826029"/>
                  <a:pt x="558271" y="833437"/>
                </a:cubicBezTo>
                <a:cubicBezTo>
                  <a:pt x="563563" y="840845"/>
                  <a:pt x="545042" y="865187"/>
                  <a:pt x="551921" y="874712"/>
                </a:cubicBezTo>
                <a:cubicBezTo>
                  <a:pt x="558800" y="884237"/>
                  <a:pt x="579967" y="894291"/>
                  <a:pt x="599546" y="890587"/>
                </a:cubicBezTo>
                <a:cubicBezTo>
                  <a:pt x="619125" y="886883"/>
                  <a:pt x="651404" y="855133"/>
                  <a:pt x="669396" y="852487"/>
                </a:cubicBezTo>
                <a:cubicBezTo>
                  <a:pt x="687388" y="849841"/>
                  <a:pt x="693209" y="873654"/>
                  <a:pt x="707496" y="874712"/>
                </a:cubicBezTo>
                <a:cubicBezTo>
                  <a:pt x="721783" y="875770"/>
                  <a:pt x="745596" y="866245"/>
                  <a:pt x="755121" y="858837"/>
                </a:cubicBezTo>
                <a:cubicBezTo>
                  <a:pt x="764646" y="851429"/>
                  <a:pt x="754592" y="827616"/>
                  <a:pt x="764646" y="830262"/>
                </a:cubicBezTo>
                <a:cubicBezTo>
                  <a:pt x="774700" y="832908"/>
                  <a:pt x="801159" y="877358"/>
                  <a:pt x="815446" y="874712"/>
                </a:cubicBezTo>
                <a:cubicBezTo>
                  <a:pt x="829733" y="872066"/>
                  <a:pt x="826558" y="826029"/>
                  <a:pt x="850371" y="814387"/>
                </a:cubicBezTo>
                <a:cubicBezTo>
                  <a:pt x="874184" y="802745"/>
                  <a:pt x="945092" y="810683"/>
                  <a:pt x="958321" y="804862"/>
                </a:cubicBezTo>
                <a:cubicBezTo>
                  <a:pt x="971550" y="799041"/>
                  <a:pt x="929217" y="791104"/>
                  <a:pt x="929746" y="779462"/>
                </a:cubicBezTo>
                <a:cubicBezTo>
                  <a:pt x="930275" y="767820"/>
                  <a:pt x="943504" y="745595"/>
                  <a:pt x="961496" y="735012"/>
                </a:cubicBezTo>
                <a:cubicBezTo>
                  <a:pt x="979488" y="724429"/>
                  <a:pt x="1026583" y="728133"/>
                  <a:pt x="1037696" y="715962"/>
                </a:cubicBezTo>
                <a:cubicBezTo>
                  <a:pt x="1048809" y="703791"/>
                  <a:pt x="1032933" y="674158"/>
                  <a:pt x="1028171" y="661987"/>
                </a:cubicBezTo>
                <a:cubicBezTo>
                  <a:pt x="1023409" y="649816"/>
                  <a:pt x="967317" y="678391"/>
                  <a:pt x="1009121" y="642937"/>
                </a:cubicBezTo>
                <a:cubicBezTo>
                  <a:pt x="1050925" y="607483"/>
                  <a:pt x="1271058" y="513820"/>
                  <a:pt x="1278996" y="449262"/>
                </a:cubicBezTo>
                <a:cubicBezTo>
                  <a:pt x="1286934" y="384704"/>
                  <a:pt x="1080559" y="288395"/>
                  <a:pt x="1056746" y="255587"/>
                </a:cubicBezTo>
                <a:cubicBezTo>
                  <a:pt x="1032933" y="222779"/>
                  <a:pt x="1129771" y="270933"/>
                  <a:pt x="1136121" y="252412"/>
                </a:cubicBezTo>
                <a:cubicBezTo>
                  <a:pt x="1142471" y="233891"/>
                  <a:pt x="1116542" y="152399"/>
                  <a:pt x="1094846" y="144462"/>
                </a:cubicBezTo>
                <a:cubicBezTo>
                  <a:pt x="1073150" y="136525"/>
                  <a:pt x="1035579" y="204258"/>
                  <a:pt x="1005946" y="204787"/>
                </a:cubicBezTo>
                <a:cubicBezTo>
                  <a:pt x="976313" y="205316"/>
                  <a:pt x="939800" y="142345"/>
                  <a:pt x="917046" y="147637"/>
                </a:cubicBezTo>
                <a:cubicBezTo>
                  <a:pt x="894292" y="152929"/>
                  <a:pt x="862013" y="219604"/>
                  <a:pt x="869421" y="236537"/>
                </a:cubicBezTo>
                <a:cubicBezTo>
                  <a:pt x="876829" y="253470"/>
                  <a:pt x="954617" y="240241"/>
                  <a:pt x="961496" y="249237"/>
                </a:cubicBezTo>
                <a:cubicBezTo>
                  <a:pt x="968375" y="258233"/>
                  <a:pt x="964142" y="259291"/>
                  <a:pt x="910696" y="290512"/>
                </a:cubicBezTo>
                <a:cubicBezTo>
                  <a:pt x="857250" y="321733"/>
                  <a:pt x="723371" y="389995"/>
                  <a:pt x="640821" y="436562"/>
                </a:cubicBezTo>
                <a:cubicBezTo>
                  <a:pt x="558271" y="483129"/>
                  <a:pt x="472546" y="537633"/>
                  <a:pt x="415396" y="569912"/>
                </a:cubicBezTo>
                <a:cubicBezTo>
                  <a:pt x="358246" y="602191"/>
                  <a:pt x="347663" y="639762"/>
                  <a:pt x="297921" y="630237"/>
                </a:cubicBezTo>
                <a:cubicBezTo>
                  <a:pt x="248179" y="620712"/>
                  <a:pt x="163513" y="521758"/>
                  <a:pt x="116946" y="512762"/>
                </a:cubicBezTo>
                <a:cubicBezTo>
                  <a:pt x="70379" y="503766"/>
                  <a:pt x="0" y="550333"/>
                  <a:pt x="15346" y="579437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7817379" y="3516312"/>
            <a:ext cx="266171" cy="178330"/>
          </a:xfrm>
          <a:custGeom>
            <a:avLst/>
            <a:gdLst>
              <a:gd name="connsiteX0" fmla="*/ 202671 w 266171"/>
              <a:gd name="connsiteY0" fmla="*/ 147638 h 178330"/>
              <a:gd name="connsiteX1" fmla="*/ 174096 w 266171"/>
              <a:gd name="connsiteY1" fmla="*/ 90488 h 178330"/>
              <a:gd name="connsiteX2" fmla="*/ 256646 w 266171"/>
              <a:gd name="connsiteY2" fmla="*/ 87313 h 178330"/>
              <a:gd name="connsiteX3" fmla="*/ 231246 w 266171"/>
              <a:gd name="connsiteY3" fmla="*/ 4763 h 178330"/>
              <a:gd name="connsiteX4" fmla="*/ 151871 w 266171"/>
              <a:gd name="connsiteY4" fmla="*/ 58738 h 178330"/>
              <a:gd name="connsiteX5" fmla="*/ 116946 w 266171"/>
              <a:gd name="connsiteY5" fmla="*/ 61913 h 178330"/>
              <a:gd name="connsiteX6" fmla="*/ 62971 w 266171"/>
              <a:gd name="connsiteY6" fmla="*/ 1588 h 178330"/>
              <a:gd name="connsiteX7" fmla="*/ 8996 w 266171"/>
              <a:gd name="connsiteY7" fmla="*/ 65088 h 178330"/>
              <a:gd name="connsiteX8" fmla="*/ 116946 w 266171"/>
              <a:gd name="connsiteY8" fmla="*/ 93663 h 178330"/>
              <a:gd name="connsiteX9" fmla="*/ 43921 w 266171"/>
              <a:gd name="connsiteY9" fmla="*/ 147638 h 178330"/>
              <a:gd name="connsiteX10" fmla="*/ 91546 w 266171"/>
              <a:gd name="connsiteY10" fmla="*/ 169863 h 178330"/>
              <a:gd name="connsiteX11" fmla="*/ 135996 w 266171"/>
              <a:gd name="connsiteY11" fmla="*/ 96838 h 178330"/>
              <a:gd name="connsiteX12" fmla="*/ 148696 w 266171"/>
              <a:gd name="connsiteY12" fmla="*/ 157163 h 178330"/>
              <a:gd name="connsiteX13" fmla="*/ 202671 w 266171"/>
              <a:gd name="connsiteY13" fmla="*/ 147638 h 178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6171" h="178330">
                <a:moveTo>
                  <a:pt x="202671" y="147638"/>
                </a:moveTo>
                <a:cubicBezTo>
                  <a:pt x="206904" y="136526"/>
                  <a:pt x="165100" y="100542"/>
                  <a:pt x="174096" y="90488"/>
                </a:cubicBezTo>
                <a:cubicBezTo>
                  <a:pt x="183092" y="80434"/>
                  <a:pt x="247121" y="101600"/>
                  <a:pt x="256646" y="87313"/>
                </a:cubicBezTo>
                <a:cubicBezTo>
                  <a:pt x="266171" y="73026"/>
                  <a:pt x="248709" y="9526"/>
                  <a:pt x="231246" y="4763"/>
                </a:cubicBezTo>
                <a:cubicBezTo>
                  <a:pt x="213783" y="0"/>
                  <a:pt x="170921" y="49213"/>
                  <a:pt x="151871" y="58738"/>
                </a:cubicBezTo>
                <a:cubicBezTo>
                  <a:pt x="132821" y="68263"/>
                  <a:pt x="131763" y="71438"/>
                  <a:pt x="116946" y="61913"/>
                </a:cubicBezTo>
                <a:cubicBezTo>
                  <a:pt x="102129" y="52388"/>
                  <a:pt x="80963" y="1059"/>
                  <a:pt x="62971" y="1588"/>
                </a:cubicBezTo>
                <a:cubicBezTo>
                  <a:pt x="44979" y="2117"/>
                  <a:pt x="0" y="49742"/>
                  <a:pt x="8996" y="65088"/>
                </a:cubicBezTo>
                <a:cubicBezTo>
                  <a:pt x="17992" y="80434"/>
                  <a:pt x="111125" y="79905"/>
                  <a:pt x="116946" y="93663"/>
                </a:cubicBezTo>
                <a:cubicBezTo>
                  <a:pt x="122767" y="107421"/>
                  <a:pt x="48154" y="134938"/>
                  <a:pt x="43921" y="147638"/>
                </a:cubicBezTo>
                <a:cubicBezTo>
                  <a:pt x="39688" y="160338"/>
                  <a:pt x="76200" y="178330"/>
                  <a:pt x="91546" y="169863"/>
                </a:cubicBezTo>
                <a:cubicBezTo>
                  <a:pt x="106892" y="161396"/>
                  <a:pt x="126471" y="98955"/>
                  <a:pt x="135996" y="96838"/>
                </a:cubicBezTo>
                <a:cubicBezTo>
                  <a:pt x="145521" y="94721"/>
                  <a:pt x="136525" y="148167"/>
                  <a:pt x="148696" y="157163"/>
                </a:cubicBezTo>
                <a:cubicBezTo>
                  <a:pt x="160867" y="166159"/>
                  <a:pt x="198438" y="158751"/>
                  <a:pt x="202671" y="147638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7276571" y="3637492"/>
            <a:ext cx="942975" cy="495829"/>
          </a:xfrm>
          <a:custGeom>
            <a:avLst/>
            <a:gdLst>
              <a:gd name="connsiteX0" fmla="*/ 572029 w 942975"/>
              <a:gd name="connsiteY0" fmla="*/ 35983 h 495829"/>
              <a:gd name="connsiteX1" fmla="*/ 645054 w 942975"/>
              <a:gd name="connsiteY1" fmla="*/ 70908 h 495829"/>
              <a:gd name="connsiteX2" fmla="*/ 638704 w 942975"/>
              <a:gd name="connsiteY2" fmla="*/ 61383 h 495829"/>
              <a:gd name="connsiteX3" fmla="*/ 667279 w 942975"/>
              <a:gd name="connsiteY3" fmla="*/ 23283 h 495829"/>
              <a:gd name="connsiteX4" fmla="*/ 692679 w 942975"/>
              <a:gd name="connsiteY4" fmla="*/ 58208 h 495829"/>
              <a:gd name="connsiteX5" fmla="*/ 737129 w 942975"/>
              <a:gd name="connsiteY5" fmla="*/ 51858 h 495829"/>
              <a:gd name="connsiteX6" fmla="*/ 765704 w 942975"/>
              <a:gd name="connsiteY6" fmla="*/ 32808 h 495829"/>
              <a:gd name="connsiteX7" fmla="*/ 759354 w 942975"/>
              <a:gd name="connsiteY7" fmla="*/ 16933 h 495829"/>
              <a:gd name="connsiteX8" fmla="*/ 911754 w 942975"/>
              <a:gd name="connsiteY8" fmla="*/ 134408 h 495829"/>
              <a:gd name="connsiteX9" fmla="*/ 933979 w 942975"/>
              <a:gd name="connsiteY9" fmla="*/ 172508 h 495829"/>
              <a:gd name="connsiteX10" fmla="*/ 857779 w 942975"/>
              <a:gd name="connsiteY10" fmla="*/ 242358 h 495829"/>
              <a:gd name="connsiteX11" fmla="*/ 756179 w 942975"/>
              <a:gd name="connsiteY11" fmla="*/ 305858 h 495829"/>
              <a:gd name="connsiteX12" fmla="*/ 679979 w 942975"/>
              <a:gd name="connsiteY12" fmla="*/ 350308 h 495829"/>
              <a:gd name="connsiteX13" fmla="*/ 667279 w 942975"/>
              <a:gd name="connsiteY13" fmla="*/ 359833 h 495829"/>
              <a:gd name="connsiteX14" fmla="*/ 657754 w 942975"/>
              <a:gd name="connsiteY14" fmla="*/ 328083 h 495829"/>
              <a:gd name="connsiteX15" fmla="*/ 622829 w 942975"/>
              <a:gd name="connsiteY15" fmla="*/ 315383 h 495829"/>
              <a:gd name="connsiteX16" fmla="*/ 673629 w 942975"/>
              <a:gd name="connsiteY16" fmla="*/ 277283 h 495829"/>
              <a:gd name="connsiteX17" fmla="*/ 673629 w 942975"/>
              <a:gd name="connsiteY17" fmla="*/ 232833 h 495829"/>
              <a:gd name="connsiteX18" fmla="*/ 664104 w 942975"/>
              <a:gd name="connsiteY18" fmla="*/ 223308 h 495829"/>
              <a:gd name="connsiteX19" fmla="*/ 610129 w 942975"/>
              <a:gd name="connsiteY19" fmla="*/ 255058 h 495829"/>
              <a:gd name="connsiteX20" fmla="*/ 572029 w 942975"/>
              <a:gd name="connsiteY20" fmla="*/ 289983 h 495829"/>
              <a:gd name="connsiteX21" fmla="*/ 549804 w 942975"/>
              <a:gd name="connsiteY21" fmla="*/ 309033 h 495829"/>
              <a:gd name="connsiteX22" fmla="*/ 521229 w 942975"/>
              <a:gd name="connsiteY22" fmla="*/ 318558 h 495829"/>
              <a:gd name="connsiteX23" fmla="*/ 514879 w 942975"/>
              <a:gd name="connsiteY23" fmla="*/ 280458 h 495829"/>
              <a:gd name="connsiteX24" fmla="*/ 470429 w 942975"/>
              <a:gd name="connsiteY24" fmla="*/ 270933 h 495829"/>
              <a:gd name="connsiteX25" fmla="*/ 457729 w 942975"/>
              <a:gd name="connsiteY25" fmla="*/ 270933 h 495829"/>
              <a:gd name="connsiteX26" fmla="*/ 445029 w 942975"/>
              <a:gd name="connsiteY26" fmla="*/ 239183 h 495829"/>
              <a:gd name="connsiteX27" fmla="*/ 400579 w 942975"/>
              <a:gd name="connsiteY27" fmla="*/ 223308 h 495829"/>
              <a:gd name="connsiteX28" fmla="*/ 359304 w 942975"/>
              <a:gd name="connsiteY28" fmla="*/ 245533 h 495829"/>
              <a:gd name="connsiteX29" fmla="*/ 343429 w 942975"/>
              <a:gd name="connsiteY29" fmla="*/ 255058 h 495829"/>
              <a:gd name="connsiteX30" fmla="*/ 302154 w 942975"/>
              <a:gd name="connsiteY30" fmla="*/ 239183 h 495829"/>
              <a:gd name="connsiteX31" fmla="*/ 267229 w 942975"/>
              <a:gd name="connsiteY31" fmla="*/ 255058 h 495829"/>
              <a:gd name="connsiteX32" fmla="*/ 248179 w 942975"/>
              <a:gd name="connsiteY32" fmla="*/ 283633 h 495829"/>
              <a:gd name="connsiteX33" fmla="*/ 260879 w 942975"/>
              <a:gd name="connsiteY33" fmla="*/ 309033 h 495829"/>
              <a:gd name="connsiteX34" fmla="*/ 273579 w 942975"/>
              <a:gd name="connsiteY34" fmla="*/ 312208 h 495829"/>
              <a:gd name="connsiteX35" fmla="*/ 251354 w 942975"/>
              <a:gd name="connsiteY35" fmla="*/ 331258 h 495829"/>
              <a:gd name="connsiteX36" fmla="*/ 254529 w 942975"/>
              <a:gd name="connsiteY36" fmla="*/ 350308 h 495829"/>
              <a:gd name="connsiteX37" fmla="*/ 168804 w 942975"/>
              <a:gd name="connsiteY37" fmla="*/ 340783 h 495829"/>
              <a:gd name="connsiteX38" fmla="*/ 130704 w 942975"/>
              <a:gd name="connsiteY38" fmla="*/ 340783 h 495829"/>
              <a:gd name="connsiteX39" fmla="*/ 146579 w 942975"/>
              <a:gd name="connsiteY39" fmla="*/ 369358 h 495829"/>
              <a:gd name="connsiteX40" fmla="*/ 222779 w 942975"/>
              <a:gd name="connsiteY40" fmla="*/ 397933 h 495829"/>
              <a:gd name="connsiteX41" fmla="*/ 216429 w 942975"/>
              <a:gd name="connsiteY41" fmla="*/ 410633 h 495829"/>
              <a:gd name="connsiteX42" fmla="*/ 203729 w 942975"/>
              <a:gd name="connsiteY42" fmla="*/ 436033 h 495829"/>
              <a:gd name="connsiteX43" fmla="*/ 216429 w 942975"/>
              <a:gd name="connsiteY43" fmla="*/ 480483 h 495829"/>
              <a:gd name="connsiteX44" fmla="*/ 162454 w 942975"/>
              <a:gd name="connsiteY44" fmla="*/ 483658 h 495829"/>
              <a:gd name="connsiteX45" fmla="*/ 83079 w 942975"/>
              <a:gd name="connsiteY45" fmla="*/ 407458 h 495829"/>
              <a:gd name="connsiteX46" fmla="*/ 25929 w 942975"/>
              <a:gd name="connsiteY46" fmla="*/ 356658 h 495829"/>
              <a:gd name="connsiteX47" fmla="*/ 238654 w 942975"/>
              <a:gd name="connsiteY47" fmla="*/ 201083 h 495829"/>
              <a:gd name="connsiteX48" fmla="*/ 156104 w 942975"/>
              <a:gd name="connsiteY48" fmla="*/ 258233 h 495829"/>
              <a:gd name="connsiteX49" fmla="*/ 406929 w 942975"/>
              <a:gd name="connsiteY49" fmla="*/ 124883 h 495829"/>
              <a:gd name="connsiteX50" fmla="*/ 572029 w 942975"/>
              <a:gd name="connsiteY50" fmla="*/ 35983 h 495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942975" h="495829">
                <a:moveTo>
                  <a:pt x="572029" y="35983"/>
                </a:moveTo>
                <a:cubicBezTo>
                  <a:pt x="611716" y="26987"/>
                  <a:pt x="633942" y="66675"/>
                  <a:pt x="645054" y="70908"/>
                </a:cubicBezTo>
                <a:cubicBezTo>
                  <a:pt x="656167" y="75141"/>
                  <a:pt x="635000" y="69320"/>
                  <a:pt x="638704" y="61383"/>
                </a:cubicBezTo>
                <a:cubicBezTo>
                  <a:pt x="642408" y="53446"/>
                  <a:pt x="658283" y="23812"/>
                  <a:pt x="667279" y="23283"/>
                </a:cubicBezTo>
                <a:cubicBezTo>
                  <a:pt x="676275" y="22754"/>
                  <a:pt x="681037" y="53446"/>
                  <a:pt x="692679" y="58208"/>
                </a:cubicBezTo>
                <a:cubicBezTo>
                  <a:pt x="704321" y="62970"/>
                  <a:pt x="724958" y="56091"/>
                  <a:pt x="737129" y="51858"/>
                </a:cubicBezTo>
                <a:cubicBezTo>
                  <a:pt x="749300" y="47625"/>
                  <a:pt x="762000" y="38629"/>
                  <a:pt x="765704" y="32808"/>
                </a:cubicBezTo>
                <a:cubicBezTo>
                  <a:pt x="769408" y="26987"/>
                  <a:pt x="735012" y="0"/>
                  <a:pt x="759354" y="16933"/>
                </a:cubicBezTo>
                <a:cubicBezTo>
                  <a:pt x="783696" y="33866"/>
                  <a:pt x="882650" y="108479"/>
                  <a:pt x="911754" y="134408"/>
                </a:cubicBezTo>
                <a:cubicBezTo>
                  <a:pt x="940858" y="160337"/>
                  <a:pt x="942975" y="154516"/>
                  <a:pt x="933979" y="172508"/>
                </a:cubicBezTo>
                <a:cubicBezTo>
                  <a:pt x="924983" y="190500"/>
                  <a:pt x="887412" y="220133"/>
                  <a:pt x="857779" y="242358"/>
                </a:cubicBezTo>
                <a:cubicBezTo>
                  <a:pt x="828146" y="264583"/>
                  <a:pt x="785812" y="287866"/>
                  <a:pt x="756179" y="305858"/>
                </a:cubicBezTo>
                <a:cubicBezTo>
                  <a:pt x="726546" y="323850"/>
                  <a:pt x="694796" y="341312"/>
                  <a:pt x="679979" y="350308"/>
                </a:cubicBezTo>
                <a:cubicBezTo>
                  <a:pt x="665162" y="359304"/>
                  <a:pt x="670983" y="363537"/>
                  <a:pt x="667279" y="359833"/>
                </a:cubicBezTo>
                <a:cubicBezTo>
                  <a:pt x="663575" y="356129"/>
                  <a:pt x="665162" y="335491"/>
                  <a:pt x="657754" y="328083"/>
                </a:cubicBezTo>
                <a:cubicBezTo>
                  <a:pt x="650346" y="320675"/>
                  <a:pt x="620183" y="323850"/>
                  <a:pt x="622829" y="315383"/>
                </a:cubicBezTo>
                <a:cubicBezTo>
                  <a:pt x="625475" y="306916"/>
                  <a:pt x="665162" y="291041"/>
                  <a:pt x="673629" y="277283"/>
                </a:cubicBezTo>
                <a:cubicBezTo>
                  <a:pt x="682096" y="263525"/>
                  <a:pt x="675216" y="241829"/>
                  <a:pt x="673629" y="232833"/>
                </a:cubicBezTo>
                <a:cubicBezTo>
                  <a:pt x="672042" y="223837"/>
                  <a:pt x="674687" y="219604"/>
                  <a:pt x="664104" y="223308"/>
                </a:cubicBezTo>
                <a:cubicBezTo>
                  <a:pt x="653521" y="227012"/>
                  <a:pt x="625475" y="243946"/>
                  <a:pt x="610129" y="255058"/>
                </a:cubicBezTo>
                <a:cubicBezTo>
                  <a:pt x="594783" y="266170"/>
                  <a:pt x="582083" y="280987"/>
                  <a:pt x="572029" y="289983"/>
                </a:cubicBezTo>
                <a:cubicBezTo>
                  <a:pt x="561975" y="298979"/>
                  <a:pt x="558271" y="304270"/>
                  <a:pt x="549804" y="309033"/>
                </a:cubicBezTo>
                <a:cubicBezTo>
                  <a:pt x="541337" y="313796"/>
                  <a:pt x="527050" y="323320"/>
                  <a:pt x="521229" y="318558"/>
                </a:cubicBezTo>
                <a:cubicBezTo>
                  <a:pt x="515408" y="313796"/>
                  <a:pt x="523346" y="288396"/>
                  <a:pt x="514879" y="280458"/>
                </a:cubicBezTo>
                <a:cubicBezTo>
                  <a:pt x="506412" y="272521"/>
                  <a:pt x="479954" y="272521"/>
                  <a:pt x="470429" y="270933"/>
                </a:cubicBezTo>
                <a:cubicBezTo>
                  <a:pt x="460904" y="269346"/>
                  <a:pt x="461962" y="276225"/>
                  <a:pt x="457729" y="270933"/>
                </a:cubicBezTo>
                <a:cubicBezTo>
                  <a:pt x="453496" y="265641"/>
                  <a:pt x="454554" y="247120"/>
                  <a:pt x="445029" y="239183"/>
                </a:cubicBezTo>
                <a:cubicBezTo>
                  <a:pt x="435504" y="231246"/>
                  <a:pt x="414866" y="222250"/>
                  <a:pt x="400579" y="223308"/>
                </a:cubicBezTo>
                <a:cubicBezTo>
                  <a:pt x="386292" y="224366"/>
                  <a:pt x="368829" y="240241"/>
                  <a:pt x="359304" y="245533"/>
                </a:cubicBezTo>
                <a:cubicBezTo>
                  <a:pt x="349779" y="250825"/>
                  <a:pt x="352954" y="256116"/>
                  <a:pt x="343429" y="255058"/>
                </a:cubicBezTo>
                <a:cubicBezTo>
                  <a:pt x="333904" y="254000"/>
                  <a:pt x="314854" y="239183"/>
                  <a:pt x="302154" y="239183"/>
                </a:cubicBezTo>
                <a:cubicBezTo>
                  <a:pt x="289454" y="239183"/>
                  <a:pt x="276225" y="247650"/>
                  <a:pt x="267229" y="255058"/>
                </a:cubicBezTo>
                <a:cubicBezTo>
                  <a:pt x="258233" y="262466"/>
                  <a:pt x="249237" y="274637"/>
                  <a:pt x="248179" y="283633"/>
                </a:cubicBezTo>
                <a:cubicBezTo>
                  <a:pt x="247121" y="292629"/>
                  <a:pt x="256646" y="304271"/>
                  <a:pt x="260879" y="309033"/>
                </a:cubicBezTo>
                <a:cubicBezTo>
                  <a:pt x="265112" y="313795"/>
                  <a:pt x="275166" y="308504"/>
                  <a:pt x="273579" y="312208"/>
                </a:cubicBezTo>
                <a:cubicBezTo>
                  <a:pt x="271992" y="315912"/>
                  <a:pt x="254529" y="324908"/>
                  <a:pt x="251354" y="331258"/>
                </a:cubicBezTo>
                <a:cubicBezTo>
                  <a:pt x="248179" y="337608"/>
                  <a:pt x="268287" y="348721"/>
                  <a:pt x="254529" y="350308"/>
                </a:cubicBezTo>
                <a:cubicBezTo>
                  <a:pt x="240771" y="351895"/>
                  <a:pt x="189441" y="342370"/>
                  <a:pt x="168804" y="340783"/>
                </a:cubicBezTo>
                <a:cubicBezTo>
                  <a:pt x="148167" y="339196"/>
                  <a:pt x="134408" y="336021"/>
                  <a:pt x="130704" y="340783"/>
                </a:cubicBezTo>
                <a:cubicBezTo>
                  <a:pt x="127000" y="345545"/>
                  <a:pt x="131233" y="359833"/>
                  <a:pt x="146579" y="369358"/>
                </a:cubicBezTo>
                <a:cubicBezTo>
                  <a:pt x="161925" y="378883"/>
                  <a:pt x="211137" y="391054"/>
                  <a:pt x="222779" y="397933"/>
                </a:cubicBezTo>
                <a:cubicBezTo>
                  <a:pt x="234421" y="404812"/>
                  <a:pt x="216429" y="410633"/>
                  <a:pt x="216429" y="410633"/>
                </a:cubicBezTo>
                <a:cubicBezTo>
                  <a:pt x="213254" y="416983"/>
                  <a:pt x="203729" y="424391"/>
                  <a:pt x="203729" y="436033"/>
                </a:cubicBezTo>
                <a:cubicBezTo>
                  <a:pt x="203729" y="447675"/>
                  <a:pt x="223308" y="472545"/>
                  <a:pt x="216429" y="480483"/>
                </a:cubicBezTo>
                <a:cubicBezTo>
                  <a:pt x="209550" y="488421"/>
                  <a:pt x="184679" y="495829"/>
                  <a:pt x="162454" y="483658"/>
                </a:cubicBezTo>
                <a:cubicBezTo>
                  <a:pt x="140229" y="471487"/>
                  <a:pt x="105833" y="428625"/>
                  <a:pt x="83079" y="407458"/>
                </a:cubicBezTo>
                <a:cubicBezTo>
                  <a:pt x="60325" y="386291"/>
                  <a:pt x="0" y="391054"/>
                  <a:pt x="25929" y="356658"/>
                </a:cubicBezTo>
                <a:cubicBezTo>
                  <a:pt x="51858" y="322262"/>
                  <a:pt x="216958" y="217487"/>
                  <a:pt x="238654" y="201083"/>
                </a:cubicBezTo>
                <a:cubicBezTo>
                  <a:pt x="260350" y="184679"/>
                  <a:pt x="128058" y="270933"/>
                  <a:pt x="156104" y="258233"/>
                </a:cubicBezTo>
                <a:cubicBezTo>
                  <a:pt x="184150" y="245533"/>
                  <a:pt x="338137" y="162454"/>
                  <a:pt x="406929" y="124883"/>
                </a:cubicBezTo>
                <a:cubicBezTo>
                  <a:pt x="475721" y="87312"/>
                  <a:pt x="532342" y="44979"/>
                  <a:pt x="572029" y="35983"/>
                </a:cubicBezTo>
                <a:close/>
              </a:path>
            </a:pathLst>
          </a:custGeom>
          <a:solidFill>
            <a:srgbClr val="7030A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 92"/>
          <p:cNvSpPr/>
          <p:nvPr/>
        </p:nvSpPr>
        <p:spPr>
          <a:xfrm>
            <a:off x="7535863" y="3969808"/>
            <a:ext cx="261408" cy="116417"/>
          </a:xfrm>
          <a:custGeom>
            <a:avLst/>
            <a:gdLst>
              <a:gd name="connsiteX0" fmla="*/ 1587 w 261408"/>
              <a:gd name="connsiteY0" fmla="*/ 59267 h 116417"/>
              <a:gd name="connsiteX1" fmla="*/ 49212 w 261408"/>
              <a:gd name="connsiteY1" fmla="*/ 40217 h 116417"/>
              <a:gd name="connsiteX2" fmla="*/ 74612 w 261408"/>
              <a:gd name="connsiteY2" fmla="*/ 21167 h 116417"/>
              <a:gd name="connsiteX3" fmla="*/ 84137 w 261408"/>
              <a:gd name="connsiteY3" fmla="*/ 65617 h 116417"/>
              <a:gd name="connsiteX4" fmla="*/ 128587 w 261408"/>
              <a:gd name="connsiteY4" fmla="*/ 75142 h 116417"/>
              <a:gd name="connsiteX5" fmla="*/ 185737 w 261408"/>
              <a:gd name="connsiteY5" fmla="*/ 46567 h 116417"/>
              <a:gd name="connsiteX6" fmla="*/ 185737 w 261408"/>
              <a:gd name="connsiteY6" fmla="*/ 14817 h 116417"/>
              <a:gd name="connsiteX7" fmla="*/ 220662 w 261408"/>
              <a:gd name="connsiteY7" fmla="*/ 11642 h 116417"/>
              <a:gd name="connsiteX8" fmla="*/ 246062 w 261408"/>
              <a:gd name="connsiteY8" fmla="*/ 2117 h 116417"/>
              <a:gd name="connsiteX9" fmla="*/ 255587 w 261408"/>
              <a:gd name="connsiteY9" fmla="*/ 24342 h 116417"/>
              <a:gd name="connsiteX10" fmla="*/ 211137 w 261408"/>
              <a:gd name="connsiteY10" fmla="*/ 37042 h 116417"/>
              <a:gd name="connsiteX11" fmla="*/ 192087 w 261408"/>
              <a:gd name="connsiteY11" fmla="*/ 59267 h 116417"/>
              <a:gd name="connsiteX12" fmla="*/ 198437 w 261408"/>
              <a:gd name="connsiteY12" fmla="*/ 91017 h 116417"/>
              <a:gd name="connsiteX13" fmla="*/ 204787 w 261408"/>
              <a:gd name="connsiteY13" fmla="*/ 106892 h 116417"/>
              <a:gd name="connsiteX14" fmla="*/ 169862 w 261408"/>
              <a:gd name="connsiteY14" fmla="*/ 103717 h 116417"/>
              <a:gd name="connsiteX15" fmla="*/ 138112 w 261408"/>
              <a:gd name="connsiteY15" fmla="*/ 94192 h 116417"/>
              <a:gd name="connsiteX16" fmla="*/ 106362 w 261408"/>
              <a:gd name="connsiteY16" fmla="*/ 100542 h 116417"/>
              <a:gd name="connsiteX17" fmla="*/ 87312 w 261408"/>
              <a:gd name="connsiteY17" fmla="*/ 113242 h 116417"/>
              <a:gd name="connsiteX18" fmla="*/ 58737 w 261408"/>
              <a:gd name="connsiteY18" fmla="*/ 81492 h 116417"/>
              <a:gd name="connsiteX19" fmla="*/ 1587 w 261408"/>
              <a:gd name="connsiteY19" fmla="*/ 59267 h 116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61408" h="116417">
                <a:moveTo>
                  <a:pt x="1587" y="59267"/>
                </a:moveTo>
                <a:cubicBezTo>
                  <a:pt x="0" y="52388"/>
                  <a:pt x="37041" y="46567"/>
                  <a:pt x="49212" y="40217"/>
                </a:cubicBezTo>
                <a:cubicBezTo>
                  <a:pt x="61383" y="33867"/>
                  <a:pt x="68791" y="16934"/>
                  <a:pt x="74612" y="21167"/>
                </a:cubicBezTo>
                <a:cubicBezTo>
                  <a:pt x="80433" y="25400"/>
                  <a:pt x="75141" y="56621"/>
                  <a:pt x="84137" y="65617"/>
                </a:cubicBezTo>
                <a:cubicBezTo>
                  <a:pt x="93133" y="74613"/>
                  <a:pt x="111654" y="78317"/>
                  <a:pt x="128587" y="75142"/>
                </a:cubicBezTo>
                <a:cubicBezTo>
                  <a:pt x="145520" y="71967"/>
                  <a:pt x="176212" y="56621"/>
                  <a:pt x="185737" y="46567"/>
                </a:cubicBezTo>
                <a:cubicBezTo>
                  <a:pt x="195262" y="36513"/>
                  <a:pt x="179916" y="20638"/>
                  <a:pt x="185737" y="14817"/>
                </a:cubicBezTo>
                <a:cubicBezTo>
                  <a:pt x="191558" y="8996"/>
                  <a:pt x="210608" y="13759"/>
                  <a:pt x="220662" y="11642"/>
                </a:cubicBezTo>
                <a:cubicBezTo>
                  <a:pt x="230716" y="9525"/>
                  <a:pt x="240241" y="0"/>
                  <a:pt x="246062" y="2117"/>
                </a:cubicBezTo>
                <a:cubicBezTo>
                  <a:pt x="251883" y="4234"/>
                  <a:pt x="261408" y="18521"/>
                  <a:pt x="255587" y="24342"/>
                </a:cubicBezTo>
                <a:cubicBezTo>
                  <a:pt x="249766" y="30163"/>
                  <a:pt x="221720" y="31221"/>
                  <a:pt x="211137" y="37042"/>
                </a:cubicBezTo>
                <a:cubicBezTo>
                  <a:pt x="200554" y="42863"/>
                  <a:pt x="194204" y="50271"/>
                  <a:pt x="192087" y="59267"/>
                </a:cubicBezTo>
                <a:cubicBezTo>
                  <a:pt x="189970" y="68263"/>
                  <a:pt x="196320" y="83080"/>
                  <a:pt x="198437" y="91017"/>
                </a:cubicBezTo>
                <a:cubicBezTo>
                  <a:pt x="200554" y="98954"/>
                  <a:pt x="209549" y="104775"/>
                  <a:pt x="204787" y="106892"/>
                </a:cubicBezTo>
                <a:cubicBezTo>
                  <a:pt x="200025" y="109009"/>
                  <a:pt x="180974" y="105834"/>
                  <a:pt x="169862" y="103717"/>
                </a:cubicBezTo>
                <a:cubicBezTo>
                  <a:pt x="158750" y="101600"/>
                  <a:pt x="148695" y="94721"/>
                  <a:pt x="138112" y="94192"/>
                </a:cubicBezTo>
                <a:cubicBezTo>
                  <a:pt x="127529" y="93663"/>
                  <a:pt x="114829" y="97367"/>
                  <a:pt x="106362" y="100542"/>
                </a:cubicBezTo>
                <a:cubicBezTo>
                  <a:pt x="97895" y="103717"/>
                  <a:pt x="95250" y="116417"/>
                  <a:pt x="87312" y="113242"/>
                </a:cubicBezTo>
                <a:cubicBezTo>
                  <a:pt x="79374" y="110067"/>
                  <a:pt x="71437" y="91017"/>
                  <a:pt x="58737" y="81492"/>
                </a:cubicBezTo>
                <a:cubicBezTo>
                  <a:pt x="46037" y="71967"/>
                  <a:pt x="3174" y="66146"/>
                  <a:pt x="1587" y="59267"/>
                </a:cubicBezTo>
                <a:close/>
              </a:path>
            </a:pathLst>
          </a:custGeom>
          <a:solidFill>
            <a:srgbClr val="7030A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/>
          <p:cNvSpPr/>
          <p:nvPr/>
        </p:nvSpPr>
        <p:spPr>
          <a:xfrm>
            <a:off x="7013046" y="3989388"/>
            <a:ext cx="555625" cy="421216"/>
          </a:xfrm>
          <a:custGeom>
            <a:avLst/>
            <a:gdLst>
              <a:gd name="connsiteX0" fmla="*/ 3704 w 555625"/>
              <a:gd name="connsiteY0" fmla="*/ 4762 h 421216"/>
              <a:gd name="connsiteX1" fmla="*/ 102129 w 555625"/>
              <a:gd name="connsiteY1" fmla="*/ 80962 h 421216"/>
              <a:gd name="connsiteX2" fmla="*/ 171979 w 555625"/>
              <a:gd name="connsiteY2" fmla="*/ 141287 h 421216"/>
              <a:gd name="connsiteX3" fmla="*/ 273579 w 555625"/>
              <a:gd name="connsiteY3" fmla="*/ 242887 h 421216"/>
              <a:gd name="connsiteX4" fmla="*/ 394229 w 555625"/>
              <a:gd name="connsiteY4" fmla="*/ 373062 h 421216"/>
              <a:gd name="connsiteX5" fmla="*/ 435504 w 555625"/>
              <a:gd name="connsiteY5" fmla="*/ 414337 h 421216"/>
              <a:gd name="connsiteX6" fmla="*/ 502179 w 555625"/>
              <a:gd name="connsiteY6" fmla="*/ 414337 h 421216"/>
              <a:gd name="connsiteX7" fmla="*/ 549804 w 555625"/>
              <a:gd name="connsiteY7" fmla="*/ 382587 h 421216"/>
              <a:gd name="connsiteX8" fmla="*/ 467254 w 555625"/>
              <a:gd name="connsiteY8" fmla="*/ 290512 h 421216"/>
              <a:gd name="connsiteX9" fmla="*/ 324379 w 555625"/>
              <a:gd name="connsiteY9" fmla="*/ 179387 h 421216"/>
              <a:gd name="connsiteX10" fmla="*/ 216429 w 555625"/>
              <a:gd name="connsiteY10" fmla="*/ 112712 h 421216"/>
              <a:gd name="connsiteX11" fmla="*/ 124354 w 555625"/>
              <a:gd name="connsiteY11" fmla="*/ 52387 h 421216"/>
              <a:gd name="connsiteX12" fmla="*/ 3704 w 555625"/>
              <a:gd name="connsiteY12" fmla="*/ 4762 h 421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5625" h="421216">
                <a:moveTo>
                  <a:pt x="3704" y="4762"/>
                </a:moveTo>
                <a:cubicBezTo>
                  <a:pt x="0" y="9524"/>
                  <a:pt x="74083" y="58208"/>
                  <a:pt x="102129" y="80962"/>
                </a:cubicBezTo>
                <a:cubicBezTo>
                  <a:pt x="130175" y="103716"/>
                  <a:pt x="143404" y="114300"/>
                  <a:pt x="171979" y="141287"/>
                </a:cubicBezTo>
                <a:cubicBezTo>
                  <a:pt x="200554" y="168275"/>
                  <a:pt x="236537" y="204258"/>
                  <a:pt x="273579" y="242887"/>
                </a:cubicBezTo>
                <a:cubicBezTo>
                  <a:pt x="310621" y="281516"/>
                  <a:pt x="367242" y="344487"/>
                  <a:pt x="394229" y="373062"/>
                </a:cubicBezTo>
                <a:cubicBezTo>
                  <a:pt x="421217" y="401637"/>
                  <a:pt x="417512" y="407458"/>
                  <a:pt x="435504" y="414337"/>
                </a:cubicBezTo>
                <a:cubicBezTo>
                  <a:pt x="453496" y="421216"/>
                  <a:pt x="483129" y="419629"/>
                  <a:pt x="502179" y="414337"/>
                </a:cubicBezTo>
                <a:cubicBezTo>
                  <a:pt x="521229" y="409045"/>
                  <a:pt x="555625" y="403224"/>
                  <a:pt x="549804" y="382587"/>
                </a:cubicBezTo>
                <a:cubicBezTo>
                  <a:pt x="543983" y="361950"/>
                  <a:pt x="504825" y="324379"/>
                  <a:pt x="467254" y="290512"/>
                </a:cubicBezTo>
                <a:cubicBezTo>
                  <a:pt x="429683" y="256645"/>
                  <a:pt x="366183" y="209020"/>
                  <a:pt x="324379" y="179387"/>
                </a:cubicBezTo>
                <a:cubicBezTo>
                  <a:pt x="282575" y="149754"/>
                  <a:pt x="249766" y="133879"/>
                  <a:pt x="216429" y="112712"/>
                </a:cubicBezTo>
                <a:cubicBezTo>
                  <a:pt x="183092" y="91545"/>
                  <a:pt x="152929" y="68262"/>
                  <a:pt x="124354" y="52387"/>
                </a:cubicBezTo>
                <a:cubicBezTo>
                  <a:pt x="95779" y="36512"/>
                  <a:pt x="7408" y="0"/>
                  <a:pt x="3704" y="4762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3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4800" y="28956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30480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32004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22" descr="but chu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0400" y="35052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1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6.66667E-6 C -0.01615 0.00093 -0.03212 0.00186 -0.03056 0.00556 C -0.02899 0.00926 0.00885 0.01783 0.00972 0.02223 C 0.01059 0.02663 -0.00729 0.02894 -0.025 0.03149 " pathEditMode="relative" ptsTypes="aaaA">
                                      <p:cBhvr>
                                        <p:cTn id="5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8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8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6.66667E-6 C -0.01615 0.00093 -0.03212 0.00186 -0.03056 0.00556 C -0.02899 0.00926 0.00885 0.01783 0.00972 0.02223 C 0.01059 0.02663 -0.00729 0.02894 -0.025 0.03149 " pathEditMode="relative" ptsTypes="aaaA">
                                      <p:cBhvr>
                                        <p:cTn id="6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5.92593E-6 C -6.66667E-6 -5.92593E-6 0.05694 0.02129 0.11388 0.04258 " pathEditMode="relative" ptsTypes="aA">
                                      <p:cBhvr>
                                        <p:cTn id="9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1.48148E-6 C -0.0132 0.00278 -0.0264 0.00556 -0.02501 0.01111 C -0.02362 0.01667 0.00694 0.02593 0.00833 0.03334 C 0.00972 0.04074 -0.0139 0.05185 -0.01667 0.05556 C -0.01945 0.05926 -0.01112 0.05741 -0.00834 0.05556 C -0.00556 0.05371 -0.00278 0.04908 -6.66667E-6 0.04445 " pathEditMode="relative" ptsTypes="aaaaaA">
                                      <p:cBhvr>
                                        <p:cTn id="11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6945E-18 -3.7037E-7 C 0.00139 0.00093 0.00278 0.00185 -0.00833 -3.7037E-7 C -0.01944 -0.00185 -0.05 -0.01111 -0.06667 -0.01111 C -0.08333 -0.01111 -0.10972 -0.00555 -0.10833 -3.7037E-7 C -0.10694 0.00556 -0.05833 0.01667 -0.05833 0.02222 C -0.05833 0.02778 -0.10694 0.02778 -0.10833 0.03333 C -0.10972 0.03889 -0.08819 0.04722 -0.06667 0.05556 " pathEditMode="relative" ptsTypes="aaaaaaA">
                                      <p:cBhvr>
                                        <p:cTn id="12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1.48148E-6 C 0.06319 0.01018 0.12638 0.02037 0.12499 0.02222 C 0.1236 0.02407 -0.00278 0.00926 -0.00834 0.01111 C -0.0139 0.01296 0.07499 0.02963 0.09166 0.03333 " pathEditMode="relative" ptsTypes="aaaA">
                                      <p:cBhvr>
                                        <p:cTn id="14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8148E-6 C -0.00069 0.02685 -0.00139 0.0537 3.33333E-6 0.05555 C 0.00139 0.05741 0.00556 0.02037 0.00833 0.01111 C 0.01111 0.00185 0.01389 -0.00185 0.01667 -1.48148E-6 C 0.01944 0.00185 0.02222 0.02037 0.025 0.02222 C 0.02778 0.02407 0.03056 0.01759 0.03333 0.01111 " pathEditMode="relative" ptsTypes="aaaaaA">
                                      <p:cBhvr>
                                        <p:cTn id="15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7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3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8148E-6 C -0.00069 0.02685 -0.00139 0.0537 3.33333E-6 0.05555 C 0.00139 0.05741 0.00556 0.02037 0.00833 0.01111 C 0.01111 0.00185 0.01389 -0.00185 0.01667 -1.48148E-6 C 0.01944 0.00185 0.02222 0.02037 0.025 0.02222 C 0.02778 0.02407 0.03056 0.01759 0.03333 0.01111 " pathEditMode="relative" ptsTypes="aaaaaA">
                                      <p:cBhvr>
                                        <p:cTn id="171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8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4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3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2" presetClass="entr" presetSubtype="1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0" dur="4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5.92593E-6 C -0.05208 0.03981 -0.10417 0.07986 -0.10208 0.08148 C -0.1 0.0831 -0.00573 0.01689 0.0125 0.00925 C 0.03073 0.00161 0.00451 0.03124 0.00764 0.03611 C 0.01076 0.04097 0.02778 0.03425 0.03125 0.03888 C 0.03472 0.04351 0.02674 0.06018 0.02847 0.06388 C 0.03021 0.06759 0.04601 0.05462 0.04167 0.06111 C 0.03733 0.06759 0.01614 0.0905 0.00208 0.10277 C -0.01198 0.11504 -0.03333 0.13171 -0.04236 0.13518 C -0.05139 0.13865 -0.04809 0.12847 -0.05208 0.12407 C -0.05608 0.11967 -0.06302 0.11273 -0.06597 0.10833 C -0.06892 0.10393 -0.06528 0.10069 -0.06945 0.09722 C -0.07361 0.09374 -0.0882 0.09189 -0.09097 0.08796 C -0.09375 0.08402 -0.08698 0.07569 -0.08611 0.07314 " pathEditMode="relative" ptsTypes="aaaaaaaaaaaaaA">
                                      <p:cBhvr>
                                        <p:cTn id="191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4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3.7037E-7 C -0.0007 0.00463 -0.0014 0.00926 -6.66667E-6 0.01111 C 0.00138 0.01296 0.00555 0.01111 0.00833 0.01111 C 0.0111 0.01111 0.01388 0.01111 0.01666 0.01111 C 0.01944 0.01111 0.02638 0.01111 0.02499 0.01111 C 0.0236 0.01111 0.00972 0.00926 0.00833 0.01111 C 0.00694 0.01296 0.01666 0.02222 0.01666 0.02222 C 0.01666 0.02222 0.0111 0.01111 0.00833 0.01111 C 0.00555 0.01111 -6.66667E-6 0.02037 -6.66667E-6 0.02222 C -6.66667E-6 0.02408 0.00694 0.02408 0.00833 0.02222 C 0.00972 0.02037 0.00902 0.01574 0.00833 0.01111 " pathEditMode="relative" ptsTypes="aaaaaaaaaaA">
                                      <p:cBhvr>
                                        <p:cTn id="20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5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3.7037E-7 C 0.01735 0.00926 0.03472 0.01852 0.03334 0.02223 C 0.03194 0.02593 -0.00556 0.02037 -0.00834 0.02223 C -0.01112 0.02408 0.02222 0.03148 0.01666 0.03334 C 0.0111 0.03519 -0.03195 0.02778 -0.04167 0.03334 C -0.0514 0.03889 -0.04653 0.05278 -0.04167 0.06667 " pathEditMode="relative" ptsTypes="aaaaaA">
                                      <p:cBhvr>
                                        <p:cTn id="213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6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6945E-18 -1.48148E-6 C 0.00208 0.0037 0.00417 0.00741 0.00833 0.01111 C 0.0125 0.01481 0.02222 0.01852 0.025 0.02222 C 0.02778 0.02592 0.02083 0.02963 0.025 0.03333 C 0.02917 0.03704 0.03958 0.04074 0.05 0.04444 " pathEditMode="relative" ptsTypes="aaaaA">
                                      <p:cBhvr>
                                        <p:cTn id="227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0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 animBg="1"/>
      <p:bldP spid="17" grpId="0" animBg="1"/>
      <p:bldP spid="2" grpId="0"/>
      <p:bldP spid="2" grpId="1"/>
      <p:bldP spid="2" grpId="2"/>
      <p:bldP spid="3" grpId="0"/>
      <p:bldP spid="3" grpId="1"/>
      <p:bldP spid="4" grpId="0"/>
      <p:bldP spid="4" grpId="1"/>
      <p:bldP spid="12" grpId="0"/>
      <p:bldP spid="15" grpId="0"/>
      <p:bldP spid="22" grpId="0" animBg="1"/>
      <p:bldP spid="23" grpId="0"/>
      <p:bldP spid="24" grpId="0"/>
      <p:bldP spid="32" grpId="0"/>
      <p:bldP spid="33" grpId="0"/>
      <p:bldP spid="35" grpId="0" animBg="1"/>
      <p:bldP spid="36" grpId="0" animBg="1"/>
      <p:bldP spid="38" grpId="0" animBg="1"/>
      <p:bldP spid="41" grpId="0" animBg="1"/>
      <p:bldP spid="44" grpId="0" animBg="1"/>
      <p:bldP spid="55" grpId="0" animBg="1"/>
      <p:bldP spid="56" grpId="0" animBg="1"/>
      <p:bldP spid="57" grpId="0" animBg="1"/>
      <p:bldP spid="58" grpId="0" animBg="1"/>
      <p:bldP spid="64" grpId="0" animBg="1"/>
      <p:bldP spid="65" grpId="0" animBg="1"/>
      <p:bldP spid="66" grpId="0" animBg="1"/>
      <p:bldP spid="67" grpId="0" animBg="1"/>
      <p:bldP spid="70" grpId="0"/>
      <p:bldP spid="78" grpId="0"/>
      <p:bldP spid="79" grpId="0"/>
      <p:bldP spid="80" grpId="0"/>
      <p:bldP spid="81" grpId="0"/>
      <p:bldP spid="82" grpId="0"/>
      <p:bldP spid="85" grpId="0" animBg="1"/>
      <p:bldP spid="89" grpId="0" animBg="1"/>
      <p:bldP spid="91" grpId="0" animBg="1"/>
      <p:bldP spid="93" grpId="0" animBg="1"/>
      <p:bldP spid="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6248400" y="914400"/>
            <a:ext cx="1800493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dirty="0" smtClean="0">
                <a:ln w="19050">
                  <a:solidFill>
                    <a:schemeClr val="tx1"/>
                  </a:solidFill>
                  <a:prstDash val="sysDot"/>
                </a:ln>
                <a:noFill/>
                <a:latin typeface="HP001 4 hàng" pitchFamily="34" charset="0"/>
              </a:rPr>
              <a:t>p</a:t>
            </a:r>
            <a:endParaRPr lang="en-US" sz="23900" dirty="0">
              <a:ln w="19050">
                <a:solidFill>
                  <a:schemeClr val="tx1"/>
                </a:solidFill>
                <a:prstDash val="sysDot"/>
              </a:ln>
              <a:noFill/>
              <a:latin typeface="HP001 4 hàng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657600" y="914400"/>
            <a:ext cx="1800493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dirty="0" smtClean="0">
                <a:ln w="19050">
                  <a:solidFill>
                    <a:schemeClr val="tx1"/>
                  </a:solidFill>
                  <a:prstDash val="sysDot"/>
                </a:ln>
                <a:noFill/>
                <a:latin typeface="HP001 4 hàng" pitchFamily="34" charset="0"/>
              </a:rPr>
              <a:t>p</a:t>
            </a:r>
            <a:endParaRPr lang="en-US" sz="23900" dirty="0">
              <a:ln w="19050">
                <a:solidFill>
                  <a:schemeClr val="tx1"/>
                </a:solidFill>
                <a:prstDash val="sysDot"/>
              </a:ln>
              <a:noFill/>
              <a:latin typeface="HP001 4 hàng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5400" y="914400"/>
            <a:ext cx="1800493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dirty="0" smtClean="0">
                <a:latin typeface="HP001 4 hàng" pitchFamily="34" charset="0"/>
              </a:rPr>
              <a:t>p</a:t>
            </a:r>
            <a:endParaRPr lang="en-US" sz="23900" dirty="0">
              <a:latin typeface="HP001 4 hàng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19200" y="2057400"/>
            <a:ext cx="701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19200" y="3200400"/>
            <a:ext cx="701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19200" y="4495800"/>
            <a:ext cx="701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1143000" y="2286000"/>
            <a:ext cx="304800" cy="152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H="1" flipV="1">
            <a:off x="1562100" y="2628900"/>
            <a:ext cx="381000" cy="152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3886200" y="2019300"/>
            <a:ext cx="0" cy="2425700"/>
          </a:xfrm>
          <a:custGeom>
            <a:avLst/>
            <a:gdLst>
              <a:gd name="connsiteX0" fmla="*/ 0 w 0"/>
              <a:gd name="connsiteY0" fmla="*/ 0 h 2425700"/>
              <a:gd name="connsiteX1" fmla="*/ 0 w 0"/>
              <a:gd name="connsiteY1" fmla="*/ 2425700 h 242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425700">
                <a:moveTo>
                  <a:pt x="0" y="0"/>
                </a:moveTo>
                <a:lnTo>
                  <a:pt x="0" y="2425700"/>
                </a:ln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759200" y="2171700"/>
            <a:ext cx="114300" cy="482600"/>
          </a:xfrm>
          <a:custGeom>
            <a:avLst/>
            <a:gdLst>
              <a:gd name="connsiteX0" fmla="*/ 0 w 114300"/>
              <a:gd name="connsiteY0" fmla="*/ 482600 h 482600"/>
              <a:gd name="connsiteX1" fmla="*/ 114300 w 114300"/>
              <a:gd name="connsiteY1" fmla="*/ 0 h 48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4300" h="482600">
                <a:moveTo>
                  <a:pt x="0" y="482600"/>
                </a:moveTo>
                <a:lnTo>
                  <a:pt x="114300" y="0"/>
                </a:ln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857750" y="2628900"/>
            <a:ext cx="488950" cy="552450"/>
          </a:xfrm>
          <a:custGeom>
            <a:avLst/>
            <a:gdLst>
              <a:gd name="connsiteX0" fmla="*/ 0 w 488950"/>
              <a:gd name="connsiteY0" fmla="*/ 552450 h 552450"/>
              <a:gd name="connsiteX1" fmla="*/ 95250 w 488950"/>
              <a:gd name="connsiteY1" fmla="*/ 546100 h 552450"/>
              <a:gd name="connsiteX2" fmla="*/ 196850 w 488950"/>
              <a:gd name="connsiteY2" fmla="*/ 514350 h 552450"/>
              <a:gd name="connsiteX3" fmla="*/ 298450 w 488950"/>
              <a:gd name="connsiteY3" fmla="*/ 381000 h 552450"/>
              <a:gd name="connsiteX4" fmla="*/ 400050 w 488950"/>
              <a:gd name="connsiteY4" fmla="*/ 222250 h 552450"/>
              <a:gd name="connsiteX5" fmla="*/ 488950 w 488950"/>
              <a:gd name="connsiteY5" fmla="*/ 0 h 552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8950" h="552450">
                <a:moveTo>
                  <a:pt x="0" y="552450"/>
                </a:moveTo>
                <a:cubicBezTo>
                  <a:pt x="31221" y="552450"/>
                  <a:pt x="62442" y="552450"/>
                  <a:pt x="95250" y="546100"/>
                </a:cubicBezTo>
                <a:cubicBezTo>
                  <a:pt x="128058" y="539750"/>
                  <a:pt x="162983" y="541867"/>
                  <a:pt x="196850" y="514350"/>
                </a:cubicBezTo>
                <a:cubicBezTo>
                  <a:pt x="230717" y="486833"/>
                  <a:pt x="264583" y="429683"/>
                  <a:pt x="298450" y="381000"/>
                </a:cubicBezTo>
                <a:cubicBezTo>
                  <a:pt x="332317" y="332317"/>
                  <a:pt x="368300" y="285750"/>
                  <a:pt x="400050" y="222250"/>
                </a:cubicBezTo>
                <a:cubicBezTo>
                  <a:pt x="431800" y="158750"/>
                  <a:pt x="460375" y="79375"/>
                  <a:pt x="488950" y="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4597400" y="2082800"/>
            <a:ext cx="273050" cy="1104900"/>
          </a:xfrm>
          <a:custGeom>
            <a:avLst/>
            <a:gdLst>
              <a:gd name="connsiteX0" fmla="*/ 0 w 273050"/>
              <a:gd name="connsiteY0" fmla="*/ 0 h 1104900"/>
              <a:gd name="connsiteX1" fmla="*/ 69850 w 273050"/>
              <a:gd name="connsiteY1" fmla="*/ 44450 h 1104900"/>
              <a:gd name="connsiteX2" fmla="*/ 127000 w 273050"/>
              <a:gd name="connsiteY2" fmla="*/ 146050 h 1104900"/>
              <a:gd name="connsiteX3" fmla="*/ 146050 w 273050"/>
              <a:gd name="connsiteY3" fmla="*/ 304800 h 1104900"/>
              <a:gd name="connsiteX4" fmla="*/ 139700 w 273050"/>
              <a:gd name="connsiteY4" fmla="*/ 806450 h 1104900"/>
              <a:gd name="connsiteX5" fmla="*/ 158750 w 273050"/>
              <a:gd name="connsiteY5" fmla="*/ 952500 h 1104900"/>
              <a:gd name="connsiteX6" fmla="*/ 177800 w 273050"/>
              <a:gd name="connsiteY6" fmla="*/ 1022350 h 1104900"/>
              <a:gd name="connsiteX7" fmla="*/ 222250 w 273050"/>
              <a:gd name="connsiteY7" fmla="*/ 1073150 h 1104900"/>
              <a:gd name="connsiteX8" fmla="*/ 273050 w 273050"/>
              <a:gd name="connsiteY8" fmla="*/ 110490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3050" h="1104900">
                <a:moveTo>
                  <a:pt x="0" y="0"/>
                </a:moveTo>
                <a:cubicBezTo>
                  <a:pt x="24341" y="10054"/>
                  <a:pt x="48683" y="20108"/>
                  <a:pt x="69850" y="44450"/>
                </a:cubicBezTo>
                <a:cubicBezTo>
                  <a:pt x="91017" y="68792"/>
                  <a:pt x="114300" y="102658"/>
                  <a:pt x="127000" y="146050"/>
                </a:cubicBezTo>
                <a:cubicBezTo>
                  <a:pt x="139700" y="189442"/>
                  <a:pt x="143933" y="194733"/>
                  <a:pt x="146050" y="304800"/>
                </a:cubicBezTo>
                <a:cubicBezTo>
                  <a:pt x="148167" y="414867"/>
                  <a:pt x="137583" y="698500"/>
                  <a:pt x="139700" y="806450"/>
                </a:cubicBezTo>
                <a:cubicBezTo>
                  <a:pt x="141817" y="914400"/>
                  <a:pt x="152400" y="916517"/>
                  <a:pt x="158750" y="952500"/>
                </a:cubicBezTo>
                <a:cubicBezTo>
                  <a:pt x="165100" y="988483"/>
                  <a:pt x="167217" y="1002242"/>
                  <a:pt x="177800" y="1022350"/>
                </a:cubicBezTo>
                <a:cubicBezTo>
                  <a:pt x="188383" y="1042458"/>
                  <a:pt x="206375" y="1059392"/>
                  <a:pt x="222250" y="1073150"/>
                </a:cubicBezTo>
                <a:cubicBezTo>
                  <a:pt x="238125" y="1086908"/>
                  <a:pt x="255587" y="1095904"/>
                  <a:pt x="273050" y="110490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3898900" y="2062692"/>
            <a:ext cx="717550" cy="769408"/>
          </a:xfrm>
          <a:custGeom>
            <a:avLst/>
            <a:gdLst>
              <a:gd name="connsiteX0" fmla="*/ 0 w 717550"/>
              <a:gd name="connsiteY0" fmla="*/ 769408 h 769408"/>
              <a:gd name="connsiteX1" fmla="*/ 127000 w 717550"/>
              <a:gd name="connsiteY1" fmla="*/ 458258 h 769408"/>
              <a:gd name="connsiteX2" fmla="*/ 254000 w 717550"/>
              <a:gd name="connsiteY2" fmla="*/ 236008 h 769408"/>
              <a:gd name="connsiteX3" fmla="*/ 349250 w 717550"/>
              <a:gd name="connsiteY3" fmla="*/ 115358 h 769408"/>
              <a:gd name="connsiteX4" fmla="*/ 495300 w 717550"/>
              <a:gd name="connsiteY4" fmla="*/ 32808 h 769408"/>
              <a:gd name="connsiteX5" fmla="*/ 615950 w 717550"/>
              <a:gd name="connsiteY5" fmla="*/ 1058 h 769408"/>
              <a:gd name="connsiteX6" fmla="*/ 717550 w 717550"/>
              <a:gd name="connsiteY6" fmla="*/ 39158 h 769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7550" h="769408">
                <a:moveTo>
                  <a:pt x="0" y="769408"/>
                </a:moveTo>
                <a:cubicBezTo>
                  <a:pt x="42333" y="658283"/>
                  <a:pt x="84667" y="547158"/>
                  <a:pt x="127000" y="458258"/>
                </a:cubicBezTo>
                <a:cubicBezTo>
                  <a:pt x="169333" y="369358"/>
                  <a:pt x="216958" y="293158"/>
                  <a:pt x="254000" y="236008"/>
                </a:cubicBezTo>
                <a:cubicBezTo>
                  <a:pt x="291042" y="178858"/>
                  <a:pt x="309033" y="149225"/>
                  <a:pt x="349250" y="115358"/>
                </a:cubicBezTo>
                <a:cubicBezTo>
                  <a:pt x="389467" y="81491"/>
                  <a:pt x="450850" y="51858"/>
                  <a:pt x="495300" y="32808"/>
                </a:cubicBezTo>
                <a:cubicBezTo>
                  <a:pt x="539750" y="13758"/>
                  <a:pt x="578908" y="0"/>
                  <a:pt x="615950" y="1058"/>
                </a:cubicBezTo>
                <a:cubicBezTo>
                  <a:pt x="652992" y="2116"/>
                  <a:pt x="685271" y="20637"/>
                  <a:pt x="717550" y="39158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6477000" y="2057400"/>
            <a:ext cx="0" cy="2425700"/>
          </a:xfrm>
          <a:custGeom>
            <a:avLst/>
            <a:gdLst>
              <a:gd name="connsiteX0" fmla="*/ 0 w 0"/>
              <a:gd name="connsiteY0" fmla="*/ 0 h 2425700"/>
              <a:gd name="connsiteX1" fmla="*/ 0 w 0"/>
              <a:gd name="connsiteY1" fmla="*/ 2425700 h 242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425700">
                <a:moveTo>
                  <a:pt x="0" y="0"/>
                </a:moveTo>
                <a:lnTo>
                  <a:pt x="0" y="2425700"/>
                </a:ln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6350000" y="2209800"/>
            <a:ext cx="114300" cy="482600"/>
          </a:xfrm>
          <a:custGeom>
            <a:avLst/>
            <a:gdLst>
              <a:gd name="connsiteX0" fmla="*/ 0 w 114300"/>
              <a:gd name="connsiteY0" fmla="*/ 482600 h 482600"/>
              <a:gd name="connsiteX1" fmla="*/ 114300 w 114300"/>
              <a:gd name="connsiteY1" fmla="*/ 0 h 48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4300" h="482600">
                <a:moveTo>
                  <a:pt x="0" y="482600"/>
                </a:moveTo>
                <a:lnTo>
                  <a:pt x="114300" y="0"/>
                </a:ln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 descr="but chu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524000"/>
            <a:ext cx="1368525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41" descr="but chu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0" y="1752600"/>
            <a:ext cx="1368525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Freeform 49"/>
          <p:cNvSpPr/>
          <p:nvPr/>
        </p:nvSpPr>
        <p:spPr>
          <a:xfrm>
            <a:off x="6496050" y="2072217"/>
            <a:ext cx="742950" cy="759883"/>
          </a:xfrm>
          <a:custGeom>
            <a:avLst/>
            <a:gdLst>
              <a:gd name="connsiteX0" fmla="*/ 0 w 742950"/>
              <a:gd name="connsiteY0" fmla="*/ 759883 h 759883"/>
              <a:gd name="connsiteX1" fmla="*/ 120650 w 742950"/>
              <a:gd name="connsiteY1" fmla="*/ 467783 h 759883"/>
              <a:gd name="connsiteX2" fmla="*/ 184150 w 742950"/>
              <a:gd name="connsiteY2" fmla="*/ 315383 h 759883"/>
              <a:gd name="connsiteX3" fmla="*/ 304800 w 742950"/>
              <a:gd name="connsiteY3" fmla="*/ 143933 h 759883"/>
              <a:gd name="connsiteX4" fmla="*/ 412750 w 742950"/>
              <a:gd name="connsiteY4" fmla="*/ 61383 h 759883"/>
              <a:gd name="connsiteX5" fmla="*/ 533400 w 742950"/>
              <a:gd name="connsiteY5" fmla="*/ 10583 h 759883"/>
              <a:gd name="connsiteX6" fmla="*/ 641350 w 742950"/>
              <a:gd name="connsiteY6" fmla="*/ 4233 h 759883"/>
              <a:gd name="connsiteX7" fmla="*/ 742950 w 742950"/>
              <a:gd name="connsiteY7" fmla="*/ 35983 h 759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2950" h="759883">
                <a:moveTo>
                  <a:pt x="0" y="759883"/>
                </a:moveTo>
                <a:lnTo>
                  <a:pt x="120650" y="467783"/>
                </a:lnTo>
                <a:cubicBezTo>
                  <a:pt x="151342" y="393700"/>
                  <a:pt x="153458" y="369358"/>
                  <a:pt x="184150" y="315383"/>
                </a:cubicBezTo>
                <a:cubicBezTo>
                  <a:pt x="214842" y="261408"/>
                  <a:pt x="266700" y="186266"/>
                  <a:pt x="304800" y="143933"/>
                </a:cubicBezTo>
                <a:cubicBezTo>
                  <a:pt x="342900" y="101600"/>
                  <a:pt x="374650" y="83608"/>
                  <a:pt x="412750" y="61383"/>
                </a:cubicBezTo>
                <a:cubicBezTo>
                  <a:pt x="450850" y="39158"/>
                  <a:pt x="495300" y="20108"/>
                  <a:pt x="533400" y="10583"/>
                </a:cubicBezTo>
                <a:cubicBezTo>
                  <a:pt x="571500" y="1058"/>
                  <a:pt x="606425" y="0"/>
                  <a:pt x="641350" y="4233"/>
                </a:cubicBezTo>
                <a:cubicBezTo>
                  <a:pt x="676275" y="8466"/>
                  <a:pt x="742950" y="35983"/>
                  <a:pt x="742950" y="35983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7200900" y="2082800"/>
            <a:ext cx="304800" cy="1104900"/>
          </a:xfrm>
          <a:custGeom>
            <a:avLst/>
            <a:gdLst>
              <a:gd name="connsiteX0" fmla="*/ 0 w 304800"/>
              <a:gd name="connsiteY0" fmla="*/ 0 h 1104900"/>
              <a:gd name="connsiteX1" fmla="*/ 95250 w 304800"/>
              <a:gd name="connsiteY1" fmla="*/ 95250 h 1104900"/>
              <a:gd name="connsiteX2" fmla="*/ 133350 w 304800"/>
              <a:gd name="connsiteY2" fmla="*/ 311150 h 1104900"/>
              <a:gd name="connsiteX3" fmla="*/ 133350 w 304800"/>
              <a:gd name="connsiteY3" fmla="*/ 787400 h 1104900"/>
              <a:gd name="connsiteX4" fmla="*/ 146050 w 304800"/>
              <a:gd name="connsiteY4" fmla="*/ 971550 h 1104900"/>
              <a:gd name="connsiteX5" fmla="*/ 203200 w 304800"/>
              <a:gd name="connsiteY5" fmla="*/ 1066800 h 1104900"/>
              <a:gd name="connsiteX6" fmla="*/ 304800 w 304800"/>
              <a:gd name="connsiteY6" fmla="*/ 110490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4800" h="1104900">
                <a:moveTo>
                  <a:pt x="0" y="0"/>
                </a:moveTo>
                <a:cubicBezTo>
                  <a:pt x="36512" y="21696"/>
                  <a:pt x="73025" y="43392"/>
                  <a:pt x="95250" y="95250"/>
                </a:cubicBezTo>
                <a:cubicBezTo>
                  <a:pt x="117475" y="147108"/>
                  <a:pt x="127000" y="195792"/>
                  <a:pt x="133350" y="311150"/>
                </a:cubicBezTo>
                <a:cubicBezTo>
                  <a:pt x="139700" y="426508"/>
                  <a:pt x="131233" y="677333"/>
                  <a:pt x="133350" y="787400"/>
                </a:cubicBezTo>
                <a:cubicBezTo>
                  <a:pt x="135467" y="897467"/>
                  <a:pt x="134408" y="924983"/>
                  <a:pt x="146050" y="971550"/>
                </a:cubicBezTo>
                <a:cubicBezTo>
                  <a:pt x="157692" y="1018117"/>
                  <a:pt x="176742" y="1044575"/>
                  <a:pt x="203200" y="1066800"/>
                </a:cubicBezTo>
                <a:cubicBezTo>
                  <a:pt x="229658" y="1089025"/>
                  <a:pt x="267229" y="1096962"/>
                  <a:pt x="304800" y="110490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7480300" y="2622550"/>
            <a:ext cx="463550" cy="589492"/>
          </a:xfrm>
          <a:custGeom>
            <a:avLst/>
            <a:gdLst>
              <a:gd name="connsiteX0" fmla="*/ 0 w 463550"/>
              <a:gd name="connsiteY0" fmla="*/ 565150 h 589492"/>
              <a:gd name="connsiteX1" fmla="*/ 107950 w 463550"/>
              <a:gd name="connsiteY1" fmla="*/ 565150 h 589492"/>
              <a:gd name="connsiteX2" fmla="*/ 273050 w 463550"/>
              <a:gd name="connsiteY2" fmla="*/ 419100 h 589492"/>
              <a:gd name="connsiteX3" fmla="*/ 463550 w 463550"/>
              <a:gd name="connsiteY3" fmla="*/ 0 h 58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550" h="589492">
                <a:moveTo>
                  <a:pt x="0" y="565150"/>
                </a:moveTo>
                <a:cubicBezTo>
                  <a:pt x="31221" y="577321"/>
                  <a:pt x="62442" y="589492"/>
                  <a:pt x="107950" y="565150"/>
                </a:cubicBezTo>
                <a:cubicBezTo>
                  <a:pt x="153458" y="540808"/>
                  <a:pt x="213783" y="513292"/>
                  <a:pt x="273050" y="419100"/>
                </a:cubicBezTo>
                <a:cubicBezTo>
                  <a:pt x="332317" y="324908"/>
                  <a:pt x="397933" y="162454"/>
                  <a:pt x="463550" y="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4" name="Picture 53" descr="but chu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1752600"/>
            <a:ext cx="1368525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8" descr="but chu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8400" y="1600200"/>
            <a:ext cx="1368525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05556E-6 -4.81481E-6 C 0.00763 -0.06064 0.01527 -0.12106 0.01805 -0.07777 C 0.02083 -0.03449 0.01874 0.11227 0.01666 0.25926 " pathEditMode="relative" ptsTypes="a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C 0.00903 -0.025 0.01806 -0.05 0.025 -0.06667 C 0.03194 -0.08333 0.03472 -0.09259 0.04167 -0.1 C 0.04861 -0.10741 0.05833 -0.11111 0.06667 -0.11111 C 0.075 -0.11111 0.0875 -0.10926 0.09167 -0.1 C 0.09583 -0.09074 0.09167 -0.07778 0.09167 -0.05555 C 0.09167 -0.03333 0.08889 0.01482 0.09167 0.03333 C 0.09444 0.05185 0.10278 0.0537 0.10833 0.05556 C 0.11389 0.05741 0.11806 0.05185 0.125 0.04445 C 0.13194 0.03704 0.14444 0.02222 0.15 0.01111 C 0.15556 7.40741E-7 0.15694 -0.01111 0.15833 -0.02222 " pathEditMode="relative" ptsTypes="aaaaaaaaaaA">
                                      <p:cBhvr>
                                        <p:cTn id="2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7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8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C 0.00694 -0.05741 0.01389 -0.11482 0.01666 -0.07778 C 0.01944 -0.04074 0.01666 0.16667 0.01666 0.22222 C 0.01666 0.27778 0.01666 0.26667 0.01666 0.25555 " pathEditMode="relative" ptsTypes="aaaA">
                                      <p:cBhvr>
                                        <p:cTn id="4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C 0.00903 -0.025 0.01806 -0.05 0.025 -0.06667 C 0.03194 -0.08333 0.03472 -0.09259 0.04167 -0.1 C 0.04861 -0.10741 0.05833 -0.11111 0.06667 -0.11111 C 0.075 -0.11111 0.0875 -0.10926 0.09167 -0.1 C 0.09583 -0.09074 0.09167 -0.07778 0.09167 -0.05555 C 0.09167 -0.03333 0.08889 0.01482 0.09167 0.03333 C 0.09444 0.05185 0.10278 0.0537 0.10833 0.05556 C 0.11389 0.05741 0.11806 0.05185 0.125 0.04445 C 0.13194 0.03704 0.14444 0.02222 0.15 0.01111 C 0.15556 7.40741E-7 0.15694 -0.01111 0.15833 -0.02222 " pathEditMode="relative" ptsTypes="aaaaaaaaaaA">
                                      <p:cBhvr>
                                        <p:cTn id="57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7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4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9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  <p:bldP spid="34" grpId="0" animBg="1"/>
      <p:bldP spid="36" grpId="0" animBg="1"/>
      <p:bldP spid="39" grpId="0" animBg="1"/>
      <p:bldP spid="44" grpId="0" animBg="1"/>
      <p:bldP spid="45" grpId="0" animBg="1"/>
      <p:bldP spid="50" grpId="0" animBg="1"/>
      <p:bldP spid="51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295400" y="44196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hộ</a:t>
            </a:r>
            <a:r>
              <a:rPr lang="en-US" sz="4000" dirty="0" err="1" smtClean="0">
                <a:ln w="12700">
                  <a:solidFill>
                    <a:schemeClr val="bg2">
                      <a:lumMod val="90000"/>
                    </a:schemeClr>
                  </a:solidFill>
                  <a:prstDash val="sysDot"/>
                </a:ln>
                <a:latin typeface="HP001 4 hàng" pitchFamily="34" charset="0"/>
              </a:rPr>
              <a:t>p</a:t>
            </a:r>
            <a:r>
              <a:rPr lang="en-US" sz="40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 </a:t>
            </a:r>
            <a:r>
              <a:rPr lang="en-US" sz="4000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bút</a:t>
            </a:r>
            <a:endParaRPr lang="en-US" sz="4000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pic>
        <p:nvPicPr>
          <p:cNvPr id="29" name="Picture 28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34200" y="3352800"/>
            <a:ext cx="1501347" cy="1066799"/>
          </a:xfrm>
          <a:prstGeom prst="rect">
            <a:avLst/>
          </a:prstGeom>
        </p:spPr>
      </p:pic>
      <p:pic>
        <p:nvPicPr>
          <p:cNvPr id="11" name="Picture 10" descr="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0"/>
            <a:ext cx="2438400" cy="1917700"/>
          </a:xfrm>
          <a:prstGeom prst="rect">
            <a:avLst/>
          </a:prstGeom>
        </p:spPr>
      </p:pic>
      <p:sp>
        <p:nvSpPr>
          <p:cNvPr id="19" name="Oval 18"/>
          <p:cNvSpPr/>
          <p:nvPr/>
        </p:nvSpPr>
        <p:spPr>
          <a:xfrm>
            <a:off x="4876800" y="1447800"/>
            <a:ext cx="381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495800" y="1219200"/>
            <a:ext cx="3810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495800" y="1219200"/>
            <a:ext cx="381000" cy="381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248400" y="0"/>
            <a:ext cx="68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70C0"/>
                </a:solidFill>
                <a:latin typeface="VNI-Avo" pitchFamily="2" charset="0"/>
              </a:rPr>
              <a:t>P</a:t>
            </a:r>
            <a:endParaRPr lang="en-US" sz="9600" dirty="0">
              <a:solidFill>
                <a:srgbClr val="0070C0"/>
              </a:solidFill>
              <a:latin typeface="VNI-Avo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39000" y="304800"/>
            <a:ext cx="68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VNI-Avo" pitchFamily="2" charset="0"/>
              </a:rPr>
              <a:t>p</a:t>
            </a:r>
            <a:endParaRPr lang="en-US" sz="7200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77200" y="304800"/>
            <a:ext cx="68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HP001 4 hàng" pitchFamily="34" charset="0"/>
              </a:rPr>
              <a:t>p</a:t>
            </a:r>
            <a:endParaRPr lang="en-US" sz="8000" dirty="0">
              <a:latin typeface="HP001 4 hàng" pitchFamily="34" charset="0"/>
            </a:endParaRPr>
          </a:p>
        </p:txBody>
      </p:sp>
      <p:pic>
        <p:nvPicPr>
          <p:cNvPr id="7" name="Picture 6" descr="anh8 copy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295400"/>
            <a:ext cx="2590800" cy="13716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495800" y="1143000"/>
            <a:ext cx="228600" cy="46166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p</a:t>
            </a:r>
            <a:endParaRPr lang="en-US" sz="2400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53000" y="1447800"/>
            <a:ext cx="228600" cy="46166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p</a:t>
            </a:r>
            <a:endParaRPr lang="en-US" sz="2400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pic>
        <p:nvPicPr>
          <p:cNvPr id="21" name="Picture 20" descr="9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10400" y="1676400"/>
            <a:ext cx="1226227" cy="12192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495800" y="2286000"/>
            <a:ext cx="76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VNI-Avo" pitchFamily="2" charset="0"/>
              </a:rPr>
              <a:t>p</a:t>
            </a:r>
            <a:endParaRPr lang="en-US" sz="6000" b="1" dirty="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90600" y="27432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giaøy</a:t>
            </a:r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 Pa- </a:t>
            </a:r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tanh</a:t>
            </a:r>
            <a:endParaRPr lang="en-US" sz="2400" dirty="0">
              <a:ln w="12700">
                <a:solidFill>
                  <a:schemeClr val="tx1"/>
                </a:solidFill>
              </a:ln>
              <a:latin typeface="VNI-Avo" pitchFamily="2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276600" y="2590800"/>
            <a:ext cx="1143000" cy="304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 descr="5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" y="3276600"/>
            <a:ext cx="2286000" cy="9906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791200" y="28956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gaêng</a:t>
            </a:r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 </a:t>
            </a:r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tay</a:t>
            </a:r>
            <a:endParaRPr lang="en-US" sz="2400" dirty="0">
              <a:ln w="12700">
                <a:solidFill>
                  <a:schemeClr val="tx1"/>
                </a:solidFill>
              </a:ln>
              <a:latin typeface="VNI-Avo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76800" y="43434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bưu</a:t>
            </a:r>
            <a:r>
              <a:rPr lang="en-US" sz="40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 </a:t>
            </a:r>
            <a:r>
              <a:rPr lang="en-US" sz="4000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thiế</a:t>
            </a:r>
            <a:r>
              <a:rPr lang="en-US" sz="4000" dirty="0" err="1" smtClean="0">
                <a:ln w="12700">
                  <a:solidFill>
                    <a:schemeClr val="bg2">
                      <a:lumMod val="90000"/>
                    </a:schemeClr>
                  </a:solidFill>
                  <a:prstDash val="sysDot"/>
                </a:ln>
                <a:latin typeface="HP001 4 hàng" pitchFamily="34" charset="0"/>
              </a:rPr>
              <a:t>p</a:t>
            </a:r>
            <a:r>
              <a:rPr lang="en-US" sz="40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 </a:t>
            </a:r>
            <a:endParaRPr lang="en-US" sz="4000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2546350" y="3503083"/>
            <a:ext cx="353483" cy="527050"/>
          </a:xfrm>
          <a:custGeom>
            <a:avLst/>
            <a:gdLst>
              <a:gd name="connsiteX0" fmla="*/ 247650 w 353483"/>
              <a:gd name="connsiteY0" fmla="*/ 14817 h 527050"/>
              <a:gd name="connsiteX1" fmla="*/ 107950 w 353483"/>
              <a:gd name="connsiteY1" fmla="*/ 65617 h 527050"/>
              <a:gd name="connsiteX2" fmla="*/ 31750 w 353483"/>
              <a:gd name="connsiteY2" fmla="*/ 179917 h 527050"/>
              <a:gd name="connsiteX3" fmla="*/ 6350 w 353483"/>
              <a:gd name="connsiteY3" fmla="*/ 268817 h 527050"/>
              <a:gd name="connsiteX4" fmla="*/ 69850 w 353483"/>
              <a:gd name="connsiteY4" fmla="*/ 433917 h 527050"/>
              <a:gd name="connsiteX5" fmla="*/ 171450 w 353483"/>
              <a:gd name="connsiteY5" fmla="*/ 497417 h 527050"/>
              <a:gd name="connsiteX6" fmla="*/ 323850 w 353483"/>
              <a:gd name="connsiteY6" fmla="*/ 497417 h 527050"/>
              <a:gd name="connsiteX7" fmla="*/ 349250 w 353483"/>
              <a:gd name="connsiteY7" fmla="*/ 319617 h 527050"/>
              <a:gd name="connsiteX8" fmla="*/ 298450 w 353483"/>
              <a:gd name="connsiteY8" fmla="*/ 154517 h 527050"/>
              <a:gd name="connsiteX9" fmla="*/ 247650 w 353483"/>
              <a:gd name="connsiteY9" fmla="*/ 14817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3483" h="527050">
                <a:moveTo>
                  <a:pt x="247650" y="14817"/>
                </a:moveTo>
                <a:cubicBezTo>
                  <a:pt x="215900" y="0"/>
                  <a:pt x="143933" y="38100"/>
                  <a:pt x="107950" y="65617"/>
                </a:cubicBezTo>
                <a:cubicBezTo>
                  <a:pt x="71967" y="93134"/>
                  <a:pt x="48683" y="146050"/>
                  <a:pt x="31750" y="179917"/>
                </a:cubicBezTo>
                <a:cubicBezTo>
                  <a:pt x="14817" y="213784"/>
                  <a:pt x="0" y="226484"/>
                  <a:pt x="6350" y="268817"/>
                </a:cubicBezTo>
                <a:cubicBezTo>
                  <a:pt x="12700" y="311150"/>
                  <a:pt x="42333" y="395817"/>
                  <a:pt x="69850" y="433917"/>
                </a:cubicBezTo>
                <a:cubicBezTo>
                  <a:pt x="97367" y="472017"/>
                  <a:pt x="129117" y="486834"/>
                  <a:pt x="171450" y="497417"/>
                </a:cubicBezTo>
                <a:cubicBezTo>
                  <a:pt x="213783" y="508000"/>
                  <a:pt x="294217" y="527050"/>
                  <a:pt x="323850" y="497417"/>
                </a:cubicBezTo>
                <a:cubicBezTo>
                  <a:pt x="353483" y="467784"/>
                  <a:pt x="353483" y="376767"/>
                  <a:pt x="349250" y="319617"/>
                </a:cubicBezTo>
                <a:cubicBezTo>
                  <a:pt x="345017" y="262467"/>
                  <a:pt x="315383" y="205317"/>
                  <a:pt x="298450" y="154517"/>
                </a:cubicBezTo>
                <a:cubicBezTo>
                  <a:pt x="281517" y="103717"/>
                  <a:pt x="279400" y="29634"/>
                  <a:pt x="247650" y="14817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2154767" y="3515783"/>
            <a:ext cx="488950" cy="169334"/>
          </a:xfrm>
          <a:custGeom>
            <a:avLst/>
            <a:gdLst>
              <a:gd name="connsiteX0" fmla="*/ 436033 w 488950"/>
              <a:gd name="connsiteY0" fmla="*/ 65617 h 169334"/>
              <a:gd name="connsiteX1" fmla="*/ 156633 w 488950"/>
              <a:gd name="connsiteY1" fmla="*/ 2117 h 169334"/>
              <a:gd name="connsiteX2" fmla="*/ 4233 w 488950"/>
              <a:gd name="connsiteY2" fmla="*/ 78317 h 169334"/>
              <a:gd name="connsiteX3" fmla="*/ 131233 w 488950"/>
              <a:gd name="connsiteY3" fmla="*/ 154517 h 169334"/>
              <a:gd name="connsiteX4" fmla="*/ 436033 w 488950"/>
              <a:gd name="connsiteY4" fmla="*/ 154517 h 169334"/>
              <a:gd name="connsiteX5" fmla="*/ 436033 w 488950"/>
              <a:gd name="connsiteY5" fmla="*/ 65617 h 169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8950" h="169334">
                <a:moveTo>
                  <a:pt x="436033" y="65617"/>
                </a:moveTo>
                <a:cubicBezTo>
                  <a:pt x="389466" y="40217"/>
                  <a:pt x="228600" y="0"/>
                  <a:pt x="156633" y="2117"/>
                </a:cubicBezTo>
                <a:cubicBezTo>
                  <a:pt x="84666" y="4234"/>
                  <a:pt x="8466" y="52917"/>
                  <a:pt x="4233" y="78317"/>
                </a:cubicBezTo>
                <a:cubicBezTo>
                  <a:pt x="0" y="103717"/>
                  <a:pt x="59266" y="141817"/>
                  <a:pt x="131233" y="154517"/>
                </a:cubicBezTo>
                <a:cubicBezTo>
                  <a:pt x="203200" y="167217"/>
                  <a:pt x="383116" y="169334"/>
                  <a:pt x="436033" y="154517"/>
                </a:cubicBezTo>
                <a:cubicBezTo>
                  <a:pt x="488950" y="139700"/>
                  <a:pt x="482600" y="91017"/>
                  <a:pt x="436033" y="6561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2091267" y="3767667"/>
            <a:ext cx="505883" cy="186266"/>
          </a:xfrm>
          <a:custGeom>
            <a:avLst/>
            <a:gdLst>
              <a:gd name="connsiteX0" fmla="*/ 436033 w 505883"/>
              <a:gd name="connsiteY0" fmla="*/ 16933 h 186266"/>
              <a:gd name="connsiteX1" fmla="*/ 232833 w 505883"/>
              <a:gd name="connsiteY1" fmla="*/ 4233 h 186266"/>
              <a:gd name="connsiteX2" fmla="*/ 55033 w 505883"/>
              <a:gd name="connsiteY2" fmla="*/ 29633 h 186266"/>
              <a:gd name="connsiteX3" fmla="*/ 16933 w 505883"/>
              <a:gd name="connsiteY3" fmla="*/ 93133 h 186266"/>
              <a:gd name="connsiteX4" fmla="*/ 156633 w 505883"/>
              <a:gd name="connsiteY4" fmla="*/ 182033 h 186266"/>
              <a:gd name="connsiteX5" fmla="*/ 448733 w 505883"/>
              <a:gd name="connsiteY5" fmla="*/ 118533 h 186266"/>
              <a:gd name="connsiteX6" fmla="*/ 499533 w 505883"/>
              <a:gd name="connsiteY6" fmla="*/ 105833 h 186266"/>
              <a:gd name="connsiteX7" fmla="*/ 436033 w 505883"/>
              <a:gd name="connsiteY7" fmla="*/ 16933 h 186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5883" h="186266">
                <a:moveTo>
                  <a:pt x="436033" y="16933"/>
                </a:moveTo>
                <a:cubicBezTo>
                  <a:pt x="391583" y="0"/>
                  <a:pt x="296333" y="2116"/>
                  <a:pt x="232833" y="4233"/>
                </a:cubicBezTo>
                <a:cubicBezTo>
                  <a:pt x="169333" y="6350"/>
                  <a:pt x="91016" y="14816"/>
                  <a:pt x="55033" y="29633"/>
                </a:cubicBezTo>
                <a:cubicBezTo>
                  <a:pt x="19050" y="44450"/>
                  <a:pt x="0" y="67733"/>
                  <a:pt x="16933" y="93133"/>
                </a:cubicBezTo>
                <a:cubicBezTo>
                  <a:pt x="33866" y="118533"/>
                  <a:pt x="84666" y="177800"/>
                  <a:pt x="156633" y="182033"/>
                </a:cubicBezTo>
                <a:cubicBezTo>
                  <a:pt x="228600" y="186266"/>
                  <a:pt x="391583" y="131233"/>
                  <a:pt x="448733" y="118533"/>
                </a:cubicBezTo>
                <a:cubicBezTo>
                  <a:pt x="505883" y="105833"/>
                  <a:pt x="497416" y="122766"/>
                  <a:pt x="499533" y="105833"/>
                </a:cubicBezTo>
                <a:cubicBezTo>
                  <a:pt x="501650" y="88900"/>
                  <a:pt x="480483" y="33866"/>
                  <a:pt x="436033" y="16933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2">
                    <a:lumMod val="90000"/>
                  </a:schemeClr>
                </a:solidFill>
              </a:ln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1612900" y="3308350"/>
            <a:ext cx="1277620" cy="740410"/>
          </a:xfrm>
          <a:custGeom>
            <a:avLst/>
            <a:gdLst>
              <a:gd name="connsiteX0" fmla="*/ 1122680 w 1277620"/>
              <a:gd name="connsiteY0" fmla="*/ 212090 h 740410"/>
              <a:gd name="connsiteX1" fmla="*/ 1016000 w 1277620"/>
              <a:gd name="connsiteY1" fmla="*/ 295910 h 740410"/>
              <a:gd name="connsiteX2" fmla="*/ 878840 w 1277620"/>
              <a:gd name="connsiteY2" fmla="*/ 219710 h 740410"/>
              <a:gd name="connsiteX3" fmla="*/ 734060 w 1277620"/>
              <a:gd name="connsiteY3" fmla="*/ 204470 h 740410"/>
              <a:gd name="connsiteX4" fmla="*/ 581660 w 1277620"/>
              <a:gd name="connsiteY4" fmla="*/ 242570 h 740410"/>
              <a:gd name="connsiteX5" fmla="*/ 535940 w 1277620"/>
              <a:gd name="connsiteY5" fmla="*/ 288290 h 740410"/>
              <a:gd name="connsiteX6" fmla="*/ 619760 w 1277620"/>
              <a:gd name="connsiteY6" fmla="*/ 364490 h 740410"/>
              <a:gd name="connsiteX7" fmla="*/ 795020 w 1277620"/>
              <a:gd name="connsiteY7" fmla="*/ 387350 h 740410"/>
              <a:gd name="connsiteX8" fmla="*/ 977900 w 1277620"/>
              <a:gd name="connsiteY8" fmla="*/ 379730 h 740410"/>
              <a:gd name="connsiteX9" fmla="*/ 939800 w 1277620"/>
              <a:gd name="connsiteY9" fmla="*/ 417830 h 740410"/>
              <a:gd name="connsiteX10" fmla="*/ 939800 w 1277620"/>
              <a:gd name="connsiteY10" fmla="*/ 478790 h 740410"/>
              <a:gd name="connsiteX11" fmla="*/ 795020 w 1277620"/>
              <a:gd name="connsiteY11" fmla="*/ 463550 h 740410"/>
              <a:gd name="connsiteX12" fmla="*/ 650240 w 1277620"/>
              <a:gd name="connsiteY12" fmla="*/ 455930 h 740410"/>
              <a:gd name="connsiteX13" fmla="*/ 505460 w 1277620"/>
              <a:gd name="connsiteY13" fmla="*/ 494030 h 740410"/>
              <a:gd name="connsiteX14" fmla="*/ 467360 w 1277620"/>
              <a:gd name="connsiteY14" fmla="*/ 524510 h 740410"/>
              <a:gd name="connsiteX15" fmla="*/ 535940 w 1277620"/>
              <a:gd name="connsiteY15" fmla="*/ 615950 h 740410"/>
              <a:gd name="connsiteX16" fmla="*/ 673100 w 1277620"/>
              <a:gd name="connsiteY16" fmla="*/ 638810 h 740410"/>
              <a:gd name="connsiteX17" fmla="*/ 871220 w 1277620"/>
              <a:gd name="connsiteY17" fmla="*/ 615950 h 740410"/>
              <a:gd name="connsiteX18" fmla="*/ 970280 w 1277620"/>
              <a:gd name="connsiteY18" fmla="*/ 577850 h 740410"/>
              <a:gd name="connsiteX19" fmla="*/ 1000760 w 1277620"/>
              <a:gd name="connsiteY19" fmla="*/ 654050 h 740410"/>
              <a:gd name="connsiteX20" fmla="*/ 1130300 w 1277620"/>
              <a:gd name="connsiteY20" fmla="*/ 707390 h 740410"/>
              <a:gd name="connsiteX21" fmla="*/ 1236980 w 1277620"/>
              <a:gd name="connsiteY21" fmla="*/ 715010 h 740410"/>
              <a:gd name="connsiteX22" fmla="*/ 1221740 w 1277620"/>
              <a:gd name="connsiteY22" fmla="*/ 737870 h 740410"/>
              <a:gd name="connsiteX23" fmla="*/ 901700 w 1277620"/>
              <a:gd name="connsiteY23" fmla="*/ 699770 h 740410"/>
              <a:gd name="connsiteX24" fmla="*/ 612140 w 1277620"/>
              <a:gd name="connsiteY24" fmla="*/ 676910 h 740410"/>
              <a:gd name="connsiteX25" fmla="*/ 307340 w 1277620"/>
              <a:gd name="connsiteY25" fmla="*/ 615950 h 740410"/>
              <a:gd name="connsiteX26" fmla="*/ 40640 w 1277620"/>
              <a:gd name="connsiteY26" fmla="*/ 577850 h 740410"/>
              <a:gd name="connsiteX27" fmla="*/ 63500 w 1277620"/>
              <a:gd name="connsiteY27" fmla="*/ 364490 h 740410"/>
              <a:gd name="connsiteX28" fmla="*/ 78740 w 1277620"/>
              <a:gd name="connsiteY28" fmla="*/ 44450 h 740410"/>
              <a:gd name="connsiteX29" fmla="*/ 215900 w 1277620"/>
              <a:gd name="connsiteY29" fmla="*/ 97790 h 740410"/>
              <a:gd name="connsiteX30" fmla="*/ 520700 w 1277620"/>
              <a:gd name="connsiteY30" fmla="*/ 120650 h 740410"/>
              <a:gd name="connsiteX31" fmla="*/ 1122680 w 1277620"/>
              <a:gd name="connsiteY31" fmla="*/ 212090 h 740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77620" h="740410">
                <a:moveTo>
                  <a:pt x="1122680" y="212090"/>
                </a:moveTo>
                <a:cubicBezTo>
                  <a:pt x="1205230" y="241300"/>
                  <a:pt x="1056640" y="294640"/>
                  <a:pt x="1016000" y="295910"/>
                </a:cubicBezTo>
                <a:cubicBezTo>
                  <a:pt x="975360" y="297180"/>
                  <a:pt x="925830" y="234950"/>
                  <a:pt x="878840" y="219710"/>
                </a:cubicBezTo>
                <a:cubicBezTo>
                  <a:pt x="831850" y="204470"/>
                  <a:pt x="783590" y="200660"/>
                  <a:pt x="734060" y="204470"/>
                </a:cubicBezTo>
                <a:cubicBezTo>
                  <a:pt x="684530" y="208280"/>
                  <a:pt x="614680" y="228600"/>
                  <a:pt x="581660" y="242570"/>
                </a:cubicBezTo>
                <a:cubicBezTo>
                  <a:pt x="548640" y="256540"/>
                  <a:pt x="529590" y="267970"/>
                  <a:pt x="535940" y="288290"/>
                </a:cubicBezTo>
                <a:cubicBezTo>
                  <a:pt x="542290" y="308610"/>
                  <a:pt x="576580" y="347980"/>
                  <a:pt x="619760" y="364490"/>
                </a:cubicBezTo>
                <a:cubicBezTo>
                  <a:pt x="662940" y="381000"/>
                  <a:pt x="735330" y="384810"/>
                  <a:pt x="795020" y="387350"/>
                </a:cubicBezTo>
                <a:cubicBezTo>
                  <a:pt x="854710" y="389890"/>
                  <a:pt x="953770" y="374650"/>
                  <a:pt x="977900" y="379730"/>
                </a:cubicBezTo>
                <a:cubicBezTo>
                  <a:pt x="1002030" y="384810"/>
                  <a:pt x="946150" y="401320"/>
                  <a:pt x="939800" y="417830"/>
                </a:cubicBezTo>
                <a:cubicBezTo>
                  <a:pt x="933450" y="434340"/>
                  <a:pt x="963930" y="471170"/>
                  <a:pt x="939800" y="478790"/>
                </a:cubicBezTo>
                <a:cubicBezTo>
                  <a:pt x="915670" y="486410"/>
                  <a:pt x="843280" y="467360"/>
                  <a:pt x="795020" y="463550"/>
                </a:cubicBezTo>
                <a:cubicBezTo>
                  <a:pt x="746760" y="459740"/>
                  <a:pt x="698500" y="450850"/>
                  <a:pt x="650240" y="455930"/>
                </a:cubicBezTo>
                <a:cubicBezTo>
                  <a:pt x="601980" y="461010"/>
                  <a:pt x="535940" y="482600"/>
                  <a:pt x="505460" y="494030"/>
                </a:cubicBezTo>
                <a:cubicBezTo>
                  <a:pt x="474980" y="505460"/>
                  <a:pt x="462280" y="504190"/>
                  <a:pt x="467360" y="524510"/>
                </a:cubicBezTo>
                <a:cubicBezTo>
                  <a:pt x="472440" y="544830"/>
                  <a:pt x="501650" y="596900"/>
                  <a:pt x="535940" y="615950"/>
                </a:cubicBezTo>
                <a:cubicBezTo>
                  <a:pt x="570230" y="635000"/>
                  <a:pt x="617220" y="638810"/>
                  <a:pt x="673100" y="638810"/>
                </a:cubicBezTo>
                <a:cubicBezTo>
                  <a:pt x="728980" y="638810"/>
                  <a:pt x="821690" y="626110"/>
                  <a:pt x="871220" y="615950"/>
                </a:cubicBezTo>
                <a:cubicBezTo>
                  <a:pt x="920750" y="605790"/>
                  <a:pt x="948690" y="571500"/>
                  <a:pt x="970280" y="577850"/>
                </a:cubicBezTo>
                <a:cubicBezTo>
                  <a:pt x="991870" y="584200"/>
                  <a:pt x="974090" y="632460"/>
                  <a:pt x="1000760" y="654050"/>
                </a:cubicBezTo>
                <a:cubicBezTo>
                  <a:pt x="1027430" y="675640"/>
                  <a:pt x="1090930" y="697230"/>
                  <a:pt x="1130300" y="707390"/>
                </a:cubicBezTo>
                <a:cubicBezTo>
                  <a:pt x="1169670" y="717550"/>
                  <a:pt x="1221740" y="709930"/>
                  <a:pt x="1236980" y="715010"/>
                </a:cubicBezTo>
                <a:cubicBezTo>
                  <a:pt x="1252220" y="720090"/>
                  <a:pt x="1277620" y="740410"/>
                  <a:pt x="1221740" y="737870"/>
                </a:cubicBezTo>
                <a:cubicBezTo>
                  <a:pt x="1165860" y="735330"/>
                  <a:pt x="1003300" y="709930"/>
                  <a:pt x="901700" y="699770"/>
                </a:cubicBezTo>
                <a:cubicBezTo>
                  <a:pt x="800100" y="689610"/>
                  <a:pt x="711200" y="690880"/>
                  <a:pt x="612140" y="676910"/>
                </a:cubicBezTo>
                <a:cubicBezTo>
                  <a:pt x="513080" y="662940"/>
                  <a:pt x="402590" y="632460"/>
                  <a:pt x="307340" y="615950"/>
                </a:cubicBezTo>
                <a:cubicBezTo>
                  <a:pt x="212090" y="599440"/>
                  <a:pt x="81280" y="619760"/>
                  <a:pt x="40640" y="577850"/>
                </a:cubicBezTo>
                <a:cubicBezTo>
                  <a:pt x="0" y="535940"/>
                  <a:pt x="57150" y="453390"/>
                  <a:pt x="63500" y="364490"/>
                </a:cubicBezTo>
                <a:cubicBezTo>
                  <a:pt x="69850" y="275590"/>
                  <a:pt x="53340" y="88900"/>
                  <a:pt x="78740" y="44450"/>
                </a:cubicBezTo>
                <a:cubicBezTo>
                  <a:pt x="104140" y="0"/>
                  <a:pt x="142240" y="85090"/>
                  <a:pt x="215900" y="97790"/>
                </a:cubicBezTo>
                <a:cubicBezTo>
                  <a:pt x="289560" y="110490"/>
                  <a:pt x="367030" y="102870"/>
                  <a:pt x="520700" y="120650"/>
                </a:cubicBezTo>
                <a:cubicBezTo>
                  <a:pt x="674370" y="138430"/>
                  <a:pt x="1040130" y="182880"/>
                  <a:pt x="1122680" y="212090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" name="Picture 22" descr="but chua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4290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Freeform 43"/>
          <p:cNvSpPr/>
          <p:nvPr/>
        </p:nvSpPr>
        <p:spPr>
          <a:xfrm>
            <a:off x="1539240" y="3901440"/>
            <a:ext cx="1341120" cy="346710"/>
          </a:xfrm>
          <a:custGeom>
            <a:avLst/>
            <a:gdLst>
              <a:gd name="connsiteX0" fmla="*/ 121920 w 1341120"/>
              <a:gd name="connsiteY0" fmla="*/ 0 h 346710"/>
              <a:gd name="connsiteX1" fmla="*/ 304800 w 1341120"/>
              <a:gd name="connsiteY1" fmla="*/ 30480 h 346710"/>
              <a:gd name="connsiteX2" fmla="*/ 533400 w 1341120"/>
              <a:gd name="connsiteY2" fmla="*/ 68580 h 346710"/>
              <a:gd name="connsiteX3" fmla="*/ 746760 w 1341120"/>
              <a:gd name="connsiteY3" fmla="*/ 106680 h 346710"/>
              <a:gd name="connsiteX4" fmla="*/ 998220 w 1341120"/>
              <a:gd name="connsiteY4" fmla="*/ 121920 h 346710"/>
              <a:gd name="connsiteX5" fmla="*/ 1173480 w 1341120"/>
              <a:gd name="connsiteY5" fmla="*/ 152400 h 346710"/>
              <a:gd name="connsiteX6" fmla="*/ 1325880 w 1341120"/>
              <a:gd name="connsiteY6" fmla="*/ 152400 h 346710"/>
              <a:gd name="connsiteX7" fmla="*/ 1264920 w 1341120"/>
              <a:gd name="connsiteY7" fmla="*/ 266700 h 346710"/>
              <a:gd name="connsiteX8" fmla="*/ 1203960 w 1341120"/>
              <a:gd name="connsiteY8" fmla="*/ 335280 h 346710"/>
              <a:gd name="connsiteX9" fmla="*/ 1082040 w 1341120"/>
              <a:gd name="connsiteY9" fmla="*/ 335280 h 346710"/>
              <a:gd name="connsiteX10" fmla="*/ 868680 w 1341120"/>
              <a:gd name="connsiteY10" fmla="*/ 304800 h 346710"/>
              <a:gd name="connsiteX11" fmla="*/ 624840 w 1341120"/>
              <a:gd name="connsiteY11" fmla="*/ 289560 h 346710"/>
              <a:gd name="connsiteX12" fmla="*/ 381000 w 1341120"/>
              <a:gd name="connsiteY12" fmla="*/ 251460 h 346710"/>
              <a:gd name="connsiteX13" fmla="*/ 190500 w 1341120"/>
              <a:gd name="connsiteY13" fmla="*/ 243840 h 346710"/>
              <a:gd name="connsiteX14" fmla="*/ 22860 w 1341120"/>
              <a:gd name="connsiteY14" fmla="*/ 213360 h 346710"/>
              <a:gd name="connsiteX15" fmla="*/ 53340 w 1341120"/>
              <a:gd name="connsiteY15" fmla="*/ 152400 h 346710"/>
              <a:gd name="connsiteX16" fmla="*/ 121920 w 1341120"/>
              <a:gd name="connsiteY16" fmla="*/ 0 h 34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41120" h="346710">
                <a:moveTo>
                  <a:pt x="121920" y="0"/>
                </a:moveTo>
                <a:lnTo>
                  <a:pt x="304800" y="30480"/>
                </a:lnTo>
                <a:lnTo>
                  <a:pt x="533400" y="68580"/>
                </a:lnTo>
                <a:cubicBezTo>
                  <a:pt x="607060" y="81280"/>
                  <a:pt x="669290" y="97790"/>
                  <a:pt x="746760" y="106680"/>
                </a:cubicBezTo>
                <a:cubicBezTo>
                  <a:pt x="824230" y="115570"/>
                  <a:pt x="927100" y="114300"/>
                  <a:pt x="998220" y="121920"/>
                </a:cubicBezTo>
                <a:cubicBezTo>
                  <a:pt x="1069340" y="129540"/>
                  <a:pt x="1118870" y="147320"/>
                  <a:pt x="1173480" y="152400"/>
                </a:cubicBezTo>
                <a:cubicBezTo>
                  <a:pt x="1228090" y="157480"/>
                  <a:pt x="1310640" y="133350"/>
                  <a:pt x="1325880" y="152400"/>
                </a:cubicBezTo>
                <a:cubicBezTo>
                  <a:pt x="1341120" y="171450"/>
                  <a:pt x="1285240" y="236220"/>
                  <a:pt x="1264920" y="266700"/>
                </a:cubicBezTo>
                <a:cubicBezTo>
                  <a:pt x="1244600" y="297180"/>
                  <a:pt x="1234440" y="323850"/>
                  <a:pt x="1203960" y="335280"/>
                </a:cubicBezTo>
                <a:cubicBezTo>
                  <a:pt x="1173480" y="346710"/>
                  <a:pt x="1137920" y="340360"/>
                  <a:pt x="1082040" y="335280"/>
                </a:cubicBezTo>
                <a:cubicBezTo>
                  <a:pt x="1026160" y="330200"/>
                  <a:pt x="944880" y="312420"/>
                  <a:pt x="868680" y="304800"/>
                </a:cubicBezTo>
                <a:cubicBezTo>
                  <a:pt x="792480" y="297180"/>
                  <a:pt x="706120" y="298450"/>
                  <a:pt x="624840" y="289560"/>
                </a:cubicBezTo>
                <a:cubicBezTo>
                  <a:pt x="543560" y="280670"/>
                  <a:pt x="453390" y="259080"/>
                  <a:pt x="381000" y="251460"/>
                </a:cubicBezTo>
                <a:cubicBezTo>
                  <a:pt x="308610" y="243840"/>
                  <a:pt x="250190" y="250190"/>
                  <a:pt x="190500" y="243840"/>
                </a:cubicBezTo>
                <a:cubicBezTo>
                  <a:pt x="130810" y="237490"/>
                  <a:pt x="45720" y="228600"/>
                  <a:pt x="22860" y="213360"/>
                </a:cubicBezTo>
                <a:cubicBezTo>
                  <a:pt x="0" y="198120"/>
                  <a:pt x="38100" y="185420"/>
                  <a:pt x="53340" y="152400"/>
                </a:cubicBezTo>
                <a:cubicBezTo>
                  <a:pt x="68580" y="119380"/>
                  <a:pt x="91440" y="67310"/>
                  <a:pt x="121920" y="0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1847850" y="4617508"/>
            <a:ext cx="21167" cy="398992"/>
          </a:xfrm>
          <a:custGeom>
            <a:avLst/>
            <a:gdLst>
              <a:gd name="connsiteX0" fmla="*/ 0 w 21167"/>
              <a:gd name="connsiteY0" fmla="*/ 100542 h 398992"/>
              <a:gd name="connsiteX1" fmla="*/ 19050 w 21167"/>
              <a:gd name="connsiteY1" fmla="*/ 49742 h 398992"/>
              <a:gd name="connsiteX2" fmla="*/ 12700 w 21167"/>
              <a:gd name="connsiteY2" fmla="*/ 398992 h 398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167" h="398992">
                <a:moveTo>
                  <a:pt x="0" y="100542"/>
                </a:moveTo>
                <a:cubicBezTo>
                  <a:pt x="8466" y="50271"/>
                  <a:pt x="16933" y="0"/>
                  <a:pt x="19050" y="49742"/>
                </a:cubicBezTo>
                <a:cubicBezTo>
                  <a:pt x="21167" y="99484"/>
                  <a:pt x="16933" y="249238"/>
                  <a:pt x="12700" y="398992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1885950" y="4648200"/>
            <a:ext cx="101600" cy="69850"/>
          </a:xfrm>
          <a:custGeom>
            <a:avLst/>
            <a:gdLst>
              <a:gd name="connsiteX0" fmla="*/ 0 w 101600"/>
              <a:gd name="connsiteY0" fmla="*/ 69850 h 69850"/>
              <a:gd name="connsiteX1" fmla="*/ 44450 w 101600"/>
              <a:gd name="connsiteY1" fmla="*/ 19050 h 69850"/>
              <a:gd name="connsiteX2" fmla="*/ 101600 w 101600"/>
              <a:gd name="connsiteY2" fmla="*/ 0 h 69850"/>
              <a:gd name="connsiteX3" fmla="*/ 101600 w 101600"/>
              <a:gd name="connsiteY3" fmla="*/ 0 h 6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600" h="69850">
                <a:moveTo>
                  <a:pt x="0" y="69850"/>
                </a:moveTo>
                <a:cubicBezTo>
                  <a:pt x="13758" y="50271"/>
                  <a:pt x="27517" y="30692"/>
                  <a:pt x="44450" y="19050"/>
                </a:cubicBezTo>
                <a:cubicBezTo>
                  <a:pt x="61383" y="7408"/>
                  <a:pt x="101600" y="0"/>
                  <a:pt x="101600" y="0"/>
                </a:cubicBezTo>
                <a:lnTo>
                  <a:pt x="101600" y="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1968500" y="4648200"/>
            <a:ext cx="82550" cy="202142"/>
          </a:xfrm>
          <a:custGeom>
            <a:avLst/>
            <a:gdLst>
              <a:gd name="connsiteX0" fmla="*/ 0 w 82550"/>
              <a:gd name="connsiteY0" fmla="*/ 0 h 202142"/>
              <a:gd name="connsiteX1" fmla="*/ 50800 w 82550"/>
              <a:gd name="connsiteY1" fmla="*/ 31750 h 202142"/>
              <a:gd name="connsiteX2" fmla="*/ 38100 w 82550"/>
              <a:gd name="connsiteY2" fmla="*/ 114300 h 202142"/>
              <a:gd name="connsiteX3" fmla="*/ 63500 w 82550"/>
              <a:gd name="connsiteY3" fmla="*/ 190500 h 202142"/>
              <a:gd name="connsiteX4" fmla="*/ 82550 w 82550"/>
              <a:gd name="connsiteY4" fmla="*/ 184150 h 20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550" h="202142">
                <a:moveTo>
                  <a:pt x="0" y="0"/>
                </a:moveTo>
                <a:cubicBezTo>
                  <a:pt x="22225" y="6350"/>
                  <a:pt x="44450" y="12700"/>
                  <a:pt x="50800" y="31750"/>
                </a:cubicBezTo>
                <a:cubicBezTo>
                  <a:pt x="57150" y="50800"/>
                  <a:pt x="35983" y="87842"/>
                  <a:pt x="38100" y="114300"/>
                </a:cubicBezTo>
                <a:cubicBezTo>
                  <a:pt x="40217" y="140758"/>
                  <a:pt x="56092" y="178858"/>
                  <a:pt x="63500" y="190500"/>
                </a:cubicBezTo>
                <a:cubicBezTo>
                  <a:pt x="70908" y="202142"/>
                  <a:pt x="76729" y="193146"/>
                  <a:pt x="82550" y="18415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2038350" y="4768850"/>
            <a:ext cx="76200" cy="82550"/>
          </a:xfrm>
          <a:custGeom>
            <a:avLst/>
            <a:gdLst>
              <a:gd name="connsiteX0" fmla="*/ 0 w 76200"/>
              <a:gd name="connsiteY0" fmla="*/ 82550 h 82550"/>
              <a:gd name="connsiteX1" fmla="*/ 50800 w 76200"/>
              <a:gd name="connsiteY1" fmla="*/ 31750 h 82550"/>
              <a:gd name="connsiteX2" fmla="*/ 76200 w 76200"/>
              <a:gd name="connsiteY2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200" h="82550">
                <a:moveTo>
                  <a:pt x="0" y="82550"/>
                </a:moveTo>
                <a:cubicBezTo>
                  <a:pt x="19050" y="63500"/>
                  <a:pt x="38100" y="45508"/>
                  <a:pt x="50800" y="31750"/>
                </a:cubicBezTo>
                <a:cubicBezTo>
                  <a:pt x="63500" y="17992"/>
                  <a:pt x="69850" y="8996"/>
                  <a:pt x="76200" y="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6667500" y="4523317"/>
            <a:ext cx="35983" cy="436033"/>
          </a:xfrm>
          <a:custGeom>
            <a:avLst/>
            <a:gdLst>
              <a:gd name="connsiteX0" fmla="*/ 0 w 35983"/>
              <a:gd name="connsiteY0" fmla="*/ 143933 h 436033"/>
              <a:gd name="connsiteX1" fmla="*/ 31750 w 35983"/>
              <a:gd name="connsiteY1" fmla="*/ 48683 h 436033"/>
              <a:gd name="connsiteX2" fmla="*/ 25400 w 35983"/>
              <a:gd name="connsiteY2" fmla="*/ 436033 h 436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983" h="436033">
                <a:moveTo>
                  <a:pt x="0" y="143933"/>
                </a:moveTo>
                <a:cubicBezTo>
                  <a:pt x="13758" y="71966"/>
                  <a:pt x="27517" y="0"/>
                  <a:pt x="31750" y="48683"/>
                </a:cubicBezTo>
                <a:cubicBezTo>
                  <a:pt x="35983" y="97366"/>
                  <a:pt x="30691" y="266699"/>
                  <a:pt x="25400" y="436033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6711950" y="4556125"/>
            <a:ext cx="107950" cy="104775"/>
          </a:xfrm>
          <a:custGeom>
            <a:avLst/>
            <a:gdLst>
              <a:gd name="connsiteX0" fmla="*/ 0 w 107950"/>
              <a:gd name="connsiteY0" fmla="*/ 104775 h 104775"/>
              <a:gd name="connsiteX1" fmla="*/ 57150 w 107950"/>
              <a:gd name="connsiteY1" fmla="*/ 15875 h 104775"/>
              <a:gd name="connsiteX2" fmla="*/ 107950 w 107950"/>
              <a:gd name="connsiteY2" fmla="*/ 9525 h 10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50" h="104775">
                <a:moveTo>
                  <a:pt x="0" y="104775"/>
                </a:moveTo>
                <a:cubicBezTo>
                  <a:pt x="19579" y="68262"/>
                  <a:pt x="39158" y="31750"/>
                  <a:pt x="57150" y="15875"/>
                </a:cubicBezTo>
                <a:cubicBezTo>
                  <a:pt x="75142" y="0"/>
                  <a:pt x="91546" y="4762"/>
                  <a:pt x="107950" y="9525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6800850" y="4565650"/>
            <a:ext cx="76200" cy="209550"/>
          </a:xfrm>
          <a:custGeom>
            <a:avLst/>
            <a:gdLst>
              <a:gd name="connsiteX0" fmla="*/ 0 w 76200"/>
              <a:gd name="connsiteY0" fmla="*/ 0 h 209550"/>
              <a:gd name="connsiteX1" fmla="*/ 38100 w 76200"/>
              <a:gd name="connsiteY1" fmla="*/ 38100 h 209550"/>
              <a:gd name="connsiteX2" fmla="*/ 38100 w 76200"/>
              <a:gd name="connsiteY2" fmla="*/ 120650 h 209550"/>
              <a:gd name="connsiteX3" fmla="*/ 57150 w 76200"/>
              <a:gd name="connsiteY3" fmla="*/ 196850 h 209550"/>
              <a:gd name="connsiteX4" fmla="*/ 76200 w 76200"/>
              <a:gd name="connsiteY4" fmla="*/ 196850 h 20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0" h="209550">
                <a:moveTo>
                  <a:pt x="0" y="0"/>
                </a:moveTo>
                <a:cubicBezTo>
                  <a:pt x="15875" y="8996"/>
                  <a:pt x="31750" y="17992"/>
                  <a:pt x="38100" y="38100"/>
                </a:cubicBezTo>
                <a:cubicBezTo>
                  <a:pt x="44450" y="58208"/>
                  <a:pt x="34925" y="94192"/>
                  <a:pt x="38100" y="120650"/>
                </a:cubicBezTo>
                <a:cubicBezTo>
                  <a:pt x="41275" y="147108"/>
                  <a:pt x="50800" y="184150"/>
                  <a:pt x="57150" y="196850"/>
                </a:cubicBezTo>
                <a:cubicBezTo>
                  <a:pt x="63500" y="209550"/>
                  <a:pt x="69850" y="203200"/>
                  <a:pt x="76200" y="19685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/>
          <p:cNvSpPr/>
          <p:nvPr/>
        </p:nvSpPr>
        <p:spPr>
          <a:xfrm>
            <a:off x="6864350" y="4643967"/>
            <a:ext cx="94192" cy="118533"/>
          </a:xfrm>
          <a:custGeom>
            <a:avLst/>
            <a:gdLst>
              <a:gd name="connsiteX0" fmla="*/ 0 w 94192"/>
              <a:gd name="connsiteY0" fmla="*/ 118533 h 118533"/>
              <a:gd name="connsiteX1" fmla="*/ 50800 w 94192"/>
              <a:gd name="connsiteY1" fmla="*/ 93133 h 118533"/>
              <a:gd name="connsiteX2" fmla="*/ 88900 w 94192"/>
              <a:gd name="connsiteY2" fmla="*/ 10583 h 118533"/>
              <a:gd name="connsiteX3" fmla="*/ 82550 w 94192"/>
              <a:gd name="connsiteY3" fmla="*/ 29633 h 118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192" h="118533">
                <a:moveTo>
                  <a:pt x="0" y="118533"/>
                </a:moveTo>
                <a:cubicBezTo>
                  <a:pt x="17991" y="114829"/>
                  <a:pt x="35983" y="111125"/>
                  <a:pt x="50800" y="93133"/>
                </a:cubicBezTo>
                <a:cubicBezTo>
                  <a:pt x="65617" y="75141"/>
                  <a:pt x="83608" y="21166"/>
                  <a:pt x="88900" y="10583"/>
                </a:cubicBezTo>
                <a:cubicBezTo>
                  <a:pt x="94192" y="0"/>
                  <a:pt x="88371" y="14816"/>
                  <a:pt x="82550" y="29633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9906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HP001 4 hàng" pitchFamily="34" charset="0"/>
              </a:rPr>
              <a:t>p</a:t>
            </a:r>
            <a:endParaRPr lang="en-US" sz="7200" dirty="0">
              <a:ln w="2857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914400" y="5410200"/>
            <a:ext cx="7315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914400" y="5791200"/>
            <a:ext cx="7391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914400" y="6096000"/>
            <a:ext cx="7391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70" idx="1"/>
          </p:cNvCxnSpPr>
          <p:nvPr/>
        </p:nvCxnSpPr>
        <p:spPr>
          <a:xfrm rot="10800000" flipH="1">
            <a:off x="990600" y="5334001"/>
            <a:ext cx="76200" cy="29536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rot="5400000" flipH="1" flipV="1">
            <a:off x="1181100" y="5524500"/>
            <a:ext cx="152400" cy="7620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2209800" y="5029200"/>
            <a:ext cx="53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p</a:t>
            </a:r>
            <a:endParaRPr lang="en-US" sz="7200" dirty="0">
              <a:ln w="19050"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648200" y="5029200"/>
            <a:ext cx="53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p</a:t>
            </a:r>
            <a:endParaRPr lang="en-US" sz="7200" dirty="0">
              <a:ln w="19050"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791200" y="5029200"/>
            <a:ext cx="53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p</a:t>
            </a:r>
            <a:endParaRPr lang="en-US" sz="7200" dirty="0">
              <a:ln w="19050"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162800" y="5029200"/>
            <a:ext cx="53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n w="12700">
                  <a:solidFill>
                    <a:schemeClr val="tx1"/>
                  </a:solidFill>
                  <a:prstDash val="sysDot"/>
                </a:ln>
                <a:latin typeface="HP001 4 hàng" pitchFamily="34" charset="0"/>
              </a:rPr>
              <a:t>p</a:t>
            </a:r>
            <a:endParaRPr lang="en-US" sz="7200" dirty="0">
              <a:ln w="12700">
                <a:solidFill>
                  <a:schemeClr val="tx1"/>
                </a:solidFill>
                <a:prstDash val="sysDot"/>
              </a:ln>
              <a:latin typeface="HP001 4 hàng" pitchFamily="34" charset="0"/>
            </a:endParaRPr>
          </a:p>
        </p:txBody>
      </p:sp>
      <p:sp>
        <p:nvSpPr>
          <p:cNvPr id="85" name="Freeform 84"/>
          <p:cNvSpPr/>
          <p:nvPr/>
        </p:nvSpPr>
        <p:spPr>
          <a:xfrm>
            <a:off x="6950604" y="3357563"/>
            <a:ext cx="1490134" cy="1058862"/>
          </a:xfrm>
          <a:custGeom>
            <a:avLst/>
            <a:gdLst>
              <a:gd name="connsiteX0" fmla="*/ 15346 w 1490134"/>
              <a:gd name="connsiteY0" fmla="*/ 579437 h 1058862"/>
              <a:gd name="connsiteX1" fmla="*/ 209021 w 1490134"/>
              <a:gd name="connsiteY1" fmla="*/ 687387 h 1058862"/>
              <a:gd name="connsiteX2" fmla="*/ 507471 w 1490134"/>
              <a:gd name="connsiteY2" fmla="*/ 890587 h 1058862"/>
              <a:gd name="connsiteX3" fmla="*/ 659871 w 1490134"/>
              <a:gd name="connsiteY3" fmla="*/ 1036637 h 1058862"/>
              <a:gd name="connsiteX4" fmla="*/ 739246 w 1490134"/>
              <a:gd name="connsiteY4" fmla="*/ 1017587 h 1058862"/>
              <a:gd name="connsiteX5" fmla="*/ 1050396 w 1490134"/>
              <a:gd name="connsiteY5" fmla="*/ 788987 h 1058862"/>
              <a:gd name="connsiteX6" fmla="*/ 1405996 w 1490134"/>
              <a:gd name="connsiteY6" fmla="*/ 500062 h 1058862"/>
              <a:gd name="connsiteX7" fmla="*/ 1469496 w 1490134"/>
              <a:gd name="connsiteY7" fmla="*/ 414337 h 1058862"/>
              <a:gd name="connsiteX8" fmla="*/ 1282171 w 1490134"/>
              <a:gd name="connsiteY8" fmla="*/ 239712 h 1058862"/>
              <a:gd name="connsiteX9" fmla="*/ 1123421 w 1490134"/>
              <a:gd name="connsiteY9" fmla="*/ 84137 h 1058862"/>
              <a:gd name="connsiteX10" fmla="*/ 980546 w 1490134"/>
              <a:gd name="connsiteY10" fmla="*/ 1587 h 1058862"/>
              <a:gd name="connsiteX11" fmla="*/ 878946 w 1490134"/>
              <a:gd name="connsiteY11" fmla="*/ 93662 h 1058862"/>
              <a:gd name="connsiteX12" fmla="*/ 669396 w 1490134"/>
              <a:gd name="connsiteY12" fmla="*/ 214312 h 1058862"/>
              <a:gd name="connsiteX13" fmla="*/ 497946 w 1490134"/>
              <a:gd name="connsiteY13" fmla="*/ 312737 h 1058862"/>
              <a:gd name="connsiteX14" fmla="*/ 288396 w 1490134"/>
              <a:gd name="connsiteY14" fmla="*/ 430212 h 1058862"/>
              <a:gd name="connsiteX15" fmla="*/ 116946 w 1490134"/>
              <a:gd name="connsiteY15" fmla="*/ 506412 h 1058862"/>
              <a:gd name="connsiteX16" fmla="*/ 326496 w 1490134"/>
              <a:gd name="connsiteY16" fmla="*/ 636587 h 1058862"/>
              <a:gd name="connsiteX17" fmla="*/ 478896 w 1490134"/>
              <a:gd name="connsiteY17" fmla="*/ 779462 h 1058862"/>
              <a:gd name="connsiteX18" fmla="*/ 463021 w 1490134"/>
              <a:gd name="connsiteY18" fmla="*/ 754062 h 1058862"/>
              <a:gd name="connsiteX19" fmla="*/ 475721 w 1490134"/>
              <a:gd name="connsiteY19" fmla="*/ 817562 h 1058862"/>
              <a:gd name="connsiteX20" fmla="*/ 520171 w 1490134"/>
              <a:gd name="connsiteY20" fmla="*/ 830262 h 1058862"/>
              <a:gd name="connsiteX21" fmla="*/ 558271 w 1490134"/>
              <a:gd name="connsiteY21" fmla="*/ 833437 h 1058862"/>
              <a:gd name="connsiteX22" fmla="*/ 551921 w 1490134"/>
              <a:gd name="connsiteY22" fmla="*/ 874712 h 1058862"/>
              <a:gd name="connsiteX23" fmla="*/ 599546 w 1490134"/>
              <a:gd name="connsiteY23" fmla="*/ 890587 h 1058862"/>
              <a:gd name="connsiteX24" fmla="*/ 669396 w 1490134"/>
              <a:gd name="connsiteY24" fmla="*/ 852487 h 1058862"/>
              <a:gd name="connsiteX25" fmla="*/ 707496 w 1490134"/>
              <a:gd name="connsiteY25" fmla="*/ 874712 h 1058862"/>
              <a:gd name="connsiteX26" fmla="*/ 755121 w 1490134"/>
              <a:gd name="connsiteY26" fmla="*/ 858837 h 1058862"/>
              <a:gd name="connsiteX27" fmla="*/ 764646 w 1490134"/>
              <a:gd name="connsiteY27" fmla="*/ 830262 h 1058862"/>
              <a:gd name="connsiteX28" fmla="*/ 815446 w 1490134"/>
              <a:gd name="connsiteY28" fmla="*/ 874712 h 1058862"/>
              <a:gd name="connsiteX29" fmla="*/ 850371 w 1490134"/>
              <a:gd name="connsiteY29" fmla="*/ 814387 h 1058862"/>
              <a:gd name="connsiteX30" fmla="*/ 958321 w 1490134"/>
              <a:gd name="connsiteY30" fmla="*/ 804862 h 1058862"/>
              <a:gd name="connsiteX31" fmla="*/ 929746 w 1490134"/>
              <a:gd name="connsiteY31" fmla="*/ 779462 h 1058862"/>
              <a:gd name="connsiteX32" fmla="*/ 961496 w 1490134"/>
              <a:gd name="connsiteY32" fmla="*/ 735012 h 1058862"/>
              <a:gd name="connsiteX33" fmla="*/ 1037696 w 1490134"/>
              <a:gd name="connsiteY33" fmla="*/ 715962 h 1058862"/>
              <a:gd name="connsiteX34" fmla="*/ 1028171 w 1490134"/>
              <a:gd name="connsiteY34" fmla="*/ 661987 h 1058862"/>
              <a:gd name="connsiteX35" fmla="*/ 1009121 w 1490134"/>
              <a:gd name="connsiteY35" fmla="*/ 642937 h 1058862"/>
              <a:gd name="connsiteX36" fmla="*/ 1278996 w 1490134"/>
              <a:gd name="connsiteY36" fmla="*/ 449262 h 1058862"/>
              <a:gd name="connsiteX37" fmla="*/ 1056746 w 1490134"/>
              <a:gd name="connsiteY37" fmla="*/ 255587 h 1058862"/>
              <a:gd name="connsiteX38" fmla="*/ 1136121 w 1490134"/>
              <a:gd name="connsiteY38" fmla="*/ 252412 h 1058862"/>
              <a:gd name="connsiteX39" fmla="*/ 1094846 w 1490134"/>
              <a:gd name="connsiteY39" fmla="*/ 144462 h 1058862"/>
              <a:gd name="connsiteX40" fmla="*/ 1005946 w 1490134"/>
              <a:gd name="connsiteY40" fmla="*/ 204787 h 1058862"/>
              <a:gd name="connsiteX41" fmla="*/ 917046 w 1490134"/>
              <a:gd name="connsiteY41" fmla="*/ 147637 h 1058862"/>
              <a:gd name="connsiteX42" fmla="*/ 869421 w 1490134"/>
              <a:gd name="connsiteY42" fmla="*/ 236537 h 1058862"/>
              <a:gd name="connsiteX43" fmla="*/ 961496 w 1490134"/>
              <a:gd name="connsiteY43" fmla="*/ 249237 h 1058862"/>
              <a:gd name="connsiteX44" fmla="*/ 910696 w 1490134"/>
              <a:gd name="connsiteY44" fmla="*/ 290512 h 1058862"/>
              <a:gd name="connsiteX45" fmla="*/ 640821 w 1490134"/>
              <a:gd name="connsiteY45" fmla="*/ 436562 h 1058862"/>
              <a:gd name="connsiteX46" fmla="*/ 415396 w 1490134"/>
              <a:gd name="connsiteY46" fmla="*/ 569912 h 1058862"/>
              <a:gd name="connsiteX47" fmla="*/ 297921 w 1490134"/>
              <a:gd name="connsiteY47" fmla="*/ 630237 h 1058862"/>
              <a:gd name="connsiteX48" fmla="*/ 116946 w 1490134"/>
              <a:gd name="connsiteY48" fmla="*/ 512762 h 1058862"/>
              <a:gd name="connsiteX49" fmla="*/ 15346 w 1490134"/>
              <a:gd name="connsiteY49" fmla="*/ 579437 h 105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490134" h="1058862">
                <a:moveTo>
                  <a:pt x="15346" y="579437"/>
                </a:moveTo>
                <a:cubicBezTo>
                  <a:pt x="30692" y="608541"/>
                  <a:pt x="127000" y="635529"/>
                  <a:pt x="209021" y="687387"/>
                </a:cubicBezTo>
                <a:cubicBezTo>
                  <a:pt x="291042" y="739245"/>
                  <a:pt x="432329" y="832379"/>
                  <a:pt x="507471" y="890587"/>
                </a:cubicBezTo>
                <a:cubicBezTo>
                  <a:pt x="582613" y="948795"/>
                  <a:pt x="621242" y="1015470"/>
                  <a:pt x="659871" y="1036637"/>
                </a:cubicBezTo>
                <a:cubicBezTo>
                  <a:pt x="698500" y="1057804"/>
                  <a:pt x="674159" y="1058862"/>
                  <a:pt x="739246" y="1017587"/>
                </a:cubicBezTo>
                <a:cubicBezTo>
                  <a:pt x="804334" y="976312"/>
                  <a:pt x="939271" y="875241"/>
                  <a:pt x="1050396" y="788987"/>
                </a:cubicBezTo>
                <a:cubicBezTo>
                  <a:pt x="1161521" y="702733"/>
                  <a:pt x="1336146" y="562504"/>
                  <a:pt x="1405996" y="500062"/>
                </a:cubicBezTo>
                <a:cubicBezTo>
                  <a:pt x="1475846" y="437620"/>
                  <a:pt x="1490134" y="457729"/>
                  <a:pt x="1469496" y="414337"/>
                </a:cubicBezTo>
                <a:cubicBezTo>
                  <a:pt x="1448859" y="370945"/>
                  <a:pt x="1339850" y="294745"/>
                  <a:pt x="1282171" y="239712"/>
                </a:cubicBezTo>
                <a:cubicBezTo>
                  <a:pt x="1224492" y="184679"/>
                  <a:pt x="1173692" y="123825"/>
                  <a:pt x="1123421" y="84137"/>
                </a:cubicBezTo>
                <a:cubicBezTo>
                  <a:pt x="1073150" y="44449"/>
                  <a:pt x="1021292" y="0"/>
                  <a:pt x="980546" y="1587"/>
                </a:cubicBezTo>
                <a:cubicBezTo>
                  <a:pt x="939800" y="3174"/>
                  <a:pt x="930804" y="58208"/>
                  <a:pt x="878946" y="93662"/>
                </a:cubicBezTo>
                <a:cubicBezTo>
                  <a:pt x="827088" y="129116"/>
                  <a:pt x="669396" y="214312"/>
                  <a:pt x="669396" y="214312"/>
                </a:cubicBezTo>
                <a:lnTo>
                  <a:pt x="497946" y="312737"/>
                </a:lnTo>
                <a:cubicBezTo>
                  <a:pt x="434446" y="348720"/>
                  <a:pt x="351896" y="397933"/>
                  <a:pt x="288396" y="430212"/>
                </a:cubicBezTo>
                <a:cubicBezTo>
                  <a:pt x="224896" y="462491"/>
                  <a:pt x="110596" y="472016"/>
                  <a:pt x="116946" y="506412"/>
                </a:cubicBezTo>
                <a:cubicBezTo>
                  <a:pt x="123296" y="540808"/>
                  <a:pt x="266171" y="591079"/>
                  <a:pt x="326496" y="636587"/>
                </a:cubicBezTo>
                <a:cubicBezTo>
                  <a:pt x="386821" y="682095"/>
                  <a:pt x="456142" y="759883"/>
                  <a:pt x="478896" y="779462"/>
                </a:cubicBezTo>
                <a:cubicBezTo>
                  <a:pt x="501650" y="799041"/>
                  <a:pt x="463550" y="747712"/>
                  <a:pt x="463021" y="754062"/>
                </a:cubicBezTo>
                <a:cubicBezTo>
                  <a:pt x="462492" y="760412"/>
                  <a:pt x="466196" y="804862"/>
                  <a:pt x="475721" y="817562"/>
                </a:cubicBezTo>
                <a:cubicBezTo>
                  <a:pt x="485246" y="830262"/>
                  <a:pt x="506413" y="827616"/>
                  <a:pt x="520171" y="830262"/>
                </a:cubicBezTo>
                <a:cubicBezTo>
                  <a:pt x="533929" y="832908"/>
                  <a:pt x="552979" y="826029"/>
                  <a:pt x="558271" y="833437"/>
                </a:cubicBezTo>
                <a:cubicBezTo>
                  <a:pt x="563563" y="840845"/>
                  <a:pt x="545042" y="865187"/>
                  <a:pt x="551921" y="874712"/>
                </a:cubicBezTo>
                <a:cubicBezTo>
                  <a:pt x="558800" y="884237"/>
                  <a:pt x="579967" y="894291"/>
                  <a:pt x="599546" y="890587"/>
                </a:cubicBezTo>
                <a:cubicBezTo>
                  <a:pt x="619125" y="886883"/>
                  <a:pt x="651404" y="855133"/>
                  <a:pt x="669396" y="852487"/>
                </a:cubicBezTo>
                <a:cubicBezTo>
                  <a:pt x="687388" y="849841"/>
                  <a:pt x="693209" y="873654"/>
                  <a:pt x="707496" y="874712"/>
                </a:cubicBezTo>
                <a:cubicBezTo>
                  <a:pt x="721783" y="875770"/>
                  <a:pt x="745596" y="866245"/>
                  <a:pt x="755121" y="858837"/>
                </a:cubicBezTo>
                <a:cubicBezTo>
                  <a:pt x="764646" y="851429"/>
                  <a:pt x="754592" y="827616"/>
                  <a:pt x="764646" y="830262"/>
                </a:cubicBezTo>
                <a:cubicBezTo>
                  <a:pt x="774700" y="832908"/>
                  <a:pt x="801159" y="877358"/>
                  <a:pt x="815446" y="874712"/>
                </a:cubicBezTo>
                <a:cubicBezTo>
                  <a:pt x="829733" y="872066"/>
                  <a:pt x="826558" y="826029"/>
                  <a:pt x="850371" y="814387"/>
                </a:cubicBezTo>
                <a:cubicBezTo>
                  <a:pt x="874184" y="802745"/>
                  <a:pt x="945092" y="810683"/>
                  <a:pt x="958321" y="804862"/>
                </a:cubicBezTo>
                <a:cubicBezTo>
                  <a:pt x="971550" y="799041"/>
                  <a:pt x="929217" y="791104"/>
                  <a:pt x="929746" y="779462"/>
                </a:cubicBezTo>
                <a:cubicBezTo>
                  <a:pt x="930275" y="767820"/>
                  <a:pt x="943504" y="745595"/>
                  <a:pt x="961496" y="735012"/>
                </a:cubicBezTo>
                <a:cubicBezTo>
                  <a:pt x="979488" y="724429"/>
                  <a:pt x="1026583" y="728133"/>
                  <a:pt x="1037696" y="715962"/>
                </a:cubicBezTo>
                <a:cubicBezTo>
                  <a:pt x="1048809" y="703791"/>
                  <a:pt x="1032933" y="674158"/>
                  <a:pt x="1028171" y="661987"/>
                </a:cubicBezTo>
                <a:cubicBezTo>
                  <a:pt x="1023409" y="649816"/>
                  <a:pt x="967317" y="678391"/>
                  <a:pt x="1009121" y="642937"/>
                </a:cubicBezTo>
                <a:cubicBezTo>
                  <a:pt x="1050925" y="607483"/>
                  <a:pt x="1271058" y="513820"/>
                  <a:pt x="1278996" y="449262"/>
                </a:cubicBezTo>
                <a:cubicBezTo>
                  <a:pt x="1286934" y="384704"/>
                  <a:pt x="1080559" y="288395"/>
                  <a:pt x="1056746" y="255587"/>
                </a:cubicBezTo>
                <a:cubicBezTo>
                  <a:pt x="1032933" y="222779"/>
                  <a:pt x="1129771" y="270933"/>
                  <a:pt x="1136121" y="252412"/>
                </a:cubicBezTo>
                <a:cubicBezTo>
                  <a:pt x="1142471" y="233891"/>
                  <a:pt x="1116542" y="152399"/>
                  <a:pt x="1094846" y="144462"/>
                </a:cubicBezTo>
                <a:cubicBezTo>
                  <a:pt x="1073150" y="136525"/>
                  <a:pt x="1035579" y="204258"/>
                  <a:pt x="1005946" y="204787"/>
                </a:cubicBezTo>
                <a:cubicBezTo>
                  <a:pt x="976313" y="205316"/>
                  <a:pt x="939800" y="142345"/>
                  <a:pt x="917046" y="147637"/>
                </a:cubicBezTo>
                <a:cubicBezTo>
                  <a:pt x="894292" y="152929"/>
                  <a:pt x="862013" y="219604"/>
                  <a:pt x="869421" y="236537"/>
                </a:cubicBezTo>
                <a:cubicBezTo>
                  <a:pt x="876829" y="253470"/>
                  <a:pt x="954617" y="240241"/>
                  <a:pt x="961496" y="249237"/>
                </a:cubicBezTo>
                <a:cubicBezTo>
                  <a:pt x="968375" y="258233"/>
                  <a:pt x="964142" y="259291"/>
                  <a:pt x="910696" y="290512"/>
                </a:cubicBezTo>
                <a:cubicBezTo>
                  <a:pt x="857250" y="321733"/>
                  <a:pt x="723371" y="389995"/>
                  <a:pt x="640821" y="436562"/>
                </a:cubicBezTo>
                <a:cubicBezTo>
                  <a:pt x="558271" y="483129"/>
                  <a:pt x="472546" y="537633"/>
                  <a:pt x="415396" y="569912"/>
                </a:cubicBezTo>
                <a:cubicBezTo>
                  <a:pt x="358246" y="602191"/>
                  <a:pt x="347663" y="639762"/>
                  <a:pt x="297921" y="630237"/>
                </a:cubicBezTo>
                <a:cubicBezTo>
                  <a:pt x="248179" y="620712"/>
                  <a:pt x="163513" y="521758"/>
                  <a:pt x="116946" y="512762"/>
                </a:cubicBezTo>
                <a:cubicBezTo>
                  <a:pt x="70379" y="503766"/>
                  <a:pt x="0" y="550333"/>
                  <a:pt x="15346" y="579437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7817379" y="3516312"/>
            <a:ext cx="266171" cy="178330"/>
          </a:xfrm>
          <a:custGeom>
            <a:avLst/>
            <a:gdLst>
              <a:gd name="connsiteX0" fmla="*/ 202671 w 266171"/>
              <a:gd name="connsiteY0" fmla="*/ 147638 h 178330"/>
              <a:gd name="connsiteX1" fmla="*/ 174096 w 266171"/>
              <a:gd name="connsiteY1" fmla="*/ 90488 h 178330"/>
              <a:gd name="connsiteX2" fmla="*/ 256646 w 266171"/>
              <a:gd name="connsiteY2" fmla="*/ 87313 h 178330"/>
              <a:gd name="connsiteX3" fmla="*/ 231246 w 266171"/>
              <a:gd name="connsiteY3" fmla="*/ 4763 h 178330"/>
              <a:gd name="connsiteX4" fmla="*/ 151871 w 266171"/>
              <a:gd name="connsiteY4" fmla="*/ 58738 h 178330"/>
              <a:gd name="connsiteX5" fmla="*/ 116946 w 266171"/>
              <a:gd name="connsiteY5" fmla="*/ 61913 h 178330"/>
              <a:gd name="connsiteX6" fmla="*/ 62971 w 266171"/>
              <a:gd name="connsiteY6" fmla="*/ 1588 h 178330"/>
              <a:gd name="connsiteX7" fmla="*/ 8996 w 266171"/>
              <a:gd name="connsiteY7" fmla="*/ 65088 h 178330"/>
              <a:gd name="connsiteX8" fmla="*/ 116946 w 266171"/>
              <a:gd name="connsiteY8" fmla="*/ 93663 h 178330"/>
              <a:gd name="connsiteX9" fmla="*/ 43921 w 266171"/>
              <a:gd name="connsiteY9" fmla="*/ 147638 h 178330"/>
              <a:gd name="connsiteX10" fmla="*/ 91546 w 266171"/>
              <a:gd name="connsiteY10" fmla="*/ 169863 h 178330"/>
              <a:gd name="connsiteX11" fmla="*/ 135996 w 266171"/>
              <a:gd name="connsiteY11" fmla="*/ 96838 h 178330"/>
              <a:gd name="connsiteX12" fmla="*/ 148696 w 266171"/>
              <a:gd name="connsiteY12" fmla="*/ 157163 h 178330"/>
              <a:gd name="connsiteX13" fmla="*/ 202671 w 266171"/>
              <a:gd name="connsiteY13" fmla="*/ 147638 h 178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6171" h="178330">
                <a:moveTo>
                  <a:pt x="202671" y="147638"/>
                </a:moveTo>
                <a:cubicBezTo>
                  <a:pt x="206904" y="136526"/>
                  <a:pt x="165100" y="100542"/>
                  <a:pt x="174096" y="90488"/>
                </a:cubicBezTo>
                <a:cubicBezTo>
                  <a:pt x="183092" y="80434"/>
                  <a:pt x="247121" y="101600"/>
                  <a:pt x="256646" y="87313"/>
                </a:cubicBezTo>
                <a:cubicBezTo>
                  <a:pt x="266171" y="73026"/>
                  <a:pt x="248709" y="9526"/>
                  <a:pt x="231246" y="4763"/>
                </a:cubicBezTo>
                <a:cubicBezTo>
                  <a:pt x="213783" y="0"/>
                  <a:pt x="170921" y="49213"/>
                  <a:pt x="151871" y="58738"/>
                </a:cubicBezTo>
                <a:cubicBezTo>
                  <a:pt x="132821" y="68263"/>
                  <a:pt x="131763" y="71438"/>
                  <a:pt x="116946" y="61913"/>
                </a:cubicBezTo>
                <a:cubicBezTo>
                  <a:pt x="102129" y="52388"/>
                  <a:pt x="80963" y="1059"/>
                  <a:pt x="62971" y="1588"/>
                </a:cubicBezTo>
                <a:cubicBezTo>
                  <a:pt x="44979" y="2117"/>
                  <a:pt x="0" y="49742"/>
                  <a:pt x="8996" y="65088"/>
                </a:cubicBezTo>
                <a:cubicBezTo>
                  <a:pt x="17992" y="80434"/>
                  <a:pt x="111125" y="79905"/>
                  <a:pt x="116946" y="93663"/>
                </a:cubicBezTo>
                <a:cubicBezTo>
                  <a:pt x="122767" y="107421"/>
                  <a:pt x="48154" y="134938"/>
                  <a:pt x="43921" y="147638"/>
                </a:cubicBezTo>
                <a:cubicBezTo>
                  <a:pt x="39688" y="160338"/>
                  <a:pt x="76200" y="178330"/>
                  <a:pt x="91546" y="169863"/>
                </a:cubicBezTo>
                <a:cubicBezTo>
                  <a:pt x="106892" y="161396"/>
                  <a:pt x="126471" y="98955"/>
                  <a:pt x="135996" y="96838"/>
                </a:cubicBezTo>
                <a:cubicBezTo>
                  <a:pt x="145521" y="94721"/>
                  <a:pt x="136525" y="148167"/>
                  <a:pt x="148696" y="157163"/>
                </a:cubicBezTo>
                <a:cubicBezTo>
                  <a:pt x="160867" y="166159"/>
                  <a:pt x="198438" y="158751"/>
                  <a:pt x="202671" y="147638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7276571" y="3637492"/>
            <a:ext cx="942975" cy="495829"/>
          </a:xfrm>
          <a:custGeom>
            <a:avLst/>
            <a:gdLst>
              <a:gd name="connsiteX0" fmla="*/ 572029 w 942975"/>
              <a:gd name="connsiteY0" fmla="*/ 35983 h 495829"/>
              <a:gd name="connsiteX1" fmla="*/ 645054 w 942975"/>
              <a:gd name="connsiteY1" fmla="*/ 70908 h 495829"/>
              <a:gd name="connsiteX2" fmla="*/ 638704 w 942975"/>
              <a:gd name="connsiteY2" fmla="*/ 61383 h 495829"/>
              <a:gd name="connsiteX3" fmla="*/ 667279 w 942975"/>
              <a:gd name="connsiteY3" fmla="*/ 23283 h 495829"/>
              <a:gd name="connsiteX4" fmla="*/ 692679 w 942975"/>
              <a:gd name="connsiteY4" fmla="*/ 58208 h 495829"/>
              <a:gd name="connsiteX5" fmla="*/ 737129 w 942975"/>
              <a:gd name="connsiteY5" fmla="*/ 51858 h 495829"/>
              <a:gd name="connsiteX6" fmla="*/ 765704 w 942975"/>
              <a:gd name="connsiteY6" fmla="*/ 32808 h 495829"/>
              <a:gd name="connsiteX7" fmla="*/ 759354 w 942975"/>
              <a:gd name="connsiteY7" fmla="*/ 16933 h 495829"/>
              <a:gd name="connsiteX8" fmla="*/ 911754 w 942975"/>
              <a:gd name="connsiteY8" fmla="*/ 134408 h 495829"/>
              <a:gd name="connsiteX9" fmla="*/ 933979 w 942975"/>
              <a:gd name="connsiteY9" fmla="*/ 172508 h 495829"/>
              <a:gd name="connsiteX10" fmla="*/ 857779 w 942975"/>
              <a:gd name="connsiteY10" fmla="*/ 242358 h 495829"/>
              <a:gd name="connsiteX11" fmla="*/ 756179 w 942975"/>
              <a:gd name="connsiteY11" fmla="*/ 305858 h 495829"/>
              <a:gd name="connsiteX12" fmla="*/ 679979 w 942975"/>
              <a:gd name="connsiteY12" fmla="*/ 350308 h 495829"/>
              <a:gd name="connsiteX13" fmla="*/ 667279 w 942975"/>
              <a:gd name="connsiteY13" fmla="*/ 359833 h 495829"/>
              <a:gd name="connsiteX14" fmla="*/ 657754 w 942975"/>
              <a:gd name="connsiteY14" fmla="*/ 328083 h 495829"/>
              <a:gd name="connsiteX15" fmla="*/ 622829 w 942975"/>
              <a:gd name="connsiteY15" fmla="*/ 315383 h 495829"/>
              <a:gd name="connsiteX16" fmla="*/ 673629 w 942975"/>
              <a:gd name="connsiteY16" fmla="*/ 277283 h 495829"/>
              <a:gd name="connsiteX17" fmla="*/ 673629 w 942975"/>
              <a:gd name="connsiteY17" fmla="*/ 232833 h 495829"/>
              <a:gd name="connsiteX18" fmla="*/ 664104 w 942975"/>
              <a:gd name="connsiteY18" fmla="*/ 223308 h 495829"/>
              <a:gd name="connsiteX19" fmla="*/ 610129 w 942975"/>
              <a:gd name="connsiteY19" fmla="*/ 255058 h 495829"/>
              <a:gd name="connsiteX20" fmla="*/ 572029 w 942975"/>
              <a:gd name="connsiteY20" fmla="*/ 289983 h 495829"/>
              <a:gd name="connsiteX21" fmla="*/ 549804 w 942975"/>
              <a:gd name="connsiteY21" fmla="*/ 309033 h 495829"/>
              <a:gd name="connsiteX22" fmla="*/ 521229 w 942975"/>
              <a:gd name="connsiteY22" fmla="*/ 318558 h 495829"/>
              <a:gd name="connsiteX23" fmla="*/ 514879 w 942975"/>
              <a:gd name="connsiteY23" fmla="*/ 280458 h 495829"/>
              <a:gd name="connsiteX24" fmla="*/ 470429 w 942975"/>
              <a:gd name="connsiteY24" fmla="*/ 270933 h 495829"/>
              <a:gd name="connsiteX25" fmla="*/ 457729 w 942975"/>
              <a:gd name="connsiteY25" fmla="*/ 270933 h 495829"/>
              <a:gd name="connsiteX26" fmla="*/ 445029 w 942975"/>
              <a:gd name="connsiteY26" fmla="*/ 239183 h 495829"/>
              <a:gd name="connsiteX27" fmla="*/ 400579 w 942975"/>
              <a:gd name="connsiteY27" fmla="*/ 223308 h 495829"/>
              <a:gd name="connsiteX28" fmla="*/ 359304 w 942975"/>
              <a:gd name="connsiteY28" fmla="*/ 245533 h 495829"/>
              <a:gd name="connsiteX29" fmla="*/ 343429 w 942975"/>
              <a:gd name="connsiteY29" fmla="*/ 255058 h 495829"/>
              <a:gd name="connsiteX30" fmla="*/ 302154 w 942975"/>
              <a:gd name="connsiteY30" fmla="*/ 239183 h 495829"/>
              <a:gd name="connsiteX31" fmla="*/ 267229 w 942975"/>
              <a:gd name="connsiteY31" fmla="*/ 255058 h 495829"/>
              <a:gd name="connsiteX32" fmla="*/ 248179 w 942975"/>
              <a:gd name="connsiteY32" fmla="*/ 283633 h 495829"/>
              <a:gd name="connsiteX33" fmla="*/ 260879 w 942975"/>
              <a:gd name="connsiteY33" fmla="*/ 309033 h 495829"/>
              <a:gd name="connsiteX34" fmla="*/ 273579 w 942975"/>
              <a:gd name="connsiteY34" fmla="*/ 312208 h 495829"/>
              <a:gd name="connsiteX35" fmla="*/ 251354 w 942975"/>
              <a:gd name="connsiteY35" fmla="*/ 331258 h 495829"/>
              <a:gd name="connsiteX36" fmla="*/ 254529 w 942975"/>
              <a:gd name="connsiteY36" fmla="*/ 350308 h 495829"/>
              <a:gd name="connsiteX37" fmla="*/ 168804 w 942975"/>
              <a:gd name="connsiteY37" fmla="*/ 340783 h 495829"/>
              <a:gd name="connsiteX38" fmla="*/ 130704 w 942975"/>
              <a:gd name="connsiteY38" fmla="*/ 340783 h 495829"/>
              <a:gd name="connsiteX39" fmla="*/ 146579 w 942975"/>
              <a:gd name="connsiteY39" fmla="*/ 369358 h 495829"/>
              <a:gd name="connsiteX40" fmla="*/ 222779 w 942975"/>
              <a:gd name="connsiteY40" fmla="*/ 397933 h 495829"/>
              <a:gd name="connsiteX41" fmla="*/ 216429 w 942975"/>
              <a:gd name="connsiteY41" fmla="*/ 410633 h 495829"/>
              <a:gd name="connsiteX42" fmla="*/ 203729 w 942975"/>
              <a:gd name="connsiteY42" fmla="*/ 436033 h 495829"/>
              <a:gd name="connsiteX43" fmla="*/ 216429 w 942975"/>
              <a:gd name="connsiteY43" fmla="*/ 480483 h 495829"/>
              <a:gd name="connsiteX44" fmla="*/ 162454 w 942975"/>
              <a:gd name="connsiteY44" fmla="*/ 483658 h 495829"/>
              <a:gd name="connsiteX45" fmla="*/ 83079 w 942975"/>
              <a:gd name="connsiteY45" fmla="*/ 407458 h 495829"/>
              <a:gd name="connsiteX46" fmla="*/ 25929 w 942975"/>
              <a:gd name="connsiteY46" fmla="*/ 356658 h 495829"/>
              <a:gd name="connsiteX47" fmla="*/ 238654 w 942975"/>
              <a:gd name="connsiteY47" fmla="*/ 201083 h 495829"/>
              <a:gd name="connsiteX48" fmla="*/ 156104 w 942975"/>
              <a:gd name="connsiteY48" fmla="*/ 258233 h 495829"/>
              <a:gd name="connsiteX49" fmla="*/ 406929 w 942975"/>
              <a:gd name="connsiteY49" fmla="*/ 124883 h 495829"/>
              <a:gd name="connsiteX50" fmla="*/ 572029 w 942975"/>
              <a:gd name="connsiteY50" fmla="*/ 35983 h 495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942975" h="495829">
                <a:moveTo>
                  <a:pt x="572029" y="35983"/>
                </a:moveTo>
                <a:cubicBezTo>
                  <a:pt x="611716" y="26987"/>
                  <a:pt x="633942" y="66675"/>
                  <a:pt x="645054" y="70908"/>
                </a:cubicBezTo>
                <a:cubicBezTo>
                  <a:pt x="656167" y="75141"/>
                  <a:pt x="635000" y="69320"/>
                  <a:pt x="638704" y="61383"/>
                </a:cubicBezTo>
                <a:cubicBezTo>
                  <a:pt x="642408" y="53446"/>
                  <a:pt x="658283" y="23812"/>
                  <a:pt x="667279" y="23283"/>
                </a:cubicBezTo>
                <a:cubicBezTo>
                  <a:pt x="676275" y="22754"/>
                  <a:pt x="681037" y="53446"/>
                  <a:pt x="692679" y="58208"/>
                </a:cubicBezTo>
                <a:cubicBezTo>
                  <a:pt x="704321" y="62970"/>
                  <a:pt x="724958" y="56091"/>
                  <a:pt x="737129" y="51858"/>
                </a:cubicBezTo>
                <a:cubicBezTo>
                  <a:pt x="749300" y="47625"/>
                  <a:pt x="762000" y="38629"/>
                  <a:pt x="765704" y="32808"/>
                </a:cubicBezTo>
                <a:cubicBezTo>
                  <a:pt x="769408" y="26987"/>
                  <a:pt x="735012" y="0"/>
                  <a:pt x="759354" y="16933"/>
                </a:cubicBezTo>
                <a:cubicBezTo>
                  <a:pt x="783696" y="33866"/>
                  <a:pt x="882650" y="108479"/>
                  <a:pt x="911754" y="134408"/>
                </a:cubicBezTo>
                <a:cubicBezTo>
                  <a:pt x="940858" y="160337"/>
                  <a:pt x="942975" y="154516"/>
                  <a:pt x="933979" y="172508"/>
                </a:cubicBezTo>
                <a:cubicBezTo>
                  <a:pt x="924983" y="190500"/>
                  <a:pt x="887412" y="220133"/>
                  <a:pt x="857779" y="242358"/>
                </a:cubicBezTo>
                <a:cubicBezTo>
                  <a:pt x="828146" y="264583"/>
                  <a:pt x="785812" y="287866"/>
                  <a:pt x="756179" y="305858"/>
                </a:cubicBezTo>
                <a:cubicBezTo>
                  <a:pt x="726546" y="323850"/>
                  <a:pt x="694796" y="341312"/>
                  <a:pt x="679979" y="350308"/>
                </a:cubicBezTo>
                <a:cubicBezTo>
                  <a:pt x="665162" y="359304"/>
                  <a:pt x="670983" y="363537"/>
                  <a:pt x="667279" y="359833"/>
                </a:cubicBezTo>
                <a:cubicBezTo>
                  <a:pt x="663575" y="356129"/>
                  <a:pt x="665162" y="335491"/>
                  <a:pt x="657754" y="328083"/>
                </a:cubicBezTo>
                <a:cubicBezTo>
                  <a:pt x="650346" y="320675"/>
                  <a:pt x="620183" y="323850"/>
                  <a:pt x="622829" y="315383"/>
                </a:cubicBezTo>
                <a:cubicBezTo>
                  <a:pt x="625475" y="306916"/>
                  <a:pt x="665162" y="291041"/>
                  <a:pt x="673629" y="277283"/>
                </a:cubicBezTo>
                <a:cubicBezTo>
                  <a:pt x="682096" y="263525"/>
                  <a:pt x="675216" y="241829"/>
                  <a:pt x="673629" y="232833"/>
                </a:cubicBezTo>
                <a:cubicBezTo>
                  <a:pt x="672042" y="223837"/>
                  <a:pt x="674687" y="219604"/>
                  <a:pt x="664104" y="223308"/>
                </a:cubicBezTo>
                <a:cubicBezTo>
                  <a:pt x="653521" y="227012"/>
                  <a:pt x="625475" y="243946"/>
                  <a:pt x="610129" y="255058"/>
                </a:cubicBezTo>
                <a:cubicBezTo>
                  <a:pt x="594783" y="266170"/>
                  <a:pt x="582083" y="280987"/>
                  <a:pt x="572029" y="289983"/>
                </a:cubicBezTo>
                <a:cubicBezTo>
                  <a:pt x="561975" y="298979"/>
                  <a:pt x="558271" y="304270"/>
                  <a:pt x="549804" y="309033"/>
                </a:cubicBezTo>
                <a:cubicBezTo>
                  <a:pt x="541337" y="313796"/>
                  <a:pt x="527050" y="323320"/>
                  <a:pt x="521229" y="318558"/>
                </a:cubicBezTo>
                <a:cubicBezTo>
                  <a:pt x="515408" y="313796"/>
                  <a:pt x="523346" y="288396"/>
                  <a:pt x="514879" y="280458"/>
                </a:cubicBezTo>
                <a:cubicBezTo>
                  <a:pt x="506412" y="272521"/>
                  <a:pt x="479954" y="272521"/>
                  <a:pt x="470429" y="270933"/>
                </a:cubicBezTo>
                <a:cubicBezTo>
                  <a:pt x="460904" y="269346"/>
                  <a:pt x="461962" y="276225"/>
                  <a:pt x="457729" y="270933"/>
                </a:cubicBezTo>
                <a:cubicBezTo>
                  <a:pt x="453496" y="265641"/>
                  <a:pt x="454554" y="247120"/>
                  <a:pt x="445029" y="239183"/>
                </a:cubicBezTo>
                <a:cubicBezTo>
                  <a:pt x="435504" y="231246"/>
                  <a:pt x="414866" y="222250"/>
                  <a:pt x="400579" y="223308"/>
                </a:cubicBezTo>
                <a:cubicBezTo>
                  <a:pt x="386292" y="224366"/>
                  <a:pt x="368829" y="240241"/>
                  <a:pt x="359304" y="245533"/>
                </a:cubicBezTo>
                <a:cubicBezTo>
                  <a:pt x="349779" y="250825"/>
                  <a:pt x="352954" y="256116"/>
                  <a:pt x="343429" y="255058"/>
                </a:cubicBezTo>
                <a:cubicBezTo>
                  <a:pt x="333904" y="254000"/>
                  <a:pt x="314854" y="239183"/>
                  <a:pt x="302154" y="239183"/>
                </a:cubicBezTo>
                <a:cubicBezTo>
                  <a:pt x="289454" y="239183"/>
                  <a:pt x="276225" y="247650"/>
                  <a:pt x="267229" y="255058"/>
                </a:cubicBezTo>
                <a:cubicBezTo>
                  <a:pt x="258233" y="262466"/>
                  <a:pt x="249237" y="274637"/>
                  <a:pt x="248179" y="283633"/>
                </a:cubicBezTo>
                <a:cubicBezTo>
                  <a:pt x="247121" y="292629"/>
                  <a:pt x="256646" y="304271"/>
                  <a:pt x="260879" y="309033"/>
                </a:cubicBezTo>
                <a:cubicBezTo>
                  <a:pt x="265112" y="313795"/>
                  <a:pt x="275166" y="308504"/>
                  <a:pt x="273579" y="312208"/>
                </a:cubicBezTo>
                <a:cubicBezTo>
                  <a:pt x="271992" y="315912"/>
                  <a:pt x="254529" y="324908"/>
                  <a:pt x="251354" y="331258"/>
                </a:cubicBezTo>
                <a:cubicBezTo>
                  <a:pt x="248179" y="337608"/>
                  <a:pt x="268287" y="348721"/>
                  <a:pt x="254529" y="350308"/>
                </a:cubicBezTo>
                <a:cubicBezTo>
                  <a:pt x="240771" y="351895"/>
                  <a:pt x="189441" y="342370"/>
                  <a:pt x="168804" y="340783"/>
                </a:cubicBezTo>
                <a:cubicBezTo>
                  <a:pt x="148167" y="339196"/>
                  <a:pt x="134408" y="336021"/>
                  <a:pt x="130704" y="340783"/>
                </a:cubicBezTo>
                <a:cubicBezTo>
                  <a:pt x="127000" y="345545"/>
                  <a:pt x="131233" y="359833"/>
                  <a:pt x="146579" y="369358"/>
                </a:cubicBezTo>
                <a:cubicBezTo>
                  <a:pt x="161925" y="378883"/>
                  <a:pt x="211137" y="391054"/>
                  <a:pt x="222779" y="397933"/>
                </a:cubicBezTo>
                <a:cubicBezTo>
                  <a:pt x="234421" y="404812"/>
                  <a:pt x="216429" y="410633"/>
                  <a:pt x="216429" y="410633"/>
                </a:cubicBezTo>
                <a:cubicBezTo>
                  <a:pt x="213254" y="416983"/>
                  <a:pt x="203729" y="424391"/>
                  <a:pt x="203729" y="436033"/>
                </a:cubicBezTo>
                <a:cubicBezTo>
                  <a:pt x="203729" y="447675"/>
                  <a:pt x="223308" y="472545"/>
                  <a:pt x="216429" y="480483"/>
                </a:cubicBezTo>
                <a:cubicBezTo>
                  <a:pt x="209550" y="488421"/>
                  <a:pt x="184679" y="495829"/>
                  <a:pt x="162454" y="483658"/>
                </a:cubicBezTo>
                <a:cubicBezTo>
                  <a:pt x="140229" y="471487"/>
                  <a:pt x="105833" y="428625"/>
                  <a:pt x="83079" y="407458"/>
                </a:cubicBezTo>
                <a:cubicBezTo>
                  <a:pt x="60325" y="386291"/>
                  <a:pt x="0" y="391054"/>
                  <a:pt x="25929" y="356658"/>
                </a:cubicBezTo>
                <a:cubicBezTo>
                  <a:pt x="51858" y="322262"/>
                  <a:pt x="216958" y="217487"/>
                  <a:pt x="238654" y="201083"/>
                </a:cubicBezTo>
                <a:cubicBezTo>
                  <a:pt x="260350" y="184679"/>
                  <a:pt x="128058" y="270933"/>
                  <a:pt x="156104" y="258233"/>
                </a:cubicBezTo>
                <a:cubicBezTo>
                  <a:pt x="184150" y="245533"/>
                  <a:pt x="338137" y="162454"/>
                  <a:pt x="406929" y="124883"/>
                </a:cubicBezTo>
                <a:cubicBezTo>
                  <a:pt x="475721" y="87312"/>
                  <a:pt x="532342" y="44979"/>
                  <a:pt x="572029" y="35983"/>
                </a:cubicBezTo>
                <a:close/>
              </a:path>
            </a:pathLst>
          </a:custGeom>
          <a:solidFill>
            <a:srgbClr val="7030A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 92"/>
          <p:cNvSpPr/>
          <p:nvPr/>
        </p:nvSpPr>
        <p:spPr>
          <a:xfrm>
            <a:off x="7535863" y="3969808"/>
            <a:ext cx="261408" cy="116417"/>
          </a:xfrm>
          <a:custGeom>
            <a:avLst/>
            <a:gdLst>
              <a:gd name="connsiteX0" fmla="*/ 1587 w 261408"/>
              <a:gd name="connsiteY0" fmla="*/ 59267 h 116417"/>
              <a:gd name="connsiteX1" fmla="*/ 49212 w 261408"/>
              <a:gd name="connsiteY1" fmla="*/ 40217 h 116417"/>
              <a:gd name="connsiteX2" fmla="*/ 74612 w 261408"/>
              <a:gd name="connsiteY2" fmla="*/ 21167 h 116417"/>
              <a:gd name="connsiteX3" fmla="*/ 84137 w 261408"/>
              <a:gd name="connsiteY3" fmla="*/ 65617 h 116417"/>
              <a:gd name="connsiteX4" fmla="*/ 128587 w 261408"/>
              <a:gd name="connsiteY4" fmla="*/ 75142 h 116417"/>
              <a:gd name="connsiteX5" fmla="*/ 185737 w 261408"/>
              <a:gd name="connsiteY5" fmla="*/ 46567 h 116417"/>
              <a:gd name="connsiteX6" fmla="*/ 185737 w 261408"/>
              <a:gd name="connsiteY6" fmla="*/ 14817 h 116417"/>
              <a:gd name="connsiteX7" fmla="*/ 220662 w 261408"/>
              <a:gd name="connsiteY7" fmla="*/ 11642 h 116417"/>
              <a:gd name="connsiteX8" fmla="*/ 246062 w 261408"/>
              <a:gd name="connsiteY8" fmla="*/ 2117 h 116417"/>
              <a:gd name="connsiteX9" fmla="*/ 255587 w 261408"/>
              <a:gd name="connsiteY9" fmla="*/ 24342 h 116417"/>
              <a:gd name="connsiteX10" fmla="*/ 211137 w 261408"/>
              <a:gd name="connsiteY10" fmla="*/ 37042 h 116417"/>
              <a:gd name="connsiteX11" fmla="*/ 192087 w 261408"/>
              <a:gd name="connsiteY11" fmla="*/ 59267 h 116417"/>
              <a:gd name="connsiteX12" fmla="*/ 198437 w 261408"/>
              <a:gd name="connsiteY12" fmla="*/ 91017 h 116417"/>
              <a:gd name="connsiteX13" fmla="*/ 204787 w 261408"/>
              <a:gd name="connsiteY13" fmla="*/ 106892 h 116417"/>
              <a:gd name="connsiteX14" fmla="*/ 169862 w 261408"/>
              <a:gd name="connsiteY14" fmla="*/ 103717 h 116417"/>
              <a:gd name="connsiteX15" fmla="*/ 138112 w 261408"/>
              <a:gd name="connsiteY15" fmla="*/ 94192 h 116417"/>
              <a:gd name="connsiteX16" fmla="*/ 106362 w 261408"/>
              <a:gd name="connsiteY16" fmla="*/ 100542 h 116417"/>
              <a:gd name="connsiteX17" fmla="*/ 87312 w 261408"/>
              <a:gd name="connsiteY17" fmla="*/ 113242 h 116417"/>
              <a:gd name="connsiteX18" fmla="*/ 58737 w 261408"/>
              <a:gd name="connsiteY18" fmla="*/ 81492 h 116417"/>
              <a:gd name="connsiteX19" fmla="*/ 1587 w 261408"/>
              <a:gd name="connsiteY19" fmla="*/ 59267 h 116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61408" h="116417">
                <a:moveTo>
                  <a:pt x="1587" y="59267"/>
                </a:moveTo>
                <a:cubicBezTo>
                  <a:pt x="0" y="52388"/>
                  <a:pt x="37041" y="46567"/>
                  <a:pt x="49212" y="40217"/>
                </a:cubicBezTo>
                <a:cubicBezTo>
                  <a:pt x="61383" y="33867"/>
                  <a:pt x="68791" y="16934"/>
                  <a:pt x="74612" y="21167"/>
                </a:cubicBezTo>
                <a:cubicBezTo>
                  <a:pt x="80433" y="25400"/>
                  <a:pt x="75141" y="56621"/>
                  <a:pt x="84137" y="65617"/>
                </a:cubicBezTo>
                <a:cubicBezTo>
                  <a:pt x="93133" y="74613"/>
                  <a:pt x="111654" y="78317"/>
                  <a:pt x="128587" y="75142"/>
                </a:cubicBezTo>
                <a:cubicBezTo>
                  <a:pt x="145520" y="71967"/>
                  <a:pt x="176212" y="56621"/>
                  <a:pt x="185737" y="46567"/>
                </a:cubicBezTo>
                <a:cubicBezTo>
                  <a:pt x="195262" y="36513"/>
                  <a:pt x="179916" y="20638"/>
                  <a:pt x="185737" y="14817"/>
                </a:cubicBezTo>
                <a:cubicBezTo>
                  <a:pt x="191558" y="8996"/>
                  <a:pt x="210608" y="13759"/>
                  <a:pt x="220662" y="11642"/>
                </a:cubicBezTo>
                <a:cubicBezTo>
                  <a:pt x="230716" y="9525"/>
                  <a:pt x="240241" y="0"/>
                  <a:pt x="246062" y="2117"/>
                </a:cubicBezTo>
                <a:cubicBezTo>
                  <a:pt x="251883" y="4234"/>
                  <a:pt x="261408" y="18521"/>
                  <a:pt x="255587" y="24342"/>
                </a:cubicBezTo>
                <a:cubicBezTo>
                  <a:pt x="249766" y="30163"/>
                  <a:pt x="221720" y="31221"/>
                  <a:pt x="211137" y="37042"/>
                </a:cubicBezTo>
                <a:cubicBezTo>
                  <a:pt x="200554" y="42863"/>
                  <a:pt x="194204" y="50271"/>
                  <a:pt x="192087" y="59267"/>
                </a:cubicBezTo>
                <a:cubicBezTo>
                  <a:pt x="189970" y="68263"/>
                  <a:pt x="196320" y="83080"/>
                  <a:pt x="198437" y="91017"/>
                </a:cubicBezTo>
                <a:cubicBezTo>
                  <a:pt x="200554" y="98954"/>
                  <a:pt x="209549" y="104775"/>
                  <a:pt x="204787" y="106892"/>
                </a:cubicBezTo>
                <a:cubicBezTo>
                  <a:pt x="200025" y="109009"/>
                  <a:pt x="180974" y="105834"/>
                  <a:pt x="169862" y="103717"/>
                </a:cubicBezTo>
                <a:cubicBezTo>
                  <a:pt x="158750" y="101600"/>
                  <a:pt x="148695" y="94721"/>
                  <a:pt x="138112" y="94192"/>
                </a:cubicBezTo>
                <a:cubicBezTo>
                  <a:pt x="127529" y="93663"/>
                  <a:pt x="114829" y="97367"/>
                  <a:pt x="106362" y="100542"/>
                </a:cubicBezTo>
                <a:cubicBezTo>
                  <a:pt x="97895" y="103717"/>
                  <a:pt x="95250" y="116417"/>
                  <a:pt x="87312" y="113242"/>
                </a:cubicBezTo>
                <a:cubicBezTo>
                  <a:pt x="79374" y="110067"/>
                  <a:pt x="71437" y="91017"/>
                  <a:pt x="58737" y="81492"/>
                </a:cubicBezTo>
                <a:cubicBezTo>
                  <a:pt x="46037" y="71967"/>
                  <a:pt x="3174" y="66146"/>
                  <a:pt x="1587" y="59267"/>
                </a:cubicBezTo>
                <a:close/>
              </a:path>
            </a:pathLst>
          </a:custGeom>
          <a:solidFill>
            <a:srgbClr val="7030A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/>
          <p:cNvSpPr/>
          <p:nvPr/>
        </p:nvSpPr>
        <p:spPr>
          <a:xfrm>
            <a:off x="7013046" y="3989388"/>
            <a:ext cx="555625" cy="421216"/>
          </a:xfrm>
          <a:custGeom>
            <a:avLst/>
            <a:gdLst>
              <a:gd name="connsiteX0" fmla="*/ 3704 w 555625"/>
              <a:gd name="connsiteY0" fmla="*/ 4762 h 421216"/>
              <a:gd name="connsiteX1" fmla="*/ 102129 w 555625"/>
              <a:gd name="connsiteY1" fmla="*/ 80962 h 421216"/>
              <a:gd name="connsiteX2" fmla="*/ 171979 w 555625"/>
              <a:gd name="connsiteY2" fmla="*/ 141287 h 421216"/>
              <a:gd name="connsiteX3" fmla="*/ 273579 w 555625"/>
              <a:gd name="connsiteY3" fmla="*/ 242887 h 421216"/>
              <a:gd name="connsiteX4" fmla="*/ 394229 w 555625"/>
              <a:gd name="connsiteY4" fmla="*/ 373062 h 421216"/>
              <a:gd name="connsiteX5" fmla="*/ 435504 w 555625"/>
              <a:gd name="connsiteY5" fmla="*/ 414337 h 421216"/>
              <a:gd name="connsiteX6" fmla="*/ 502179 w 555625"/>
              <a:gd name="connsiteY6" fmla="*/ 414337 h 421216"/>
              <a:gd name="connsiteX7" fmla="*/ 549804 w 555625"/>
              <a:gd name="connsiteY7" fmla="*/ 382587 h 421216"/>
              <a:gd name="connsiteX8" fmla="*/ 467254 w 555625"/>
              <a:gd name="connsiteY8" fmla="*/ 290512 h 421216"/>
              <a:gd name="connsiteX9" fmla="*/ 324379 w 555625"/>
              <a:gd name="connsiteY9" fmla="*/ 179387 h 421216"/>
              <a:gd name="connsiteX10" fmla="*/ 216429 w 555625"/>
              <a:gd name="connsiteY10" fmla="*/ 112712 h 421216"/>
              <a:gd name="connsiteX11" fmla="*/ 124354 w 555625"/>
              <a:gd name="connsiteY11" fmla="*/ 52387 h 421216"/>
              <a:gd name="connsiteX12" fmla="*/ 3704 w 555625"/>
              <a:gd name="connsiteY12" fmla="*/ 4762 h 421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5625" h="421216">
                <a:moveTo>
                  <a:pt x="3704" y="4762"/>
                </a:moveTo>
                <a:cubicBezTo>
                  <a:pt x="0" y="9524"/>
                  <a:pt x="74083" y="58208"/>
                  <a:pt x="102129" y="80962"/>
                </a:cubicBezTo>
                <a:cubicBezTo>
                  <a:pt x="130175" y="103716"/>
                  <a:pt x="143404" y="114300"/>
                  <a:pt x="171979" y="141287"/>
                </a:cubicBezTo>
                <a:cubicBezTo>
                  <a:pt x="200554" y="168275"/>
                  <a:pt x="236537" y="204258"/>
                  <a:pt x="273579" y="242887"/>
                </a:cubicBezTo>
                <a:cubicBezTo>
                  <a:pt x="310621" y="281516"/>
                  <a:pt x="367242" y="344487"/>
                  <a:pt x="394229" y="373062"/>
                </a:cubicBezTo>
                <a:cubicBezTo>
                  <a:pt x="421217" y="401637"/>
                  <a:pt x="417512" y="407458"/>
                  <a:pt x="435504" y="414337"/>
                </a:cubicBezTo>
                <a:cubicBezTo>
                  <a:pt x="453496" y="421216"/>
                  <a:pt x="483129" y="419629"/>
                  <a:pt x="502179" y="414337"/>
                </a:cubicBezTo>
                <a:cubicBezTo>
                  <a:pt x="521229" y="409045"/>
                  <a:pt x="555625" y="403224"/>
                  <a:pt x="549804" y="382587"/>
                </a:cubicBezTo>
                <a:cubicBezTo>
                  <a:pt x="543983" y="361950"/>
                  <a:pt x="504825" y="324379"/>
                  <a:pt x="467254" y="290512"/>
                </a:cubicBezTo>
                <a:cubicBezTo>
                  <a:pt x="429683" y="256645"/>
                  <a:pt x="366183" y="209020"/>
                  <a:pt x="324379" y="179387"/>
                </a:cubicBezTo>
                <a:cubicBezTo>
                  <a:pt x="282575" y="149754"/>
                  <a:pt x="249766" y="133879"/>
                  <a:pt x="216429" y="112712"/>
                </a:cubicBezTo>
                <a:cubicBezTo>
                  <a:pt x="183092" y="91545"/>
                  <a:pt x="152929" y="68262"/>
                  <a:pt x="124354" y="52387"/>
                </a:cubicBezTo>
                <a:cubicBezTo>
                  <a:pt x="95779" y="36512"/>
                  <a:pt x="7408" y="0"/>
                  <a:pt x="3704" y="4762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505200" y="5029200"/>
            <a:ext cx="53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p</a:t>
            </a:r>
            <a:endParaRPr lang="en-US" sz="7200" dirty="0">
              <a:ln w="19050"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3733800"/>
            <a:ext cx="1295400" cy="914400"/>
          </a:xfrm>
          <a:prstGeom prst="rect">
            <a:avLst/>
          </a:prstGeom>
        </p:spPr>
      </p:pic>
      <p:sp>
        <p:nvSpPr>
          <p:cNvPr id="75" name="Freeform 74"/>
          <p:cNvSpPr/>
          <p:nvPr/>
        </p:nvSpPr>
        <p:spPr>
          <a:xfrm>
            <a:off x="1054629" y="3732742"/>
            <a:ext cx="1308629" cy="712258"/>
          </a:xfrm>
          <a:custGeom>
            <a:avLst/>
            <a:gdLst>
              <a:gd name="connsiteX0" fmla="*/ 1298046 w 1308629"/>
              <a:gd name="connsiteY0" fmla="*/ 131233 h 712258"/>
              <a:gd name="connsiteX1" fmla="*/ 1250421 w 1308629"/>
              <a:gd name="connsiteY1" fmla="*/ 89958 h 712258"/>
              <a:gd name="connsiteX2" fmla="*/ 1113896 w 1308629"/>
              <a:gd name="connsiteY2" fmla="*/ 35983 h 712258"/>
              <a:gd name="connsiteX3" fmla="*/ 929746 w 1308629"/>
              <a:gd name="connsiteY3" fmla="*/ 4233 h 712258"/>
              <a:gd name="connsiteX4" fmla="*/ 780521 w 1308629"/>
              <a:gd name="connsiteY4" fmla="*/ 10583 h 712258"/>
              <a:gd name="connsiteX5" fmla="*/ 580496 w 1308629"/>
              <a:gd name="connsiteY5" fmla="*/ 39158 h 712258"/>
              <a:gd name="connsiteX6" fmla="*/ 370946 w 1308629"/>
              <a:gd name="connsiteY6" fmla="*/ 131233 h 712258"/>
              <a:gd name="connsiteX7" fmla="*/ 259821 w 1308629"/>
              <a:gd name="connsiteY7" fmla="*/ 194733 h 712258"/>
              <a:gd name="connsiteX8" fmla="*/ 91546 w 1308629"/>
              <a:gd name="connsiteY8" fmla="*/ 372533 h 712258"/>
              <a:gd name="connsiteX9" fmla="*/ 18521 w 1308629"/>
              <a:gd name="connsiteY9" fmla="*/ 534458 h 712258"/>
              <a:gd name="connsiteX10" fmla="*/ 202671 w 1308629"/>
              <a:gd name="connsiteY10" fmla="*/ 597958 h 712258"/>
              <a:gd name="connsiteX11" fmla="*/ 456671 w 1308629"/>
              <a:gd name="connsiteY11" fmla="*/ 683683 h 712258"/>
              <a:gd name="connsiteX12" fmla="*/ 570971 w 1308629"/>
              <a:gd name="connsiteY12" fmla="*/ 702733 h 712258"/>
              <a:gd name="connsiteX13" fmla="*/ 624946 w 1308629"/>
              <a:gd name="connsiteY13" fmla="*/ 626533 h 712258"/>
              <a:gd name="connsiteX14" fmla="*/ 748771 w 1308629"/>
              <a:gd name="connsiteY14" fmla="*/ 563033 h 712258"/>
              <a:gd name="connsiteX15" fmla="*/ 878946 w 1308629"/>
              <a:gd name="connsiteY15" fmla="*/ 528108 h 712258"/>
              <a:gd name="connsiteX16" fmla="*/ 1066271 w 1308629"/>
              <a:gd name="connsiteY16" fmla="*/ 537633 h 712258"/>
              <a:gd name="connsiteX17" fmla="*/ 1186921 w 1308629"/>
              <a:gd name="connsiteY17" fmla="*/ 347133 h 712258"/>
              <a:gd name="connsiteX18" fmla="*/ 1298046 w 1308629"/>
              <a:gd name="connsiteY18" fmla="*/ 131233 h 712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08629" h="712258">
                <a:moveTo>
                  <a:pt x="1298046" y="131233"/>
                </a:moveTo>
                <a:cubicBezTo>
                  <a:pt x="1308629" y="88371"/>
                  <a:pt x="1281113" y="105833"/>
                  <a:pt x="1250421" y="89958"/>
                </a:cubicBezTo>
                <a:cubicBezTo>
                  <a:pt x="1219729" y="74083"/>
                  <a:pt x="1167342" y="50270"/>
                  <a:pt x="1113896" y="35983"/>
                </a:cubicBezTo>
                <a:cubicBezTo>
                  <a:pt x="1060450" y="21696"/>
                  <a:pt x="985309" y="8466"/>
                  <a:pt x="929746" y="4233"/>
                </a:cubicBezTo>
                <a:cubicBezTo>
                  <a:pt x="874183" y="0"/>
                  <a:pt x="838729" y="4762"/>
                  <a:pt x="780521" y="10583"/>
                </a:cubicBezTo>
                <a:cubicBezTo>
                  <a:pt x="722313" y="16404"/>
                  <a:pt x="648758" y="19050"/>
                  <a:pt x="580496" y="39158"/>
                </a:cubicBezTo>
                <a:cubicBezTo>
                  <a:pt x="512234" y="59266"/>
                  <a:pt x="424392" y="105304"/>
                  <a:pt x="370946" y="131233"/>
                </a:cubicBezTo>
                <a:cubicBezTo>
                  <a:pt x="317500" y="157162"/>
                  <a:pt x="306388" y="154516"/>
                  <a:pt x="259821" y="194733"/>
                </a:cubicBezTo>
                <a:cubicBezTo>
                  <a:pt x="213254" y="234950"/>
                  <a:pt x="131763" y="315912"/>
                  <a:pt x="91546" y="372533"/>
                </a:cubicBezTo>
                <a:cubicBezTo>
                  <a:pt x="51329" y="429154"/>
                  <a:pt x="0" y="496887"/>
                  <a:pt x="18521" y="534458"/>
                </a:cubicBezTo>
                <a:cubicBezTo>
                  <a:pt x="37042" y="572029"/>
                  <a:pt x="202671" y="597958"/>
                  <a:pt x="202671" y="597958"/>
                </a:cubicBezTo>
                <a:cubicBezTo>
                  <a:pt x="275696" y="622829"/>
                  <a:pt x="395288" y="666221"/>
                  <a:pt x="456671" y="683683"/>
                </a:cubicBezTo>
                <a:cubicBezTo>
                  <a:pt x="518054" y="701145"/>
                  <a:pt x="542925" y="712258"/>
                  <a:pt x="570971" y="702733"/>
                </a:cubicBezTo>
                <a:cubicBezTo>
                  <a:pt x="599017" y="693208"/>
                  <a:pt x="595313" y="649816"/>
                  <a:pt x="624946" y="626533"/>
                </a:cubicBezTo>
                <a:cubicBezTo>
                  <a:pt x="654579" y="603250"/>
                  <a:pt x="706438" y="579437"/>
                  <a:pt x="748771" y="563033"/>
                </a:cubicBezTo>
                <a:cubicBezTo>
                  <a:pt x="791104" y="546629"/>
                  <a:pt x="826029" y="532341"/>
                  <a:pt x="878946" y="528108"/>
                </a:cubicBezTo>
                <a:cubicBezTo>
                  <a:pt x="931863" y="523875"/>
                  <a:pt x="1014942" y="567795"/>
                  <a:pt x="1066271" y="537633"/>
                </a:cubicBezTo>
                <a:cubicBezTo>
                  <a:pt x="1117600" y="507471"/>
                  <a:pt x="1146175" y="414337"/>
                  <a:pt x="1186921" y="347133"/>
                </a:cubicBezTo>
                <a:cubicBezTo>
                  <a:pt x="1227667" y="279929"/>
                  <a:pt x="1287463" y="174095"/>
                  <a:pt x="1298046" y="131233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6" name="Picture 65" descr="c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48400" y="0"/>
            <a:ext cx="1981200" cy="1600200"/>
          </a:xfrm>
          <a:prstGeom prst="rect">
            <a:avLst/>
          </a:prstGeom>
        </p:spPr>
      </p:pic>
      <p:sp>
        <p:nvSpPr>
          <p:cNvPr id="64" name="Freeform 63"/>
          <p:cNvSpPr/>
          <p:nvPr/>
        </p:nvSpPr>
        <p:spPr>
          <a:xfrm>
            <a:off x="6858000" y="838200"/>
            <a:ext cx="506015" cy="380603"/>
          </a:xfrm>
          <a:custGeom>
            <a:avLst/>
            <a:gdLst>
              <a:gd name="connsiteX0" fmla="*/ 417909 w 506015"/>
              <a:gd name="connsiteY0" fmla="*/ 42862 h 304403"/>
              <a:gd name="connsiteX1" fmla="*/ 346472 w 506015"/>
              <a:gd name="connsiteY1" fmla="*/ 16669 h 304403"/>
              <a:gd name="connsiteX2" fmla="*/ 277415 w 506015"/>
              <a:gd name="connsiteY2" fmla="*/ 7144 h 304403"/>
              <a:gd name="connsiteX3" fmla="*/ 208359 w 506015"/>
              <a:gd name="connsiteY3" fmla="*/ 2381 h 304403"/>
              <a:gd name="connsiteX4" fmla="*/ 129778 w 506015"/>
              <a:gd name="connsiteY4" fmla="*/ 21431 h 304403"/>
              <a:gd name="connsiteX5" fmla="*/ 77390 w 506015"/>
              <a:gd name="connsiteY5" fmla="*/ 47625 h 304403"/>
              <a:gd name="connsiteX6" fmla="*/ 41672 w 506015"/>
              <a:gd name="connsiteY6" fmla="*/ 73819 h 304403"/>
              <a:gd name="connsiteX7" fmla="*/ 5953 w 506015"/>
              <a:gd name="connsiteY7" fmla="*/ 111919 h 304403"/>
              <a:gd name="connsiteX8" fmla="*/ 5953 w 506015"/>
              <a:gd name="connsiteY8" fmla="*/ 161925 h 304403"/>
              <a:gd name="connsiteX9" fmla="*/ 15478 w 506015"/>
              <a:gd name="connsiteY9" fmla="*/ 202406 h 304403"/>
              <a:gd name="connsiteX10" fmla="*/ 58340 w 506015"/>
              <a:gd name="connsiteY10" fmla="*/ 245269 h 304403"/>
              <a:gd name="connsiteX11" fmla="*/ 115490 w 506015"/>
              <a:gd name="connsiteY11" fmla="*/ 278606 h 304403"/>
              <a:gd name="connsiteX12" fmla="*/ 182165 w 506015"/>
              <a:gd name="connsiteY12" fmla="*/ 292894 h 304403"/>
              <a:gd name="connsiteX13" fmla="*/ 284559 w 506015"/>
              <a:gd name="connsiteY13" fmla="*/ 302419 h 304403"/>
              <a:gd name="connsiteX14" fmla="*/ 386953 w 506015"/>
              <a:gd name="connsiteY14" fmla="*/ 280987 h 304403"/>
              <a:gd name="connsiteX15" fmla="*/ 458390 w 506015"/>
              <a:gd name="connsiteY15" fmla="*/ 240506 h 304403"/>
              <a:gd name="connsiteX16" fmla="*/ 496490 w 506015"/>
              <a:gd name="connsiteY16" fmla="*/ 192881 h 304403"/>
              <a:gd name="connsiteX17" fmla="*/ 501253 w 506015"/>
              <a:gd name="connsiteY17" fmla="*/ 133350 h 304403"/>
              <a:gd name="connsiteX18" fmla="*/ 467915 w 506015"/>
              <a:gd name="connsiteY18" fmla="*/ 76200 h 304403"/>
              <a:gd name="connsiteX19" fmla="*/ 417909 w 506015"/>
              <a:gd name="connsiteY19" fmla="*/ 42862 h 304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6015" h="304403">
                <a:moveTo>
                  <a:pt x="417909" y="42862"/>
                </a:moveTo>
                <a:cubicBezTo>
                  <a:pt x="397669" y="32940"/>
                  <a:pt x="369888" y="22622"/>
                  <a:pt x="346472" y="16669"/>
                </a:cubicBezTo>
                <a:cubicBezTo>
                  <a:pt x="323056" y="10716"/>
                  <a:pt x="300434" y="9525"/>
                  <a:pt x="277415" y="7144"/>
                </a:cubicBezTo>
                <a:cubicBezTo>
                  <a:pt x="254396" y="4763"/>
                  <a:pt x="232965" y="0"/>
                  <a:pt x="208359" y="2381"/>
                </a:cubicBezTo>
                <a:cubicBezTo>
                  <a:pt x="183753" y="4762"/>
                  <a:pt x="151606" y="13890"/>
                  <a:pt x="129778" y="21431"/>
                </a:cubicBezTo>
                <a:cubicBezTo>
                  <a:pt x="107950" y="28972"/>
                  <a:pt x="92074" y="38894"/>
                  <a:pt x="77390" y="47625"/>
                </a:cubicBezTo>
                <a:cubicBezTo>
                  <a:pt x="62706" y="56356"/>
                  <a:pt x="53578" y="63103"/>
                  <a:pt x="41672" y="73819"/>
                </a:cubicBezTo>
                <a:cubicBezTo>
                  <a:pt x="29766" y="84535"/>
                  <a:pt x="11906" y="97235"/>
                  <a:pt x="5953" y="111919"/>
                </a:cubicBezTo>
                <a:cubicBezTo>
                  <a:pt x="0" y="126603"/>
                  <a:pt x="4366" y="146844"/>
                  <a:pt x="5953" y="161925"/>
                </a:cubicBezTo>
                <a:cubicBezTo>
                  <a:pt x="7540" y="177006"/>
                  <a:pt x="6747" y="188515"/>
                  <a:pt x="15478" y="202406"/>
                </a:cubicBezTo>
                <a:cubicBezTo>
                  <a:pt x="24209" y="216297"/>
                  <a:pt x="41671" y="232569"/>
                  <a:pt x="58340" y="245269"/>
                </a:cubicBezTo>
                <a:cubicBezTo>
                  <a:pt x="75009" y="257969"/>
                  <a:pt x="94853" y="270669"/>
                  <a:pt x="115490" y="278606"/>
                </a:cubicBezTo>
                <a:cubicBezTo>
                  <a:pt x="136128" y="286544"/>
                  <a:pt x="153987" y="288925"/>
                  <a:pt x="182165" y="292894"/>
                </a:cubicBezTo>
                <a:cubicBezTo>
                  <a:pt x="210343" y="296863"/>
                  <a:pt x="250428" y="304403"/>
                  <a:pt x="284559" y="302419"/>
                </a:cubicBezTo>
                <a:cubicBezTo>
                  <a:pt x="318690" y="300435"/>
                  <a:pt x="357981" y="291306"/>
                  <a:pt x="386953" y="280987"/>
                </a:cubicBezTo>
                <a:cubicBezTo>
                  <a:pt x="415925" y="270668"/>
                  <a:pt x="440134" y="255190"/>
                  <a:pt x="458390" y="240506"/>
                </a:cubicBezTo>
                <a:cubicBezTo>
                  <a:pt x="476646" y="225822"/>
                  <a:pt x="489346" y="210740"/>
                  <a:pt x="496490" y="192881"/>
                </a:cubicBezTo>
                <a:cubicBezTo>
                  <a:pt x="503634" y="175022"/>
                  <a:pt x="506015" y="152797"/>
                  <a:pt x="501253" y="133350"/>
                </a:cubicBezTo>
                <a:cubicBezTo>
                  <a:pt x="496491" y="113903"/>
                  <a:pt x="482599" y="91281"/>
                  <a:pt x="467915" y="76200"/>
                </a:cubicBezTo>
                <a:cubicBezTo>
                  <a:pt x="453231" y="61119"/>
                  <a:pt x="438149" y="52784"/>
                  <a:pt x="417909" y="42862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66800" y="0"/>
            <a:ext cx="121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  <a:latin typeface="VNI-Avo" pitchFamily="2" charset="0"/>
              </a:rPr>
              <a:t>Q</a:t>
            </a:r>
            <a:endParaRPr lang="en-US" sz="9600" b="1" dirty="0">
              <a:solidFill>
                <a:srgbClr val="002060"/>
              </a:solidFill>
              <a:latin typeface="VNI-Avo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0" y="0"/>
            <a:ext cx="76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C00000"/>
                </a:solidFill>
                <a:latin typeface="VNI-Avo" pitchFamily="2" charset="0"/>
              </a:rPr>
              <a:t>q</a:t>
            </a:r>
            <a:endParaRPr lang="en-US" sz="8000" b="1" dirty="0">
              <a:solidFill>
                <a:srgbClr val="C00000"/>
              </a:solidFill>
              <a:latin typeface="VNI-Avo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152400"/>
            <a:ext cx="76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atin typeface="HP001 4 hàng" pitchFamily="34" charset="0"/>
              </a:rPr>
              <a:t>q</a:t>
            </a:r>
            <a:endParaRPr lang="en-US" sz="7200" b="1" dirty="0">
              <a:latin typeface="HP001 4 hàng" pitchFamily="34" charset="0"/>
            </a:endParaRPr>
          </a:p>
        </p:txBody>
      </p:sp>
      <p:pic>
        <p:nvPicPr>
          <p:cNvPr id="17" name="Picture 16" descr="anh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76400" y="1752600"/>
            <a:ext cx="990600" cy="9906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343400" y="2057400"/>
            <a:ext cx="990600" cy="92333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bg2"/>
                </a:solidFill>
                <a:latin typeface="HP001 4 hàng" pitchFamily="34" charset="0"/>
              </a:rPr>
              <a:t> </a:t>
            </a:r>
            <a:r>
              <a:rPr lang="en-US" sz="4400" b="1" dirty="0" smtClean="0">
                <a:solidFill>
                  <a:schemeClr val="bg2"/>
                </a:solidFill>
                <a:latin typeface="VNI-Avo" pitchFamily="2" charset="0"/>
              </a:rPr>
              <a:t>q</a:t>
            </a:r>
            <a:endParaRPr lang="en-US" sz="5400" b="1" dirty="0">
              <a:solidFill>
                <a:schemeClr val="bg2"/>
              </a:solidFill>
              <a:latin typeface="VNI-Avo" pitchFamily="2" charset="0"/>
            </a:endParaRPr>
          </a:p>
        </p:txBody>
      </p:sp>
      <p:pic>
        <p:nvPicPr>
          <p:cNvPr id="34" name="Picture 33" descr="anh4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162800" y="1752600"/>
            <a:ext cx="1417080" cy="129540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990600" y="2743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quyeån</a:t>
            </a:r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 </a:t>
            </a:r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truyeän</a:t>
            </a:r>
            <a:endParaRPr lang="en-US" sz="2400" dirty="0">
              <a:ln w="12700">
                <a:solidFill>
                  <a:schemeClr val="tx1"/>
                </a:solidFill>
              </a:ln>
              <a:latin typeface="VNI-Avo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90800" y="41910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>
                  <a:solidFill>
                    <a:schemeClr val="tx1"/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q</a:t>
            </a:r>
            <a:r>
              <a:rPr lang="en-US" sz="3200" b="1" dirty="0" err="1" smtClean="0">
                <a:ln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uạt</a:t>
            </a:r>
            <a:r>
              <a:rPr lang="en-US" sz="3200" b="1" dirty="0" smtClean="0">
                <a:ln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giấy</a:t>
            </a:r>
            <a:endParaRPr lang="en-US" sz="3200" b="1" dirty="0">
              <a:ln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172200" y="41910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 w="12700">
                  <a:solidFill>
                    <a:schemeClr val="tx1"/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q</a:t>
            </a:r>
            <a:r>
              <a:rPr lang="en-US" sz="3200" b="1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uả</a:t>
            </a:r>
            <a:r>
              <a:rPr lang="en-US" sz="3200" b="1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 </a:t>
            </a:r>
            <a:r>
              <a:rPr lang="en-US" sz="3200" b="1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thị</a:t>
            </a:r>
            <a:endParaRPr lang="en-US" sz="3200" b="1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pic>
        <p:nvPicPr>
          <p:cNvPr id="44" name="Picture 43" descr="6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05400" y="3657600"/>
            <a:ext cx="1066800" cy="1066800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1066800" y="4800600"/>
            <a:ext cx="754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Toâ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maøu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caùc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hình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veõ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,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toâ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chöõ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theo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neùt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chaám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môø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ñeå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hoaøn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thaønh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caùc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töø</a:t>
            </a:r>
            <a:endParaRPr lang="en-US" sz="1050" b="1" dirty="0">
              <a:ln w="9525">
                <a:solidFill>
                  <a:schemeClr val="accent1">
                    <a:lumMod val="50000"/>
                  </a:schemeClr>
                </a:solidFill>
              </a:ln>
              <a:latin typeface="HP001 4 hàng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906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0574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>
                      <a:lumMod val="65000"/>
                      <a:lumOff val="35000"/>
                    </a:schemeClr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004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>
                      <a:lumMod val="65000"/>
                      <a:lumOff val="35000"/>
                    </a:schemeClr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2672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>
                      <a:lumMod val="65000"/>
                      <a:lumOff val="35000"/>
                    </a:schemeClr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3340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>
                      <a:lumMod val="65000"/>
                      <a:lumOff val="35000"/>
                    </a:schemeClr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4008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>
                      <a:lumMod val="65000"/>
                      <a:lumOff val="35000"/>
                    </a:schemeClr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5438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>
                      <a:lumMod val="65000"/>
                      <a:lumOff val="35000"/>
                    </a:schemeClr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  <a:solidFill>
                <a:schemeClr val="bg1"/>
              </a:solidFill>
              <a:latin typeface="HP001 4 hàng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914400" y="5410200"/>
            <a:ext cx="7315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914400" y="5791200"/>
            <a:ext cx="7391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914400" y="6096000"/>
            <a:ext cx="7391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71600" y="3352800"/>
            <a:ext cx="624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Noái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hình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veõ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vôùi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töø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coù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chöùa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chöõ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caùi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b="1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q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vôùi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chöõ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caùi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b="1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q</a:t>
            </a:r>
            <a:endParaRPr lang="en-US" sz="1050" b="1" dirty="0">
              <a:ln w="9525">
                <a:solidFill>
                  <a:schemeClr val="accent1">
                    <a:lumMod val="50000"/>
                  </a:schemeClr>
                </a:solidFill>
              </a:ln>
              <a:latin typeface="HP001 4 hàng" pitchFamily="34" charset="0"/>
            </a:endParaRPr>
          </a:p>
        </p:txBody>
      </p:sp>
      <p:pic>
        <p:nvPicPr>
          <p:cNvPr id="60" name="Picture 22" descr="but chua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2800" y="3810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Box 64"/>
          <p:cNvSpPr txBox="1"/>
          <p:nvPr/>
        </p:nvSpPr>
        <p:spPr>
          <a:xfrm>
            <a:off x="6934200" y="838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HP001 4 hàng" pitchFamily="34" charset="0"/>
              </a:rPr>
              <a:t>q</a:t>
            </a:r>
            <a:endParaRPr lang="en-US" dirty="0">
              <a:ln>
                <a:solidFill>
                  <a:sysClr val="windowText" lastClr="000000"/>
                </a:solidFill>
              </a:ln>
              <a:latin typeface="HP001 4 hàng" pitchFamily="34" charset="0"/>
            </a:endParaRPr>
          </a:p>
        </p:txBody>
      </p:sp>
      <p:sp>
        <p:nvSpPr>
          <p:cNvPr id="67" name="Freeform 66"/>
          <p:cNvSpPr/>
          <p:nvPr/>
        </p:nvSpPr>
        <p:spPr>
          <a:xfrm>
            <a:off x="7162800" y="1143000"/>
            <a:ext cx="506015" cy="380603"/>
          </a:xfrm>
          <a:custGeom>
            <a:avLst/>
            <a:gdLst>
              <a:gd name="connsiteX0" fmla="*/ 417909 w 506015"/>
              <a:gd name="connsiteY0" fmla="*/ 42862 h 304403"/>
              <a:gd name="connsiteX1" fmla="*/ 346472 w 506015"/>
              <a:gd name="connsiteY1" fmla="*/ 16669 h 304403"/>
              <a:gd name="connsiteX2" fmla="*/ 277415 w 506015"/>
              <a:gd name="connsiteY2" fmla="*/ 7144 h 304403"/>
              <a:gd name="connsiteX3" fmla="*/ 208359 w 506015"/>
              <a:gd name="connsiteY3" fmla="*/ 2381 h 304403"/>
              <a:gd name="connsiteX4" fmla="*/ 129778 w 506015"/>
              <a:gd name="connsiteY4" fmla="*/ 21431 h 304403"/>
              <a:gd name="connsiteX5" fmla="*/ 77390 w 506015"/>
              <a:gd name="connsiteY5" fmla="*/ 47625 h 304403"/>
              <a:gd name="connsiteX6" fmla="*/ 41672 w 506015"/>
              <a:gd name="connsiteY6" fmla="*/ 73819 h 304403"/>
              <a:gd name="connsiteX7" fmla="*/ 5953 w 506015"/>
              <a:gd name="connsiteY7" fmla="*/ 111919 h 304403"/>
              <a:gd name="connsiteX8" fmla="*/ 5953 w 506015"/>
              <a:gd name="connsiteY8" fmla="*/ 161925 h 304403"/>
              <a:gd name="connsiteX9" fmla="*/ 15478 w 506015"/>
              <a:gd name="connsiteY9" fmla="*/ 202406 h 304403"/>
              <a:gd name="connsiteX10" fmla="*/ 58340 w 506015"/>
              <a:gd name="connsiteY10" fmla="*/ 245269 h 304403"/>
              <a:gd name="connsiteX11" fmla="*/ 115490 w 506015"/>
              <a:gd name="connsiteY11" fmla="*/ 278606 h 304403"/>
              <a:gd name="connsiteX12" fmla="*/ 182165 w 506015"/>
              <a:gd name="connsiteY12" fmla="*/ 292894 h 304403"/>
              <a:gd name="connsiteX13" fmla="*/ 284559 w 506015"/>
              <a:gd name="connsiteY13" fmla="*/ 302419 h 304403"/>
              <a:gd name="connsiteX14" fmla="*/ 386953 w 506015"/>
              <a:gd name="connsiteY14" fmla="*/ 280987 h 304403"/>
              <a:gd name="connsiteX15" fmla="*/ 458390 w 506015"/>
              <a:gd name="connsiteY15" fmla="*/ 240506 h 304403"/>
              <a:gd name="connsiteX16" fmla="*/ 496490 w 506015"/>
              <a:gd name="connsiteY16" fmla="*/ 192881 h 304403"/>
              <a:gd name="connsiteX17" fmla="*/ 501253 w 506015"/>
              <a:gd name="connsiteY17" fmla="*/ 133350 h 304403"/>
              <a:gd name="connsiteX18" fmla="*/ 467915 w 506015"/>
              <a:gd name="connsiteY18" fmla="*/ 76200 h 304403"/>
              <a:gd name="connsiteX19" fmla="*/ 417909 w 506015"/>
              <a:gd name="connsiteY19" fmla="*/ 42862 h 304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6015" h="304403">
                <a:moveTo>
                  <a:pt x="417909" y="42862"/>
                </a:moveTo>
                <a:cubicBezTo>
                  <a:pt x="397669" y="32940"/>
                  <a:pt x="369888" y="22622"/>
                  <a:pt x="346472" y="16669"/>
                </a:cubicBezTo>
                <a:cubicBezTo>
                  <a:pt x="323056" y="10716"/>
                  <a:pt x="300434" y="9525"/>
                  <a:pt x="277415" y="7144"/>
                </a:cubicBezTo>
                <a:cubicBezTo>
                  <a:pt x="254396" y="4763"/>
                  <a:pt x="232965" y="0"/>
                  <a:pt x="208359" y="2381"/>
                </a:cubicBezTo>
                <a:cubicBezTo>
                  <a:pt x="183753" y="4762"/>
                  <a:pt x="151606" y="13890"/>
                  <a:pt x="129778" y="21431"/>
                </a:cubicBezTo>
                <a:cubicBezTo>
                  <a:pt x="107950" y="28972"/>
                  <a:pt x="92074" y="38894"/>
                  <a:pt x="77390" y="47625"/>
                </a:cubicBezTo>
                <a:cubicBezTo>
                  <a:pt x="62706" y="56356"/>
                  <a:pt x="53578" y="63103"/>
                  <a:pt x="41672" y="73819"/>
                </a:cubicBezTo>
                <a:cubicBezTo>
                  <a:pt x="29766" y="84535"/>
                  <a:pt x="11906" y="97235"/>
                  <a:pt x="5953" y="111919"/>
                </a:cubicBezTo>
                <a:cubicBezTo>
                  <a:pt x="0" y="126603"/>
                  <a:pt x="4366" y="146844"/>
                  <a:pt x="5953" y="161925"/>
                </a:cubicBezTo>
                <a:cubicBezTo>
                  <a:pt x="7540" y="177006"/>
                  <a:pt x="6747" y="188515"/>
                  <a:pt x="15478" y="202406"/>
                </a:cubicBezTo>
                <a:cubicBezTo>
                  <a:pt x="24209" y="216297"/>
                  <a:pt x="41671" y="232569"/>
                  <a:pt x="58340" y="245269"/>
                </a:cubicBezTo>
                <a:cubicBezTo>
                  <a:pt x="75009" y="257969"/>
                  <a:pt x="94853" y="270669"/>
                  <a:pt x="115490" y="278606"/>
                </a:cubicBezTo>
                <a:cubicBezTo>
                  <a:pt x="136128" y="286544"/>
                  <a:pt x="153987" y="288925"/>
                  <a:pt x="182165" y="292894"/>
                </a:cubicBezTo>
                <a:cubicBezTo>
                  <a:pt x="210343" y="296863"/>
                  <a:pt x="250428" y="304403"/>
                  <a:pt x="284559" y="302419"/>
                </a:cubicBezTo>
                <a:cubicBezTo>
                  <a:pt x="318690" y="300435"/>
                  <a:pt x="357981" y="291306"/>
                  <a:pt x="386953" y="280987"/>
                </a:cubicBezTo>
                <a:cubicBezTo>
                  <a:pt x="415925" y="270668"/>
                  <a:pt x="440134" y="255190"/>
                  <a:pt x="458390" y="240506"/>
                </a:cubicBezTo>
                <a:cubicBezTo>
                  <a:pt x="476646" y="225822"/>
                  <a:pt x="489346" y="210740"/>
                  <a:pt x="496490" y="192881"/>
                </a:cubicBezTo>
                <a:cubicBezTo>
                  <a:pt x="503634" y="175022"/>
                  <a:pt x="506015" y="152797"/>
                  <a:pt x="501253" y="133350"/>
                </a:cubicBezTo>
                <a:cubicBezTo>
                  <a:pt x="496491" y="113903"/>
                  <a:pt x="482599" y="91281"/>
                  <a:pt x="467915" y="76200"/>
                </a:cubicBezTo>
                <a:cubicBezTo>
                  <a:pt x="453231" y="61119"/>
                  <a:pt x="438149" y="52784"/>
                  <a:pt x="417909" y="42862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8" name="Picture 22" descr="but chua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6858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" name="TextBox 68"/>
          <p:cNvSpPr txBox="1"/>
          <p:nvPr/>
        </p:nvSpPr>
        <p:spPr>
          <a:xfrm>
            <a:off x="7239000" y="1143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HP001 4 hàng" pitchFamily="34" charset="0"/>
              </a:rPr>
              <a:t>q</a:t>
            </a:r>
            <a:endParaRPr lang="en-US" dirty="0">
              <a:ln>
                <a:solidFill>
                  <a:sysClr val="windowText" lastClr="000000"/>
                </a:solidFill>
              </a:ln>
              <a:latin typeface="HP001 4 hàng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91200" y="27432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buùt</a:t>
            </a:r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 </a:t>
            </a:r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maøu</a:t>
            </a:r>
            <a:endParaRPr lang="en-US" sz="2400" dirty="0">
              <a:ln w="12700">
                <a:solidFill>
                  <a:schemeClr val="tx1"/>
                </a:solidFill>
              </a:ln>
              <a:latin typeface="VNI-Avo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43200" y="14478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Toâ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maøu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nhöõng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voøng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troøn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coù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chöõ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caùi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q</a:t>
            </a:r>
            <a:endParaRPr lang="en-US" sz="1600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2667000" y="2514600"/>
            <a:ext cx="1600200" cy="762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Picture 22" descr="but chua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19812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" name="Picture 22" descr="but chua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33528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" name="Freeform 75"/>
          <p:cNvSpPr/>
          <p:nvPr/>
        </p:nvSpPr>
        <p:spPr>
          <a:xfrm>
            <a:off x="1614488" y="4245504"/>
            <a:ext cx="479424" cy="389996"/>
          </a:xfrm>
          <a:custGeom>
            <a:avLst/>
            <a:gdLst>
              <a:gd name="connsiteX0" fmla="*/ 236537 w 479424"/>
              <a:gd name="connsiteY0" fmla="*/ 256646 h 389996"/>
              <a:gd name="connsiteX1" fmla="*/ 30162 w 479424"/>
              <a:gd name="connsiteY1" fmla="*/ 202671 h 389996"/>
              <a:gd name="connsiteX2" fmla="*/ 55562 w 479424"/>
              <a:gd name="connsiteY2" fmla="*/ 148696 h 389996"/>
              <a:gd name="connsiteX3" fmla="*/ 179387 w 479424"/>
              <a:gd name="connsiteY3" fmla="*/ 193146 h 389996"/>
              <a:gd name="connsiteX4" fmla="*/ 90487 w 479424"/>
              <a:gd name="connsiteY4" fmla="*/ 116946 h 389996"/>
              <a:gd name="connsiteX5" fmla="*/ 163512 w 479424"/>
              <a:gd name="connsiteY5" fmla="*/ 69321 h 389996"/>
              <a:gd name="connsiteX6" fmla="*/ 261937 w 479424"/>
              <a:gd name="connsiteY6" fmla="*/ 202671 h 389996"/>
              <a:gd name="connsiteX7" fmla="*/ 233362 w 479424"/>
              <a:gd name="connsiteY7" fmla="*/ 40746 h 389996"/>
              <a:gd name="connsiteX8" fmla="*/ 315912 w 479424"/>
              <a:gd name="connsiteY8" fmla="*/ 21696 h 389996"/>
              <a:gd name="connsiteX9" fmla="*/ 309562 w 479424"/>
              <a:gd name="connsiteY9" fmla="*/ 170921 h 389996"/>
              <a:gd name="connsiteX10" fmla="*/ 395287 w 479424"/>
              <a:gd name="connsiteY10" fmla="*/ 43921 h 389996"/>
              <a:gd name="connsiteX11" fmla="*/ 468312 w 479424"/>
              <a:gd name="connsiteY11" fmla="*/ 53446 h 389996"/>
              <a:gd name="connsiteX12" fmla="*/ 328612 w 479424"/>
              <a:gd name="connsiteY12" fmla="*/ 234421 h 389996"/>
              <a:gd name="connsiteX13" fmla="*/ 334962 w 479424"/>
              <a:gd name="connsiteY13" fmla="*/ 237596 h 389996"/>
              <a:gd name="connsiteX14" fmla="*/ 414337 w 479424"/>
              <a:gd name="connsiteY14" fmla="*/ 285221 h 389996"/>
              <a:gd name="connsiteX15" fmla="*/ 417512 w 479424"/>
              <a:gd name="connsiteY15" fmla="*/ 313796 h 389996"/>
              <a:gd name="connsiteX16" fmla="*/ 398462 w 479424"/>
              <a:gd name="connsiteY16" fmla="*/ 351896 h 389996"/>
              <a:gd name="connsiteX17" fmla="*/ 357187 w 479424"/>
              <a:gd name="connsiteY17" fmla="*/ 374121 h 389996"/>
              <a:gd name="connsiteX18" fmla="*/ 309562 w 479424"/>
              <a:gd name="connsiteY18" fmla="*/ 386821 h 389996"/>
              <a:gd name="connsiteX19" fmla="*/ 252412 w 479424"/>
              <a:gd name="connsiteY19" fmla="*/ 386821 h 389996"/>
              <a:gd name="connsiteX20" fmla="*/ 230187 w 479424"/>
              <a:gd name="connsiteY20" fmla="*/ 367771 h 389996"/>
              <a:gd name="connsiteX21" fmla="*/ 236537 w 479424"/>
              <a:gd name="connsiteY21" fmla="*/ 256646 h 38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79424" h="389996">
                <a:moveTo>
                  <a:pt x="236537" y="256646"/>
                </a:moveTo>
                <a:cubicBezTo>
                  <a:pt x="203199" y="229129"/>
                  <a:pt x="60324" y="220663"/>
                  <a:pt x="30162" y="202671"/>
                </a:cubicBezTo>
                <a:cubicBezTo>
                  <a:pt x="0" y="184679"/>
                  <a:pt x="30691" y="150284"/>
                  <a:pt x="55562" y="148696"/>
                </a:cubicBezTo>
                <a:cubicBezTo>
                  <a:pt x="80433" y="147109"/>
                  <a:pt x="173566" y="198438"/>
                  <a:pt x="179387" y="193146"/>
                </a:cubicBezTo>
                <a:cubicBezTo>
                  <a:pt x="185208" y="187854"/>
                  <a:pt x="93133" y="137583"/>
                  <a:pt x="90487" y="116946"/>
                </a:cubicBezTo>
                <a:cubicBezTo>
                  <a:pt x="87841" y="96309"/>
                  <a:pt x="134937" y="55034"/>
                  <a:pt x="163512" y="69321"/>
                </a:cubicBezTo>
                <a:cubicBezTo>
                  <a:pt x="192087" y="83608"/>
                  <a:pt x="250295" y="207433"/>
                  <a:pt x="261937" y="202671"/>
                </a:cubicBezTo>
                <a:cubicBezTo>
                  <a:pt x="273579" y="197909"/>
                  <a:pt x="224366" y="70909"/>
                  <a:pt x="233362" y="40746"/>
                </a:cubicBezTo>
                <a:cubicBezTo>
                  <a:pt x="242358" y="10584"/>
                  <a:pt x="303212" y="0"/>
                  <a:pt x="315912" y="21696"/>
                </a:cubicBezTo>
                <a:cubicBezTo>
                  <a:pt x="328612" y="43392"/>
                  <a:pt x="296333" y="167217"/>
                  <a:pt x="309562" y="170921"/>
                </a:cubicBezTo>
                <a:cubicBezTo>
                  <a:pt x="322791" y="174625"/>
                  <a:pt x="368829" y="63500"/>
                  <a:pt x="395287" y="43921"/>
                </a:cubicBezTo>
                <a:cubicBezTo>
                  <a:pt x="421745" y="24342"/>
                  <a:pt x="479424" y="21696"/>
                  <a:pt x="468312" y="53446"/>
                </a:cubicBezTo>
                <a:cubicBezTo>
                  <a:pt x="457200" y="85196"/>
                  <a:pt x="350837" y="203729"/>
                  <a:pt x="328612" y="234421"/>
                </a:cubicBezTo>
                <a:cubicBezTo>
                  <a:pt x="306387" y="265113"/>
                  <a:pt x="334962" y="237596"/>
                  <a:pt x="334962" y="237596"/>
                </a:cubicBezTo>
                <a:cubicBezTo>
                  <a:pt x="349250" y="246063"/>
                  <a:pt x="400579" y="272521"/>
                  <a:pt x="414337" y="285221"/>
                </a:cubicBezTo>
                <a:cubicBezTo>
                  <a:pt x="428095" y="297921"/>
                  <a:pt x="420158" y="302683"/>
                  <a:pt x="417512" y="313796"/>
                </a:cubicBezTo>
                <a:cubicBezTo>
                  <a:pt x="414866" y="324909"/>
                  <a:pt x="408516" y="341842"/>
                  <a:pt x="398462" y="351896"/>
                </a:cubicBezTo>
                <a:cubicBezTo>
                  <a:pt x="388408" y="361950"/>
                  <a:pt x="372004" y="368300"/>
                  <a:pt x="357187" y="374121"/>
                </a:cubicBezTo>
                <a:cubicBezTo>
                  <a:pt x="342370" y="379942"/>
                  <a:pt x="327024" y="384704"/>
                  <a:pt x="309562" y="386821"/>
                </a:cubicBezTo>
                <a:cubicBezTo>
                  <a:pt x="292100" y="388938"/>
                  <a:pt x="265641" y="389996"/>
                  <a:pt x="252412" y="386821"/>
                </a:cubicBezTo>
                <a:cubicBezTo>
                  <a:pt x="239183" y="383646"/>
                  <a:pt x="232833" y="388408"/>
                  <a:pt x="230187" y="367771"/>
                </a:cubicBezTo>
                <a:cubicBezTo>
                  <a:pt x="227541" y="347134"/>
                  <a:pt x="269875" y="284163"/>
                  <a:pt x="236537" y="256646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5232400" y="3667125"/>
            <a:ext cx="357717" cy="377825"/>
          </a:xfrm>
          <a:custGeom>
            <a:avLst/>
            <a:gdLst>
              <a:gd name="connsiteX0" fmla="*/ 349250 w 357717"/>
              <a:gd name="connsiteY0" fmla="*/ 352425 h 377825"/>
              <a:gd name="connsiteX1" fmla="*/ 304800 w 357717"/>
              <a:gd name="connsiteY1" fmla="*/ 231775 h 377825"/>
              <a:gd name="connsiteX2" fmla="*/ 241300 w 357717"/>
              <a:gd name="connsiteY2" fmla="*/ 161925 h 377825"/>
              <a:gd name="connsiteX3" fmla="*/ 158750 w 357717"/>
              <a:gd name="connsiteY3" fmla="*/ 123825 h 377825"/>
              <a:gd name="connsiteX4" fmla="*/ 88900 w 357717"/>
              <a:gd name="connsiteY4" fmla="*/ 92075 h 377825"/>
              <a:gd name="connsiteX5" fmla="*/ 57150 w 357717"/>
              <a:gd name="connsiteY5" fmla="*/ 3175 h 377825"/>
              <a:gd name="connsiteX6" fmla="*/ 19050 w 357717"/>
              <a:gd name="connsiteY6" fmla="*/ 73025 h 377825"/>
              <a:gd name="connsiteX7" fmla="*/ 0 w 357717"/>
              <a:gd name="connsiteY7" fmla="*/ 180975 h 377825"/>
              <a:gd name="connsiteX8" fmla="*/ 19050 w 357717"/>
              <a:gd name="connsiteY8" fmla="*/ 276225 h 377825"/>
              <a:gd name="connsiteX9" fmla="*/ 69850 w 357717"/>
              <a:gd name="connsiteY9" fmla="*/ 333375 h 377825"/>
              <a:gd name="connsiteX10" fmla="*/ 146050 w 357717"/>
              <a:gd name="connsiteY10" fmla="*/ 371475 h 377825"/>
              <a:gd name="connsiteX11" fmla="*/ 254000 w 357717"/>
              <a:gd name="connsiteY11" fmla="*/ 371475 h 377825"/>
              <a:gd name="connsiteX12" fmla="*/ 349250 w 357717"/>
              <a:gd name="connsiteY12" fmla="*/ 352425 h 37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7717" h="377825">
                <a:moveTo>
                  <a:pt x="349250" y="352425"/>
                </a:moveTo>
                <a:cubicBezTo>
                  <a:pt x="357717" y="329142"/>
                  <a:pt x="322792" y="263525"/>
                  <a:pt x="304800" y="231775"/>
                </a:cubicBezTo>
                <a:cubicBezTo>
                  <a:pt x="286808" y="200025"/>
                  <a:pt x="265642" y="179917"/>
                  <a:pt x="241300" y="161925"/>
                </a:cubicBezTo>
                <a:cubicBezTo>
                  <a:pt x="216958" y="143933"/>
                  <a:pt x="158750" y="123825"/>
                  <a:pt x="158750" y="123825"/>
                </a:cubicBezTo>
                <a:cubicBezTo>
                  <a:pt x="133350" y="112183"/>
                  <a:pt x="105833" y="112183"/>
                  <a:pt x="88900" y="92075"/>
                </a:cubicBezTo>
                <a:cubicBezTo>
                  <a:pt x="71967" y="71967"/>
                  <a:pt x="68792" y="6350"/>
                  <a:pt x="57150" y="3175"/>
                </a:cubicBezTo>
                <a:cubicBezTo>
                  <a:pt x="45508" y="0"/>
                  <a:pt x="28575" y="43392"/>
                  <a:pt x="19050" y="73025"/>
                </a:cubicBezTo>
                <a:cubicBezTo>
                  <a:pt x="9525" y="102658"/>
                  <a:pt x="0" y="147108"/>
                  <a:pt x="0" y="180975"/>
                </a:cubicBezTo>
                <a:cubicBezTo>
                  <a:pt x="0" y="214842"/>
                  <a:pt x="7408" y="250825"/>
                  <a:pt x="19050" y="276225"/>
                </a:cubicBezTo>
                <a:cubicBezTo>
                  <a:pt x="30692" y="301625"/>
                  <a:pt x="48683" y="317500"/>
                  <a:pt x="69850" y="333375"/>
                </a:cubicBezTo>
                <a:cubicBezTo>
                  <a:pt x="91017" y="349250"/>
                  <a:pt x="115358" y="365125"/>
                  <a:pt x="146050" y="371475"/>
                </a:cubicBezTo>
                <a:cubicBezTo>
                  <a:pt x="176742" y="377825"/>
                  <a:pt x="219075" y="374650"/>
                  <a:pt x="254000" y="371475"/>
                </a:cubicBezTo>
                <a:cubicBezTo>
                  <a:pt x="288925" y="368300"/>
                  <a:pt x="340783" y="375708"/>
                  <a:pt x="349250" y="352425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5115983" y="3894667"/>
            <a:ext cx="1040342" cy="806450"/>
          </a:xfrm>
          <a:custGeom>
            <a:avLst/>
            <a:gdLst>
              <a:gd name="connsiteX0" fmla="*/ 491067 w 1040342"/>
              <a:gd name="connsiteY0" fmla="*/ 10583 h 806450"/>
              <a:gd name="connsiteX1" fmla="*/ 484717 w 1040342"/>
              <a:gd name="connsiteY1" fmla="*/ 67733 h 806450"/>
              <a:gd name="connsiteX2" fmla="*/ 484717 w 1040342"/>
              <a:gd name="connsiteY2" fmla="*/ 131233 h 806450"/>
              <a:gd name="connsiteX3" fmla="*/ 364067 w 1040342"/>
              <a:gd name="connsiteY3" fmla="*/ 162983 h 806450"/>
              <a:gd name="connsiteX4" fmla="*/ 230717 w 1040342"/>
              <a:gd name="connsiteY4" fmla="*/ 156633 h 806450"/>
              <a:gd name="connsiteX5" fmla="*/ 160867 w 1040342"/>
              <a:gd name="connsiteY5" fmla="*/ 105833 h 806450"/>
              <a:gd name="connsiteX6" fmla="*/ 91017 w 1040342"/>
              <a:gd name="connsiteY6" fmla="*/ 162983 h 806450"/>
              <a:gd name="connsiteX7" fmla="*/ 33867 w 1040342"/>
              <a:gd name="connsiteY7" fmla="*/ 251883 h 806450"/>
              <a:gd name="connsiteX8" fmla="*/ 2117 w 1040342"/>
              <a:gd name="connsiteY8" fmla="*/ 391583 h 806450"/>
              <a:gd name="connsiteX9" fmla="*/ 21167 w 1040342"/>
              <a:gd name="connsiteY9" fmla="*/ 550333 h 806450"/>
              <a:gd name="connsiteX10" fmla="*/ 103717 w 1040342"/>
              <a:gd name="connsiteY10" fmla="*/ 696383 h 806450"/>
              <a:gd name="connsiteX11" fmla="*/ 262467 w 1040342"/>
              <a:gd name="connsiteY11" fmla="*/ 785283 h 806450"/>
              <a:gd name="connsiteX12" fmla="*/ 427567 w 1040342"/>
              <a:gd name="connsiteY12" fmla="*/ 804333 h 806450"/>
              <a:gd name="connsiteX13" fmla="*/ 599017 w 1040342"/>
              <a:gd name="connsiteY13" fmla="*/ 797983 h 806450"/>
              <a:gd name="connsiteX14" fmla="*/ 764117 w 1040342"/>
              <a:gd name="connsiteY14" fmla="*/ 772583 h 806450"/>
              <a:gd name="connsiteX15" fmla="*/ 903817 w 1040342"/>
              <a:gd name="connsiteY15" fmla="*/ 696383 h 806450"/>
              <a:gd name="connsiteX16" fmla="*/ 1018117 w 1040342"/>
              <a:gd name="connsiteY16" fmla="*/ 569383 h 806450"/>
              <a:gd name="connsiteX17" fmla="*/ 1037167 w 1040342"/>
              <a:gd name="connsiteY17" fmla="*/ 410633 h 806450"/>
              <a:gd name="connsiteX18" fmla="*/ 1005417 w 1040342"/>
              <a:gd name="connsiteY18" fmla="*/ 258233 h 806450"/>
              <a:gd name="connsiteX19" fmla="*/ 941917 w 1040342"/>
              <a:gd name="connsiteY19" fmla="*/ 124883 h 806450"/>
              <a:gd name="connsiteX20" fmla="*/ 846667 w 1040342"/>
              <a:gd name="connsiteY20" fmla="*/ 29633 h 806450"/>
              <a:gd name="connsiteX21" fmla="*/ 745067 w 1040342"/>
              <a:gd name="connsiteY21" fmla="*/ 4233 h 806450"/>
              <a:gd name="connsiteX22" fmla="*/ 624417 w 1040342"/>
              <a:gd name="connsiteY22" fmla="*/ 4233 h 806450"/>
              <a:gd name="connsiteX23" fmla="*/ 491067 w 1040342"/>
              <a:gd name="connsiteY23" fmla="*/ 10583 h 80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040342" h="806450">
                <a:moveTo>
                  <a:pt x="491067" y="10583"/>
                </a:moveTo>
                <a:cubicBezTo>
                  <a:pt x="467784" y="21166"/>
                  <a:pt x="485775" y="47625"/>
                  <a:pt x="484717" y="67733"/>
                </a:cubicBezTo>
                <a:cubicBezTo>
                  <a:pt x="483659" y="87841"/>
                  <a:pt x="504825" y="115358"/>
                  <a:pt x="484717" y="131233"/>
                </a:cubicBezTo>
                <a:cubicBezTo>
                  <a:pt x="464609" y="147108"/>
                  <a:pt x="406400" y="158750"/>
                  <a:pt x="364067" y="162983"/>
                </a:cubicBezTo>
                <a:cubicBezTo>
                  <a:pt x="321734" y="167216"/>
                  <a:pt x="264584" y="166158"/>
                  <a:pt x="230717" y="156633"/>
                </a:cubicBezTo>
                <a:cubicBezTo>
                  <a:pt x="196850" y="147108"/>
                  <a:pt x="184150" y="104775"/>
                  <a:pt x="160867" y="105833"/>
                </a:cubicBezTo>
                <a:cubicBezTo>
                  <a:pt x="137584" y="106891"/>
                  <a:pt x="112184" y="138641"/>
                  <a:pt x="91017" y="162983"/>
                </a:cubicBezTo>
                <a:cubicBezTo>
                  <a:pt x="69850" y="187325"/>
                  <a:pt x="48684" y="213783"/>
                  <a:pt x="33867" y="251883"/>
                </a:cubicBezTo>
                <a:cubicBezTo>
                  <a:pt x="19050" y="289983"/>
                  <a:pt x="4234" y="341841"/>
                  <a:pt x="2117" y="391583"/>
                </a:cubicBezTo>
                <a:cubicBezTo>
                  <a:pt x="0" y="441325"/>
                  <a:pt x="4234" y="499533"/>
                  <a:pt x="21167" y="550333"/>
                </a:cubicBezTo>
                <a:cubicBezTo>
                  <a:pt x="38100" y="601133"/>
                  <a:pt x="63500" y="657225"/>
                  <a:pt x="103717" y="696383"/>
                </a:cubicBezTo>
                <a:cubicBezTo>
                  <a:pt x="143934" y="735541"/>
                  <a:pt x="208492" y="767291"/>
                  <a:pt x="262467" y="785283"/>
                </a:cubicBezTo>
                <a:cubicBezTo>
                  <a:pt x="316442" y="803275"/>
                  <a:pt x="371475" y="802216"/>
                  <a:pt x="427567" y="804333"/>
                </a:cubicBezTo>
                <a:cubicBezTo>
                  <a:pt x="483659" y="806450"/>
                  <a:pt x="542925" y="803275"/>
                  <a:pt x="599017" y="797983"/>
                </a:cubicBezTo>
                <a:cubicBezTo>
                  <a:pt x="655109" y="792691"/>
                  <a:pt x="713317" y="789516"/>
                  <a:pt x="764117" y="772583"/>
                </a:cubicBezTo>
                <a:cubicBezTo>
                  <a:pt x="814917" y="755650"/>
                  <a:pt x="861484" y="730250"/>
                  <a:pt x="903817" y="696383"/>
                </a:cubicBezTo>
                <a:cubicBezTo>
                  <a:pt x="946150" y="662516"/>
                  <a:pt x="995892" y="617008"/>
                  <a:pt x="1018117" y="569383"/>
                </a:cubicBezTo>
                <a:cubicBezTo>
                  <a:pt x="1040342" y="521758"/>
                  <a:pt x="1039284" y="462491"/>
                  <a:pt x="1037167" y="410633"/>
                </a:cubicBezTo>
                <a:cubicBezTo>
                  <a:pt x="1035050" y="358775"/>
                  <a:pt x="1021292" y="305858"/>
                  <a:pt x="1005417" y="258233"/>
                </a:cubicBezTo>
                <a:cubicBezTo>
                  <a:pt x="989542" y="210608"/>
                  <a:pt x="968375" y="162983"/>
                  <a:pt x="941917" y="124883"/>
                </a:cubicBezTo>
                <a:cubicBezTo>
                  <a:pt x="915459" y="86783"/>
                  <a:pt x="879475" y="49741"/>
                  <a:pt x="846667" y="29633"/>
                </a:cubicBezTo>
                <a:cubicBezTo>
                  <a:pt x="813859" y="9525"/>
                  <a:pt x="782109" y="8466"/>
                  <a:pt x="745067" y="4233"/>
                </a:cubicBezTo>
                <a:cubicBezTo>
                  <a:pt x="708025" y="0"/>
                  <a:pt x="667809" y="2116"/>
                  <a:pt x="624417" y="4233"/>
                </a:cubicBezTo>
                <a:lnTo>
                  <a:pt x="491067" y="10583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8" name="Picture 22" descr="but chua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34290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" name="Picture 22" descr="but chua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3200400"/>
            <a:ext cx="60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" name="Picture 22" descr="but chua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3505200"/>
            <a:ext cx="78289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" name="Freeform 111"/>
          <p:cNvSpPr/>
          <p:nvPr/>
        </p:nvSpPr>
        <p:spPr>
          <a:xfrm>
            <a:off x="2705100" y="4380442"/>
            <a:ext cx="82550" cy="26458"/>
          </a:xfrm>
          <a:custGeom>
            <a:avLst/>
            <a:gdLst>
              <a:gd name="connsiteX0" fmla="*/ 82550 w 82550"/>
              <a:gd name="connsiteY0" fmla="*/ 26458 h 26458"/>
              <a:gd name="connsiteX1" fmla="*/ 38100 w 82550"/>
              <a:gd name="connsiteY1" fmla="*/ 1058 h 26458"/>
              <a:gd name="connsiteX2" fmla="*/ 0 w 82550"/>
              <a:gd name="connsiteY2" fmla="*/ 20108 h 26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550" h="26458">
                <a:moveTo>
                  <a:pt x="82550" y="26458"/>
                </a:moveTo>
                <a:cubicBezTo>
                  <a:pt x="67204" y="14287"/>
                  <a:pt x="51858" y="2116"/>
                  <a:pt x="38100" y="1058"/>
                </a:cubicBezTo>
                <a:cubicBezTo>
                  <a:pt x="24342" y="0"/>
                  <a:pt x="12171" y="10054"/>
                  <a:pt x="0" y="20108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Freeform 112"/>
          <p:cNvSpPr/>
          <p:nvPr/>
        </p:nvSpPr>
        <p:spPr>
          <a:xfrm>
            <a:off x="2677583" y="4394200"/>
            <a:ext cx="103717" cy="140229"/>
          </a:xfrm>
          <a:custGeom>
            <a:avLst/>
            <a:gdLst>
              <a:gd name="connsiteX0" fmla="*/ 37042 w 103717"/>
              <a:gd name="connsiteY0" fmla="*/ 0 h 140229"/>
              <a:gd name="connsiteX1" fmla="*/ 2117 w 103717"/>
              <a:gd name="connsiteY1" fmla="*/ 60325 h 140229"/>
              <a:gd name="connsiteX2" fmla="*/ 24342 w 103717"/>
              <a:gd name="connsiteY2" fmla="*/ 120650 h 140229"/>
              <a:gd name="connsiteX3" fmla="*/ 68792 w 103717"/>
              <a:gd name="connsiteY3" fmla="*/ 139700 h 140229"/>
              <a:gd name="connsiteX4" fmla="*/ 103717 w 103717"/>
              <a:gd name="connsiteY4" fmla="*/ 123825 h 140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717" h="140229">
                <a:moveTo>
                  <a:pt x="37042" y="0"/>
                </a:moveTo>
                <a:cubicBezTo>
                  <a:pt x="20638" y="20108"/>
                  <a:pt x="4234" y="40217"/>
                  <a:pt x="2117" y="60325"/>
                </a:cubicBezTo>
                <a:cubicBezTo>
                  <a:pt x="0" y="80433"/>
                  <a:pt x="13230" y="107421"/>
                  <a:pt x="24342" y="120650"/>
                </a:cubicBezTo>
                <a:cubicBezTo>
                  <a:pt x="35454" y="133879"/>
                  <a:pt x="55563" y="139171"/>
                  <a:pt x="68792" y="139700"/>
                </a:cubicBezTo>
                <a:cubicBezTo>
                  <a:pt x="82021" y="140229"/>
                  <a:pt x="92869" y="132027"/>
                  <a:pt x="103717" y="123825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reeform 113"/>
          <p:cNvSpPr/>
          <p:nvPr/>
        </p:nvSpPr>
        <p:spPr>
          <a:xfrm>
            <a:off x="2774950" y="4397375"/>
            <a:ext cx="39687" cy="127000"/>
          </a:xfrm>
          <a:custGeom>
            <a:avLst/>
            <a:gdLst>
              <a:gd name="connsiteX0" fmla="*/ 0 w 39687"/>
              <a:gd name="connsiteY0" fmla="*/ 127000 h 127000"/>
              <a:gd name="connsiteX1" fmla="*/ 38100 w 39687"/>
              <a:gd name="connsiteY1" fmla="*/ 76200 h 127000"/>
              <a:gd name="connsiteX2" fmla="*/ 9525 w 39687"/>
              <a:gd name="connsiteY2" fmla="*/ 0 h 12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687" h="127000">
                <a:moveTo>
                  <a:pt x="0" y="127000"/>
                </a:moveTo>
                <a:cubicBezTo>
                  <a:pt x="18256" y="112183"/>
                  <a:pt x="36513" y="97367"/>
                  <a:pt x="38100" y="76200"/>
                </a:cubicBezTo>
                <a:cubicBezTo>
                  <a:pt x="39687" y="55033"/>
                  <a:pt x="24606" y="27516"/>
                  <a:pt x="9525" y="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Freeform 115"/>
          <p:cNvSpPr/>
          <p:nvPr/>
        </p:nvSpPr>
        <p:spPr>
          <a:xfrm>
            <a:off x="6286500" y="4380442"/>
            <a:ext cx="82550" cy="26458"/>
          </a:xfrm>
          <a:custGeom>
            <a:avLst/>
            <a:gdLst>
              <a:gd name="connsiteX0" fmla="*/ 82550 w 82550"/>
              <a:gd name="connsiteY0" fmla="*/ 26458 h 26458"/>
              <a:gd name="connsiteX1" fmla="*/ 38100 w 82550"/>
              <a:gd name="connsiteY1" fmla="*/ 1058 h 26458"/>
              <a:gd name="connsiteX2" fmla="*/ 0 w 82550"/>
              <a:gd name="connsiteY2" fmla="*/ 20108 h 26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550" h="26458">
                <a:moveTo>
                  <a:pt x="82550" y="26458"/>
                </a:moveTo>
                <a:cubicBezTo>
                  <a:pt x="67204" y="14287"/>
                  <a:pt x="51858" y="2116"/>
                  <a:pt x="38100" y="1058"/>
                </a:cubicBezTo>
                <a:cubicBezTo>
                  <a:pt x="24342" y="0"/>
                  <a:pt x="12171" y="10054"/>
                  <a:pt x="0" y="20108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Freeform 116"/>
          <p:cNvSpPr/>
          <p:nvPr/>
        </p:nvSpPr>
        <p:spPr>
          <a:xfrm>
            <a:off x="6258983" y="4394200"/>
            <a:ext cx="103717" cy="140229"/>
          </a:xfrm>
          <a:custGeom>
            <a:avLst/>
            <a:gdLst>
              <a:gd name="connsiteX0" fmla="*/ 37042 w 103717"/>
              <a:gd name="connsiteY0" fmla="*/ 0 h 140229"/>
              <a:gd name="connsiteX1" fmla="*/ 2117 w 103717"/>
              <a:gd name="connsiteY1" fmla="*/ 60325 h 140229"/>
              <a:gd name="connsiteX2" fmla="*/ 24342 w 103717"/>
              <a:gd name="connsiteY2" fmla="*/ 120650 h 140229"/>
              <a:gd name="connsiteX3" fmla="*/ 68792 w 103717"/>
              <a:gd name="connsiteY3" fmla="*/ 139700 h 140229"/>
              <a:gd name="connsiteX4" fmla="*/ 103717 w 103717"/>
              <a:gd name="connsiteY4" fmla="*/ 123825 h 140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717" h="140229">
                <a:moveTo>
                  <a:pt x="37042" y="0"/>
                </a:moveTo>
                <a:cubicBezTo>
                  <a:pt x="20638" y="20108"/>
                  <a:pt x="4234" y="40217"/>
                  <a:pt x="2117" y="60325"/>
                </a:cubicBezTo>
                <a:cubicBezTo>
                  <a:pt x="0" y="80433"/>
                  <a:pt x="13230" y="107421"/>
                  <a:pt x="24342" y="120650"/>
                </a:cubicBezTo>
                <a:cubicBezTo>
                  <a:pt x="35454" y="133879"/>
                  <a:pt x="55563" y="139171"/>
                  <a:pt x="68792" y="139700"/>
                </a:cubicBezTo>
                <a:cubicBezTo>
                  <a:pt x="82021" y="140229"/>
                  <a:pt x="92869" y="132027"/>
                  <a:pt x="103717" y="123825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Freeform 117"/>
          <p:cNvSpPr/>
          <p:nvPr/>
        </p:nvSpPr>
        <p:spPr>
          <a:xfrm>
            <a:off x="6356350" y="4397375"/>
            <a:ext cx="39687" cy="127000"/>
          </a:xfrm>
          <a:custGeom>
            <a:avLst/>
            <a:gdLst>
              <a:gd name="connsiteX0" fmla="*/ 0 w 39687"/>
              <a:gd name="connsiteY0" fmla="*/ 127000 h 127000"/>
              <a:gd name="connsiteX1" fmla="*/ 38100 w 39687"/>
              <a:gd name="connsiteY1" fmla="*/ 76200 h 127000"/>
              <a:gd name="connsiteX2" fmla="*/ 9525 w 39687"/>
              <a:gd name="connsiteY2" fmla="*/ 0 h 12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687" h="127000">
                <a:moveTo>
                  <a:pt x="0" y="127000"/>
                </a:moveTo>
                <a:cubicBezTo>
                  <a:pt x="18256" y="112183"/>
                  <a:pt x="36513" y="97367"/>
                  <a:pt x="38100" y="76200"/>
                </a:cubicBezTo>
                <a:cubicBezTo>
                  <a:pt x="39687" y="55033"/>
                  <a:pt x="24606" y="27516"/>
                  <a:pt x="9525" y="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1" name="Picture 22" descr="but chua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05600" y="3429000"/>
            <a:ext cx="78289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" name="Freeform 122"/>
          <p:cNvSpPr/>
          <p:nvPr/>
        </p:nvSpPr>
        <p:spPr>
          <a:xfrm>
            <a:off x="2796540" y="4373880"/>
            <a:ext cx="0" cy="320040"/>
          </a:xfrm>
          <a:custGeom>
            <a:avLst/>
            <a:gdLst>
              <a:gd name="connsiteX0" fmla="*/ 0 w 0"/>
              <a:gd name="connsiteY0" fmla="*/ 0 h 320040"/>
              <a:gd name="connsiteX1" fmla="*/ 0 w 0"/>
              <a:gd name="connsiteY1" fmla="*/ 320040 h 32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20040">
                <a:moveTo>
                  <a:pt x="0" y="0"/>
                </a:moveTo>
                <a:lnTo>
                  <a:pt x="0" y="32004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4" name="Picture 22" descr="but chua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3810000"/>
            <a:ext cx="78289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" name="Freeform 124"/>
          <p:cNvSpPr/>
          <p:nvPr/>
        </p:nvSpPr>
        <p:spPr>
          <a:xfrm>
            <a:off x="6377940" y="4373880"/>
            <a:ext cx="0" cy="320040"/>
          </a:xfrm>
          <a:custGeom>
            <a:avLst/>
            <a:gdLst>
              <a:gd name="connsiteX0" fmla="*/ 0 w 0"/>
              <a:gd name="connsiteY0" fmla="*/ 0 h 320040"/>
              <a:gd name="connsiteX1" fmla="*/ 0 w 0"/>
              <a:gd name="connsiteY1" fmla="*/ 320040 h 32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20040">
                <a:moveTo>
                  <a:pt x="0" y="0"/>
                </a:moveTo>
                <a:lnTo>
                  <a:pt x="0" y="32004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6" name="Picture 22" descr="but chua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3810000"/>
            <a:ext cx="78289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Freeform 54"/>
          <p:cNvSpPr/>
          <p:nvPr/>
        </p:nvSpPr>
        <p:spPr>
          <a:xfrm>
            <a:off x="5585460" y="4191000"/>
            <a:ext cx="31750" cy="46990"/>
          </a:xfrm>
          <a:custGeom>
            <a:avLst/>
            <a:gdLst>
              <a:gd name="connsiteX0" fmla="*/ 0 w 31750"/>
              <a:gd name="connsiteY0" fmla="*/ 0 h 46990"/>
              <a:gd name="connsiteX1" fmla="*/ 30480 w 31750"/>
              <a:gd name="connsiteY1" fmla="*/ 45720 h 46990"/>
              <a:gd name="connsiteX2" fmla="*/ 0 w 31750"/>
              <a:gd name="connsiteY2" fmla="*/ 0 h 4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50" h="46990">
                <a:moveTo>
                  <a:pt x="0" y="0"/>
                </a:moveTo>
                <a:cubicBezTo>
                  <a:pt x="0" y="0"/>
                  <a:pt x="29210" y="46990"/>
                  <a:pt x="30480" y="45720"/>
                </a:cubicBezTo>
                <a:cubicBezTo>
                  <a:pt x="31750" y="44450"/>
                  <a:pt x="0" y="0"/>
                  <a:pt x="0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6.66667E-6 C -0.01615 0.00093 -0.03212 0.00186 -0.03056 0.00556 C -0.02899 0.00926 0.00885 0.01783 0.00972 0.02223 C 0.01059 0.02663 -0.00729 0.02894 -0.025 0.03149 " pathEditMode="relative" ptsTypes="aaaA">
                                      <p:cBhvr>
                                        <p:cTn id="4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6.66667E-6 C -0.01615 0.00093 -0.03212 0.00186 -0.03056 0.00556 C -0.02899 0.00926 0.00885 0.01783 0.00972 0.02223 C 0.01059 0.02663 -0.00729 0.02894 -0.025 0.03149 " pathEditMode="relative" ptsTypes="aaaA">
                                      <p:cBhvr>
                                        <p:cTn id="5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81481E-6 L 0.14167 0.00439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0" y="20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8148E-6 C -0.04097 -0.00741 -0.08194 -0.01482 -0.08333 -0.01111 C -0.08472 -0.00741 -0.00278 0.01481 -0.00833 0.02222 C -0.01389 0.02963 -0.11389 0.02777 -0.11667 0.03333 C -0.11944 0.03889 -0.02778 0.05 -0.025 0.05555 C -0.02222 0.06111 -0.09861 0.06296 -0.1 0.06666 C -0.10139 0.07037 -0.04306 0.07222 -0.03333 0.07777 C -0.02361 0.08333 -0.03264 0.09166 -0.04167 0.1 " pathEditMode="relative" ptsTypes="aaaaaaaA">
                                      <p:cBhvr>
                                        <p:cTn id="109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1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1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9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3.7037E-7 C -0.01458 0.00277 -0.02916 0.00555 -0.02499 0.01111 C -0.02083 0.01666 0.03334 0.02777 0.02501 0.03333 C 0.01666 0.03889 -0.07638 0.03889 -0.07499 0.04444 C -0.0736 0.05 0.03334 0.05926 0.03334 0.06666 C 0.03334 0.07407 -0.07083 0.08148 -0.07499 0.08889 C -0.07916 0.09629 -0.03541 0.1037 0.00834 0.11111 " pathEditMode="relative" ptsTypes="aaaaaaA">
                                      <p:cBhvr>
                                        <p:cTn id="12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8148E-6 C 0.00417 0.00371 0.00833 0.00741 0.00833 0.01112 C 0.00833 0.01482 -0.00278 0.02037 3.33333E-6 0.02223 C 0.00278 0.02408 0.02361 0.02037 0.025 0.02223 C 0.02639 0.02408 0.00694 0.03149 0.00833 0.03334 C 0.00972 0.03519 0.02153 0.03426 0.03333 0.03334 " pathEditMode="relative" ptsTypes="aaaaaA">
                                      <p:cBhvr>
                                        <p:cTn id="13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38 0.05555 C -0.03438 0.0537 -0.03993 0.05555 -0.04271 0.05555 C -0.04549 0.05555 -0.05104 0.0537 -0.05104 0.05555 C -0.05104 0.05741 -0.04549 0.06667 -0.04271 0.06667 C -0.03993 0.06667 -0.03438 0.05741 -0.03438 0.05555 Z " pathEditMode="relative" ptsTypes="aaaaa">
                                      <p:cBhvr>
                                        <p:cTn id="145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8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7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3.33333E-6 C -5E-6 -3.33333E-6 -5E-6 0.02223 -5E-6 0.04445 " pathEditMode="relative" ptsTypes="aA">
                                      <p:cBhvr>
                                        <p:cTn id="162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38 0.05555 C -0.03438 0.0537 -0.03993 0.05555 -0.04271 0.05555 C -0.04549 0.05555 -0.05104 0.0537 -0.05104 0.05555 C -0.05104 0.05741 -0.04549 0.06667 -0.04271 0.06667 C -0.03993 0.06667 -0.03438 0.05741 -0.03438 0.05555 Z " pathEditMode="relative" ptsTypes="aaaaa">
                                      <p:cBhvr>
                                        <p:cTn id="173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8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7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3.33333E-6 C -5E-6 -3.33333E-6 -5E-6 0.02223 -5E-6 0.04445 " pathEditMode="relative" ptsTypes="aA">
                                      <p:cBhvr>
                                        <p:cTn id="190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64" grpId="0" animBg="1"/>
      <p:bldP spid="6" grpId="0"/>
      <p:bldP spid="6" grpId="1"/>
      <p:bldP spid="7" grpId="0"/>
      <p:bldP spid="7" grpId="1"/>
      <p:bldP spid="8" grpId="0"/>
      <p:bldP spid="8" grpId="1"/>
      <p:bldP spid="22" grpId="0" animBg="1"/>
      <p:bldP spid="35" grpId="0"/>
      <p:bldP spid="40" grpId="0"/>
      <p:bldP spid="41" grpId="0"/>
      <p:bldP spid="45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23" grpId="0"/>
      <p:bldP spid="65" grpId="0"/>
      <p:bldP spid="67" grpId="0" animBg="1"/>
      <p:bldP spid="69" grpId="0"/>
      <p:bldP spid="36" grpId="0"/>
      <p:bldP spid="24" grpId="0"/>
      <p:bldP spid="76" grpId="0" animBg="1"/>
      <p:bldP spid="80" grpId="0" animBg="1"/>
      <p:bldP spid="81" grpId="0" animBg="1"/>
      <p:bldP spid="112" grpId="0" animBg="1"/>
      <p:bldP spid="113" grpId="0" animBg="1"/>
      <p:bldP spid="114" grpId="0" animBg="1"/>
      <p:bldP spid="116" grpId="0" animBg="1"/>
      <p:bldP spid="117" grpId="0" animBg="1"/>
      <p:bldP spid="118" grpId="0" animBg="1"/>
      <p:bldP spid="123" grpId="0" animBg="1"/>
      <p:bldP spid="1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066800" y="2590800"/>
            <a:ext cx="7086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19200" y="3733800"/>
            <a:ext cx="7086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47800" y="4953000"/>
            <a:ext cx="701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>
            <a:off x="1676400" y="2667000"/>
            <a:ext cx="228600" cy="152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2019300" y="2857500"/>
            <a:ext cx="5334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/>
          <p:cNvSpPr/>
          <p:nvPr/>
        </p:nvSpPr>
        <p:spPr>
          <a:xfrm>
            <a:off x="3276600" y="2590800"/>
            <a:ext cx="967317" cy="1187450"/>
          </a:xfrm>
          <a:custGeom>
            <a:avLst/>
            <a:gdLst>
              <a:gd name="connsiteX0" fmla="*/ 857250 w 967317"/>
              <a:gd name="connsiteY0" fmla="*/ 254000 h 1187450"/>
              <a:gd name="connsiteX1" fmla="*/ 552450 w 967317"/>
              <a:gd name="connsiteY1" fmla="*/ 25400 h 1187450"/>
              <a:gd name="connsiteX2" fmla="*/ 260350 w 967317"/>
              <a:gd name="connsiteY2" fmla="*/ 101600 h 1187450"/>
              <a:gd name="connsiteX3" fmla="*/ 44450 w 967317"/>
              <a:gd name="connsiteY3" fmla="*/ 419100 h 1187450"/>
              <a:gd name="connsiteX4" fmla="*/ 57150 w 967317"/>
              <a:gd name="connsiteY4" fmla="*/ 838200 h 1187450"/>
              <a:gd name="connsiteX5" fmla="*/ 387350 w 967317"/>
              <a:gd name="connsiteY5" fmla="*/ 1155700 h 1187450"/>
              <a:gd name="connsiteX6" fmla="*/ 781050 w 967317"/>
              <a:gd name="connsiteY6" fmla="*/ 1028700 h 1187450"/>
              <a:gd name="connsiteX7" fmla="*/ 958850 w 967317"/>
              <a:gd name="connsiteY7" fmla="*/ 584200 h 1187450"/>
              <a:gd name="connsiteX8" fmla="*/ 857250 w 967317"/>
              <a:gd name="connsiteY8" fmla="*/ 254000 h 118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67317" h="1187450">
                <a:moveTo>
                  <a:pt x="857250" y="254000"/>
                </a:moveTo>
                <a:cubicBezTo>
                  <a:pt x="789517" y="160867"/>
                  <a:pt x="651933" y="50800"/>
                  <a:pt x="552450" y="25400"/>
                </a:cubicBezTo>
                <a:cubicBezTo>
                  <a:pt x="452967" y="0"/>
                  <a:pt x="345017" y="35983"/>
                  <a:pt x="260350" y="101600"/>
                </a:cubicBezTo>
                <a:cubicBezTo>
                  <a:pt x="175683" y="167217"/>
                  <a:pt x="78317" y="296333"/>
                  <a:pt x="44450" y="419100"/>
                </a:cubicBezTo>
                <a:cubicBezTo>
                  <a:pt x="10583" y="541867"/>
                  <a:pt x="0" y="715433"/>
                  <a:pt x="57150" y="838200"/>
                </a:cubicBezTo>
                <a:cubicBezTo>
                  <a:pt x="114300" y="960967"/>
                  <a:pt x="266700" y="1123950"/>
                  <a:pt x="387350" y="1155700"/>
                </a:cubicBezTo>
                <a:cubicBezTo>
                  <a:pt x="508000" y="1187450"/>
                  <a:pt x="685800" y="1123950"/>
                  <a:pt x="781050" y="1028700"/>
                </a:cubicBezTo>
                <a:cubicBezTo>
                  <a:pt x="876300" y="933450"/>
                  <a:pt x="950383" y="719667"/>
                  <a:pt x="958850" y="584200"/>
                </a:cubicBezTo>
                <a:cubicBezTo>
                  <a:pt x="967317" y="448733"/>
                  <a:pt x="924983" y="347133"/>
                  <a:pt x="857250" y="254000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4267200" y="2590800"/>
            <a:ext cx="0" cy="2374900"/>
          </a:xfrm>
          <a:custGeom>
            <a:avLst/>
            <a:gdLst>
              <a:gd name="connsiteX0" fmla="*/ 0 w 0"/>
              <a:gd name="connsiteY0" fmla="*/ 0 h 2374900"/>
              <a:gd name="connsiteX1" fmla="*/ 0 w 0"/>
              <a:gd name="connsiteY1" fmla="*/ 2374900 h 237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374900">
                <a:moveTo>
                  <a:pt x="0" y="0"/>
                </a:moveTo>
                <a:lnTo>
                  <a:pt x="0" y="2374900"/>
                </a:lnTo>
              </a:path>
            </a:pathLst>
          </a:cu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4953000" y="2590800"/>
            <a:ext cx="967317" cy="1187450"/>
          </a:xfrm>
          <a:custGeom>
            <a:avLst/>
            <a:gdLst>
              <a:gd name="connsiteX0" fmla="*/ 857250 w 967317"/>
              <a:gd name="connsiteY0" fmla="*/ 254000 h 1187450"/>
              <a:gd name="connsiteX1" fmla="*/ 552450 w 967317"/>
              <a:gd name="connsiteY1" fmla="*/ 25400 h 1187450"/>
              <a:gd name="connsiteX2" fmla="*/ 260350 w 967317"/>
              <a:gd name="connsiteY2" fmla="*/ 101600 h 1187450"/>
              <a:gd name="connsiteX3" fmla="*/ 44450 w 967317"/>
              <a:gd name="connsiteY3" fmla="*/ 419100 h 1187450"/>
              <a:gd name="connsiteX4" fmla="*/ 57150 w 967317"/>
              <a:gd name="connsiteY4" fmla="*/ 838200 h 1187450"/>
              <a:gd name="connsiteX5" fmla="*/ 387350 w 967317"/>
              <a:gd name="connsiteY5" fmla="*/ 1155700 h 1187450"/>
              <a:gd name="connsiteX6" fmla="*/ 781050 w 967317"/>
              <a:gd name="connsiteY6" fmla="*/ 1028700 h 1187450"/>
              <a:gd name="connsiteX7" fmla="*/ 958850 w 967317"/>
              <a:gd name="connsiteY7" fmla="*/ 584200 h 1187450"/>
              <a:gd name="connsiteX8" fmla="*/ 857250 w 967317"/>
              <a:gd name="connsiteY8" fmla="*/ 254000 h 118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67317" h="1187450">
                <a:moveTo>
                  <a:pt x="857250" y="254000"/>
                </a:moveTo>
                <a:cubicBezTo>
                  <a:pt x="789517" y="160867"/>
                  <a:pt x="651933" y="50800"/>
                  <a:pt x="552450" y="25400"/>
                </a:cubicBezTo>
                <a:cubicBezTo>
                  <a:pt x="452967" y="0"/>
                  <a:pt x="345017" y="35983"/>
                  <a:pt x="260350" y="101600"/>
                </a:cubicBezTo>
                <a:cubicBezTo>
                  <a:pt x="175683" y="167217"/>
                  <a:pt x="78317" y="296333"/>
                  <a:pt x="44450" y="419100"/>
                </a:cubicBezTo>
                <a:cubicBezTo>
                  <a:pt x="10583" y="541867"/>
                  <a:pt x="0" y="715433"/>
                  <a:pt x="57150" y="838200"/>
                </a:cubicBezTo>
                <a:cubicBezTo>
                  <a:pt x="114300" y="960967"/>
                  <a:pt x="266700" y="1123950"/>
                  <a:pt x="387350" y="1155700"/>
                </a:cubicBezTo>
                <a:cubicBezTo>
                  <a:pt x="508000" y="1187450"/>
                  <a:pt x="685800" y="1123950"/>
                  <a:pt x="781050" y="1028700"/>
                </a:cubicBezTo>
                <a:cubicBezTo>
                  <a:pt x="876300" y="933450"/>
                  <a:pt x="950383" y="719667"/>
                  <a:pt x="958850" y="584200"/>
                </a:cubicBezTo>
                <a:cubicBezTo>
                  <a:pt x="967317" y="448733"/>
                  <a:pt x="924983" y="347133"/>
                  <a:pt x="857250" y="254000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943600" y="2590800"/>
            <a:ext cx="0" cy="2374900"/>
          </a:xfrm>
          <a:custGeom>
            <a:avLst/>
            <a:gdLst>
              <a:gd name="connsiteX0" fmla="*/ 0 w 0"/>
              <a:gd name="connsiteY0" fmla="*/ 0 h 2374900"/>
              <a:gd name="connsiteX1" fmla="*/ 0 w 0"/>
              <a:gd name="connsiteY1" fmla="*/ 2374900 h 237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374900">
                <a:moveTo>
                  <a:pt x="0" y="0"/>
                </a:moveTo>
                <a:lnTo>
                  <a:pt x="0" y="2374900"/>
                </a:lnTo>
              </a:path>
            </a:pathLst>
          </a:cu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6629400" y="2590800"/>
            <a:ext cx="967317" cy="1187450"/>
          </a:xfrm>
          <a:custGeom>
            <a:avLst/>
            <a:gdLst>
              <a:gd name="connsiteX0" fmla="*/ 857250 w 967317"/>
              <a:gd name="connsiteY0" fmla="*/ 254000 h 1187450"/>
              <a:gd name="connsiteX1" fmla="*/ 552450 w 967317"/>
              <a:gd name="connsiteY1" fmla="*/ 25400 h 1187450"/>
              <a:gd name="connsiteX2" fmla="*/ 260350 w 967317"/>
              <a:gd name="connsiteY2" fmla="*/ 101600 h 1187450"/>
              <a:gd name="connsiteX3" fmla="*/ 44450 w 967317"/>
              <a:gd name="connsiteY3" fmla="*/ 419100 h 1187450"/>
              <a:gd name="connsiteX4" fmla="*/ 57150 w 967317"/>
              <a:gd name="connsiteY4" fmla="*/ 838200 h 1187450"/>
              <a:gd name="connsiteX5" fmla="*/ 387350 w 967317"/>
              <a:gd name="connsiteY5" fmla="*/ 1155700 h 1187450"/>
              <a:gd name="connsiteX6" fmla="*/ 781050 w 967317"/>
              <a:gd name="connsiteY6" fmla="*/ 1028700 h 1187450"/>
              <a:gd name="connsiteX7" fmla="*/ 958850 w 967317"/>
              <a:gd name="connsiteY7" fmla="*/ 584200 h 1187450"/>
              <a:gd name="connsiteX8" fmla="*/ 857250 w 967317"/>
              <a:gd name="connsiteY8" fmla="*/ 254000 h 118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67317" h="1187450">
                <a:moveTo>
                  <a:pt x="857250" y="254000"/>
                </a:moveTo>
                <a:cubicBezTo>
                  <a:pt x="789517" y="160867"/>
                  <a:pt x="651933" y="50800"/>
                  <a:pt x="552450" y="25400"/>
                </a:cubicBezTo>
                <a:cubicBezTo>
                  <a:pt x="452967" y="0"/>
                  <a:pt x="345017" y="35983"/>
                  <a:pt x="260350" y="101600"/>
                </a:cubicBezTo>
                <a:cubicBezTo>
                  <a:pt x="175683" y="167217"/>
                  <a:pt x="78317" y="296333"/>
                  <a:pt x="44450" y="419100"/>
                </a:cubicBezTo>
                <a:cubicBezTo>
                  <a:pt x="10583" y="541867"/>
                  <a:pt x="0" y="715433"/>
                  <a:pt x="57150" y="838200"/>
                </a:cubicBezTo>
                <a:cubicBezTo>
                  <a:pt x="114300" y="960967"/>
                  <a:pt x="266700" y="1123950"/>
                  <a:pt x="387350" y="1155700"/>
                </a:cubicBezTo>
                <a:cubicBezTo>
                  <a:pt x="508000" y="1187450"/>
                  <a:pt x="685800" y="1123950"/>
                  <a:pt x="781050" y="1028700"/>
                </a:cubicBezTo>
                <a:cubicBezTo>
                  <a:pt x="876300" y="933450"/>
                  <a:pt x="950383" y="719667"/>
                  <a:pt x="958850" y="584200"/>
                </a:cubicBezTo>
                <a:cubicBezTo>
                  <a:pt x="967317" y="448733"/>
                  <a:pt x="924983" y="347133"/>
                  <a:pt x="857250" y="254000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7620000" y="2590800"/>
            <a:ext cx="0" cy="2374900"/>
          </a:xfrm>
          <a:custGeom>
            <a:avLst/>
            <a:gdLst>
              <a:gd name="connsiteX0" fmla="*/ 0 w 0"/>
              <a:gd name="connsiteY0" fmla="*/ 0 h 2374900"/>
              <a:gd name="connsiteX1" fmla="*/ 0 w 0"/>
              <a:gd name="connsiteY1" fmla="*/ 2374900 h 237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374900">
                <a:moveTo>
                  <a:pt x="0" y="0"/>
                </a:moveTo>
                <a:lnTo>
                  <a:pt x="0" y="2374900"/>
                </a:lnTo>
              </a:path>
            </a:pathLst>
          </a:cu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3505200" y="2601383"/>
            <a:ext cx="558800" cy="179917"/>
          </a:xfrm>
          <a:custGeom>
            <a:avLst/>
            <a:gdLst>
              <a:gd name="connsiteX0" fmla="*/ 558800 w 558800"/>
              <a:gd name="connsiteY0" fmla="*/ 179917 h 179917"/>
              <a:gd name="connsiteX1" fmla="*/ 406400 w 558800"/>
              <a:gd name="connsiteY1" fmla="*/ 52917 h 179917"/>
              <a:gd name="connsiteX2" fmla="*/ 292100 w 558800"/>
              <a:gd name="connsiteY2" fmla="*/ 2117 h 179917"/>
              <a:gd name="connsiteX3" fmla="*/ 127000 w 558800"/>
              <a:gd name="connsiteY3" fmla="*/ 40217 h 179917"/>
              <a:gd name="connsiteX4" fmla="*/ 0 w 558800"/>
              <a:gd name="connsiteY4" fmla="*/ 116417 h 179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8800" h="179917">
                <a:moveTo>
                  <a:pt x="558800" y="179917"/>
                </a:moveTo>
                <a:cubicBezTo>
                  <a:pt x="504825" y="131233"/>
                  <a:pt x="450850" y="82550"/>
                  <a:pt x="406400" y="52917"/>
                </a:cubicBezTo>
                <a:cubicBezTo>
                  <a:pt x="361950" y="23284"/>
                  <a:pt x="338667" y="4234"/>
                  <a:pt x="292100" y="2117"/>
                </a:cubicBezTo>
                <a:cubicBezTo>
                  <a:pt x="245533" y="0"/>
                  <a:pt x="175683" y="21167"/>
                  <a:pt x="127000" y="40217"/>
                </a:cubicBezTo>
                <a:cubicBezTo>
                  <a:pt x="78317" y="59267"/>
                  <a:pt x="39158" y="87842"/>
                  <a:pt x="0" y="116417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3295650" y="2717800"/>
            <a:ext cx="273050" cy="977900"/>
          </a:xfrm>
          <a:custGeom>
            <a:avLst/>
            <a:gdLst>
              <a:gd name="connsiteX0" fmla="*/ 234950 w 273050"/>
              <a:gd name="connsiteY0" fmla="*/ 0 h 977900"/>
              <a:gd name="connsiteX1" fmla="*/ 146050 w 273050"/>
              <a:gd name="connsiteY1" fmla="*/ 101600 h 977900"/>
              <a:gd name="connsiteX2" fmla="*/ 95250 w 273050"/>
              <a:gd name="connsiteY2" fmla="*/ 177800 h 977900"/>
              <a:gd name="connsiteX3" fmla="*/ 6350 w 273050"/>
              <a:gd name="connsiteY3" fmla="*/ 393700 h 977900"/>
              <a:gd name="connsiteX4" fmla="*/ 57150 w 273050"/>
              <a:gd name="connsiteY4" fmla="*/ 736600 h 977900"/>
              <a:gd name="connsiteX5" fmla="*/ 273050 w 273050"/>
              <a:gd name="connsiteY5" fmla="*/ 97790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3050" h="977900">
                <a:moveTo>
                  <a:pt x="234950" y="0"/>
                </a:moveTo>
                <a:cubicBezTo>
                  <a:pt x="202141" y="35983"/>
                  <a:pt x="169333" y="71967"/>
                  <a:pt x="146050" y="101600"/>
                </a:cubicBezTo>
                <a:cubicBezTo>
                  <a:pt x="122767" y="131233"/>
                  <a:pt x="118533" y="129117"/>
                  <a:pt x="95250" y="177800"/>
                </a:cubicBezTo>
                <a:cubicBezTo>
                  <a:pt x="71967" y="226483"/>
                  <a:pt x="12700" y="300567"/>
                  <a:pt x="6350" y="393700"/>
                </a:cubicBezTo>
                <a:cubicBezTo>
                  <a:pt x="0" y="486833"/>
                  <a:pt x="12700" y="639233"/>
                  <a:pt x="57150" y="736600"/>
                </a:cubicBezTo>
                <a:cubicBezTo>
                  <a:pt x="101600" y="833967"/>
                  <a:pt x="273050" y="977900"/>
                  <a:pt x="273050" y="97790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3568700" y="3644900"/>
            <a:ext cx="469900" cy="116417"/>
          </a:xfrm>
          <a:custGeom>
            <a:avLst/>
            <a:gdLst>
              <a:gd name="connsiteX0" fmla="*/ 0 w 469900"/>
              <a:gd name="connsiteY0" fmla="*/ 50800 h 116417"/>
              <a:gd name="connsiteX1" fmla="*/ 177800 w 469900"/>
              <a:gd name="connsiteY1" fmla="*/ 114300 h 116417"/>
              <a:gd name="connsiteX2" fmla="*/ 393700 w 469900"/>
              <a:gd name="connsiteY2" fmla="*/ 63500 h 116417"/>
              <a:gd name="connsiteX3" fmla="*/ 469900 w 469900"/>
              <a:gd name="connsiteY3" fmla="*/ 0 h 116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900" h="116417">
                <a:moveTo>
                  <a:pt x="0" y="50800"/>
                </a:moveTo>
                <a:cubicBezTo>
                  <a:pt x="56091" y="81491"/>
                  <a:pt x="112183" y="112183"/>
                  <a:pt x="177800" y="114300"/>
                </a:cubicBezTo>
                <a:cubicBezTo>
                  <a:pt x="243417" y="116417"/>
                  <a:pt x="345017" y="82550"/>
                  <a:pt x="393700" y="63500"/>
                </a:cubicBezTo>
                <a:cubicBezTo>
                  <a:pt x="442383" y="44450"/>
                  <a:pt x="456141" y="22225"/>
                  <a:pt x="469900" y="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4013200" y="2717800"/>
            <a:ext cx="268817" cy="914400"/>
          </a:xfrm>
          <a:custGeom>
            <a:avLst/>
            <a:gdLst>
              <a:gd name="connsiteX0" fmla="*/ 38100 w 268817"/>
              <a:gd name="connsiteY0" fmla="*/ 914400 h 914400"/>
              <a:gd name="connsiteX1" fmla="*/ 165100 w 268817"/>
              <a:gd name="connsiteY1" fmla="*/ 774700 h 914400"/>
              <a:gd name="connsiteX2" fmla="*/ 241300 w 268817"/>
              <a:gd name="connsiteY2" fmla="*/ 406400 h 914400"/>
              <a:gd name="connsiteX3" fmla="*/ 0 w 268817"/>
              <a:gd name="connsiteY3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817" h="914400">
                <a:moveTo>
                  <a:pt x="38100" y="914400"/>
                </a:moveTo>
                <a:cubicBezTo>
                  <a:pt x="84666" y="886883"/>
                  <a:pt x="131233" y="859367"/>
                  <a:pt x="165100" y="774700"/>
                </a:cubicBezTo>
                <a:cubicBezTo>
                  <a:pt x="198967" y="690033"/>
                  <a:pt x="268817" y="535517"/>
                  <a:pt x="241300" y="406400"/>
                </a:cubicBezTo>
                <a:cubicBezTo>
                  <a:pt x="213783" y="277283"/>
                  <a:pt x="106891" y="138641"/>
                  <a:pt x="0" y="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4267200" y="2565400"/>
            <a:ext cx="12700" cy="2374900"/>
          </a:xfrm>
          <a:custGeom>
            <a:avLst/>
            <a:gdLst>
              <a:gd name="connsiteX0" fmla="*/ 0 w 12700"/>
              <a:gd name="connsiteY0" fmla="*/ 0 h 2374900"/>
              <a:gd name="connsiteX1" fmla="*/ 12700 w 12700"/>
              <a:gd name="connsiteY1" fmla="*/ 2374900 h 237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700" h="2374900">
                <a:moveTo>
                  <a:pt x="0" y="0"/>
                </a:moveTo>
                <a:cubicBezTo>
                  <a:pt x="4233" y="791633"/>
                  <a:pt x="8466" y="1583266"/>
                  <a:pt x="12700" y="237490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43000" y="1447800"/>
            <a:ext cx="1600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dirty="0" smtClean="0">
                <a:latin typeface="HP001 4 hàng" pitchFamily="34" charset="0"/>
              </a:rPr>
              <a:t>q</a:t>
            </a:r>
            <a:endParaRPr lang="en-US" sz="23900" dirty="0">
              <a:latin typeface="HP001 4 hàng" pitchFamily="34" charset="0"/>
            </a:endParaRPr>
          </a:p>
        </p:txBody>
      </p:sp>
      <p:pic>
        <p:nvPicPr>
          <p:cNvPr id="52" name="Picture 22" descr="but chu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1752600"/>
            <a:ext cx="1368525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" name="Freeform 52"/>
          <p:cNvSpPr/>
          <p:nvPr/>
        </p:nvSpPr>
        <p:spPr>
          <a:xfrm>
            <a:off x="5181600" y="2601383"/>
            <a:ext cx="558800" cy="179917"/>
          </a:xfrm>
          <a:custGeom>
            <a:avLst/>
            <a:gdLst>
              <a:gd name="connsiteX0" fmla="*/ 558800 w 558800"/>
              <a:gd name="connsiteY0" fmla="*/ 179917 h 179917"/>
              <a:gd name="connsiteX1" fmla="*/ 406400 w 558800"/>
              <a:gd name="connsiteY1" fmla="*/ 52917 h 179917"/>
              <a:gd name="connsiteX2" fmla="*/ 292100 w 558800"/>
              <a:gd name="connsiteY2" fmla="*/ 2117 h 179917"/>
              <a:gd name="connsiteX3" fmla="*/ 127000 w 558800"/>
              <a:gd name="connsiteY3" fmla="*/ 40217 h 179917"/>
              <a:gd name="connsiteX4" fmla="*/ 0 w 558800"/>
              <a:gd name="connsiteY4" fmla="*/ 116417 h 179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8800" h="179917">
                <a:moveTo>
                  <a:pt x="558800" y="179917"/>
                </a:moveTo>
                <a:cubicBezTo>
                  <a:pt x="504825" y="131233"/>
                  <a:pt x="450850" y="82550"/>
                  <a:pt x="406400" y="52917"/>
                </a:cubicBezTo>
                <a:cubicBezTo>
                  <a:pt x="361950" y="23284"/>
                  <a:pt x="338667" y="4234"/>
                  <a:pt x="292100" y="2117"/>
                </a:cubicBezTo>
                <a:cubicBezTo>
                  <a:pt x="245533" y="0"/>
                  <a:pt x="175683" y="21167"/>
                  <a:pt x="127000" y="40217"/>
                </a:cubicBezTo>
                <a:cubicBezTo>
                  <a:pt x="78317" y="59267"/>
                  <a:pt x="39158" y="87842"/>
                  <a:pt x="0" y="116417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4972050" y="2717800"/>
            <a:ext cx="273050" cy="977900"/>
          </a:xfrm>
          <a:custGeom>
            <a:avLst/>
            <a:gdLst>
              <a:gd name="connsiteX0" fmla="*/ 234950 w 273050"/>
              <a:gd name="connsiteY0" fmla="*/ 0 h 977900"/>
              <a:gd name="connsiteX1" fmla="*/ 146050 w 273050"/>
              <a:gd name="connsiteY1" fmla="*/ 101600 h 977900"/>
              <a:gd name="connsiteX2" fmla="*/ 95250 w 273050"/>
              <a:gd name="connsiteY2" fmla="*/ 177800 h 977900"/>
              <a:gd name="connsiteX3" fmla="*/ 6350 w 273050"/>
              <a:gd name="connsiteY3" fmla="*/ 393700 h 977900"/>
              <a:gd name="connsiteX4" fmla="*/ 57150 w 273050"/>
              <a:gd name="connsiteY4" fmla="*/ 736600 h 977900"/>
              <a:gd name="connsiteX5" fmla="*/ 273050 w 273050"/>
              <a:gd name="connsiteY5" fmla="*/ 97790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3050" h="977900">
                <a:moveTo>
                  <a:pt x="234950" y="0"/>
                </a:moveTo>
                <a:cubicBezTo>
                  <a:pt x="202141" y="35983"/>
                  <a:pt x="169333" y="71967"/>
                  <a:pt x="146050" y="101600"/>
                </a:cubicBezTo>
                <a:cubicBezTo>
                  <a:pt x="122767" y="131233"/>
                  <a:pt x="118533" y="129117"/>
                  <a:pt x="95250" y="177800"/>
                </a:cubicBezTo>
                <a:cubicBezTo>
                  <a:pt x="71967" y="226483"/>
                  <a:pt x="12700" y="300567"/>
                  <a:pt x="6350" y="393700"/>
                </a:cubicBezTo>
                <a:cubicBezTo>
                  <a:pt x="0" y="486833"/>
                  <a:pt x="12700" y="639233"/>
                  <a:pt x="57150" y="736600"/>
                </a:cubicBezTo>
                <a:cubicBezTo>
                  <a:pt x="101600" y="833967"/>
                  <a:pt x="273050" y="977900"/>
                  <a:pt x="273050" y="97790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5245100" y="3644900"/>
            <a:ext cx="469900" cy="116417"/>
          </a:xfrm>
          <a:custGeom>
            <a:avLst/>
            <a:gdLst>
              <a:gd name="connsiteX0" fmla="*/ 0 w 469900"/>
              <a:gd name="connsiteY0" fmla="*/ 50800 h 116417"/>
              <a:gd name="connsiteX1" fmla="*/ 177800 w 469900"/>
              <a:gd name="connsiteY1" fmla="*/ 114300 h 116417"/>
              <a:gd name="connsiteX2" fmla="*/ 393700 w 469900"/>
              <a:gd name="connsiteY2" fmla="*/ 63500 h 116417"/>
              <a:gd name="connsiteX3" fmla="*/ 469900 w 469900"/>
              <a:gd name="connsiteY3" fmla="*/ 0 h 116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900" h="116417">
                <a:moveTo>
                  <a:pt x="0" y="50800"/>
                </a:moveTo>
                <a:cubicBezTo>
                  <a:pt x="56091" y="81491"/>
                  <a:pt x="112183" y="112183"/>
                  <a:pt x="177800" y="114300"/>
                </a:cubicBezTo>
                <a:cubicBezTo>
                  <a:pt x="243417" y="116417"/>
                  <a:pt x="345017" y="82550"/>
                  <a:pt x="393700" y="63500"/>
                </a:cubicBezTo>
                <a:cubicBezTo>
                  <a:pt x="442383" y="44450"/>
                  <a:pt x="456141" y="22225"/>
                  <a:pt x="469900" y="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5689600" y="2717800"/>
            <a:ext cx="268817" cy="914400"/>
          </a:xfrm>
          <a:custGeom>
            <a:avLst/>
            <a:gdLst>
              <a:gd name="connsiteX0" fmla="*/ 38100 w 268817"/>
              <a:gd name="connsiteY0" fmla="*/ 914400 h 914400"/>
              <a:gd name="connsiteX1" fmla="*/ 165100 w 268817"/>
              <a:gd name="connsiteY1" fmla="*/ 774700 h 914400"/>
              <a:gd name="connsiteX2" fmla="*/ 241300 w 268817"/>
              <a:gd name="connsiteY2" fmla="*/ 406400 h 914400"/>
              <a:gd name="connsiteX3" fmla="*/ 0 w 268817"/>
              <a:gd name="connsiteY3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817" h="914400">
                <a:moveTo>
                  <a:pt x="38100" y="914400"/>
                </a:moveTo>
                <a:cubicBezTo>
                  <a:pt x="84666" y="886883"/>
                  <a:pt x="131233" y="859367"/>
                  <a:pt x="165100" y="774700"/>
                </a:cubicBezTo>
                <a:cubicBezTo>
                  <a:pt x="198967" y="690033"/>
                  <a:pt x="268817" y="535517"/>
                  <a:pt x="241300" y="406400"/>
                </a:cubicBezTo>
                <a:cubicBezTo>
                  <a:pt x="213783" y="277283"/>
                  <a:pt x="106891" y="138641"/>
                  <a:pt x="0" y="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Picture 22" descr="but chu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1200" y="1752600"/>
            <a:ext cx="1368525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Freeform 57"/>
          <p:cNvSpPr/>
          <p:nvPr/>
        </p:nvSpPr>
        <p:spPr>
          <a:xfrm>
            <a:off x="6858000" y="2601383"/>
            <a:ext cx="558800" cy="179917"/>
          </a:xfrm>
          <a:custGeom>
            <a:avLst/>
            <a:gdLst>
              <a:gd name="connsiteX0" fmla="*/ 558800 w 558800"/>
              <a:gd name="connsiteY0" fmla="*/ 179917 h 179917"/>
              <a:gd name="connsiteX1" fmla="*/ 406400 w 558800"/>
              <a:gd name="connsiteY1" fmla="*/ 52917 h 179917"/>
              <a:gd name="connsiteX2" fmla="*/ 292100 w 558800"/>
              <a:gd name="connsiteY2" fmla="*/ 2117 h 179917"/>
              <a:gd name="connsiteX3" fmla="*/ 127000 w 558800"/>
              <a:gd name="connsiteY3" fmla="*/ 40217 h 179917"/>
              <a:gd name="connsiteX4" fmla="*/ 0 w 558800"/>
              <a:gd name="connsiteY4" fmla="*/ 116417 h 179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8800" h="179917">
                <a:moveTo>
                  <a:pt x="558800" y="179917"/>
                </a:moveTo>
                <a:cubicBezTo>
                  <a:pt x="504825" y="131233"/>
                  <a:pt x="450850" y="82550"/>
                  <a:pt x="406400" y="52917"/>
                </a:cubicBezTo>
                <a:cubicBezTo>
                  <a:pt x="361950" y="23284"/>
                  <a:pt x="338667" y="4234"/>
                  <a:pt x="292100" y="2117"/>
                </a:cubicBezTo>
                <a:cubicBezTo>
                  <a:pt x="245533" y="0"/>
                  <a:pt x="175683" y="21167"/>
                  <a:pt x="127000" y="40217"/>
                </a:cubicBezTo>
                <a:cubicBezTo>
                  <a:pt x="78317" y="59267"/>
                  <a:pt x="39158" y="87842"/>
                  <a:pt x="0" y="116417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>
            <a:off x="6648450" y="2717800"/>
            <a:ext cx="273050" cy="977900"/>
          </a:xfrm>
          <a:custGeom>
            <a:avLst/>
            <a:gdLst>
              <a:gd name="connsiteX0" fmla="*/ 234950 w 273050"/>
              <a:gd name="connsiteY0" fmla="*/ 0 h 977900"/>
              <a:gd name="connsiteX1" fmla="*/ 146050 w 273050"/>
              <a:gd name="connsiteY1" fmla="*/ 101600 h 977900"/>
              <a:gd name="connsiteX2" fmla="*/ 95250 w 273050"/>
              <a:gd name="connsiteY2" fmla="*/ 177800 h 977900"/>
              <a:gd name="connsiteX3" fmla="*/ 6350 w 273050"/>
              <a:gd name="connsiteY3" fmla="*/ 393700 h 977900"/>
              <a:gd name="connsiteX4" fmla="*/ 57150 w 273050"/>
              <a:gd name="connsiteY4" fmla="*/ 736600 h 977900"/>
              <a:gd name="connsiteX5" fmla="*/ 273050 w 273050"/>
              <a:gd name="connsiteY5" fmla="*/ 97790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3050" h="977900">
                <a:moveTo>
                  <a:pt x="234950" y="0"/>
                </a:moveTo>
                <a:cubicBezTo>
                  <a:pt x="202141" y="35983"/>
                  <a:pt x="169333" y="71967"/>
                  <a:pt x="146050" y="101600"/>
                </a:cubicBezTo>
                <a:cubicBezTo>
                  <a:pt x="122767" y="131233"/>
                  <a:pt x="118533" y="129117"/>
                  <a:pt x="95250" y="177800"/>
                </a:cubicBezTo>
                <a:cubicBezTo>
                  <a:pt x="71967" y="226483"/>
                  <a:pt x="12700" y="300567"/>
                  <a:pt x="6350" y="393700"/>
                </a:cubicBezTo>
                <a:cubicBezTo>
                  <a:pt x="0" y="486833"/>
                  <a:pt x="12700" y="639233"/>
                  <a:pt x="57150" y="736600"/>
                </a:cubicBezTo>
                <a:cubicBezTo>
                  <a:pt x="101600" y="833967"/>
                  <a:pt x="273050" y="977900"/>
                  <a:pt x="273050" y="97790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6921500" y="3644900"/>
            <a:ext cx="469900" cy="116417"/>
          </a:xfrm>
          <a:custGeom>
            <a:avLst/>
            <a:gdLst>
              <a:gd name="connsiteX0" fmla="*/ 0 w 469900"/>
              <a:gd name="connsiteY0" fmla="*/ 50800 h 116417"/>
              <a:gd name="connsiteX1" fmla="*/ 177800 w 469900"/>
              <a:gd name="connsiteY1" fmla="*/ 114300 h 116417"/>
              <a:gd name="connsiteX2" fmla="*/ 393700 w 469900"/>
              <a:gd name="connsiteY2" fmla="*/ 63500 h 116417"/>
              <a:gd name="connsiteX3" fmla="*/ 469900 w 469900"/>
              <a:gd name="connsiteY3" fmla="*/ 0 h 116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900" h="116417">
                <a:moveTo>
                  <a:pt x="0" y="50800"/>
                </a:moveTo>
                <a:cubicBezTo>
                  <a:pt x="56091" y="81491"/>
                  <a:pt x="112183" y="112183"/>
                  <a:pt x="177800" y="114300"/>
                </a:cubicBezTo>
                <a:cubicBezTo>
                  <a:pt x="243417" y="116417"/>
                  <a:pt x="345017" y="82550"/>
                  <a:pt x="393700" y="63500"/>
                </a:cubicBezTo>
                <a:cubicBezTo>
                  <a:pt x="442383" y="44450"/>
                  <a:pt x="456141" y="22225"/>
                  <a:pt x="469900" y="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7366000" y="2717800"/>
            <a:ext cx="268817" cy="914400"/>
          </a:xfrm>
          <a:custGeom>
            <a:avLst/>
            <a:gdLst>
              <a:gd name="connsiteX0" fmla="*/ 38100 w 268817"/>
              <a:gd name="connsiteY0" fmla="*/ 914400 h 914400"/>
              <a:gd name="connsiteX1" fmla="*/ 165100 w 268817"/>
              <a:gd name="connsiteY1" fmla="*/ 774700 h 914400"/>
              <a:gd name="connsiteX2" fmla="*/ 241300 w 268817"/>
              <a:gd name="connsiteY2" fmla="*/ 406400 h 914400"/>
              <a:gd name="connsiteX3" fmla="*/ 0 w 268817"/>
              <a:gd name="connsiteY3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817" h="914400">
                <a:moveTo>
                  <a:pt x="38100" y="914400"/>
                </a:moveTo>
                <a:cubicBezTo>
                  <a:pt x="84666" y="886883"/>
                  <a:pt x="131233" y="859367"/>
                  <a:pt x="165100" y="774700"/>
                </a:cubicBezTo>
                <a:cubicBezTo>
                  <a:pt x="198967" y="690033"/>
                  <a:pt x="268817" y="535517"/>
                  <a:pt x="241300" y="406400"/>
                </a:cubicBezTo>
                <a:cubicBezTo>
                  <a:pt x="213783" y="277283"/>
                  <a:pt x="106891" y="138641"/>
                  <a:pt x="0" y="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22" descr="but chu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752600"/>
            <a:ext cx="1368525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22" descr="but chu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1447800"/>
            <a:ext cx="1368525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Freeform 64"/>
          <p:cNvSpPr/>
          <p:nvPr/>
        </p:nvSpPr>
        <p:spPr>
          <a:xfrm>
            <a:off x="5943600" y="2565400"/>
            <a:ext cx="12700" cy="2374900"/>
          </a:xfrm>
          <a:custGeom>
            <a:avLst/>
            <a:gdLst>
              <a:gd name="connsiteX0" fmla="*/ 0 w 12700"/>
              <a:gd name="connsiteY0" fmla="*/ 0 h 2374900"/>
              <a:gd name="connsiteX1" fmla="*/ 12700 w 12700"/>
              <a:gd name="connsiteY1" fmla="*/ 2374900 h 237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700" h="2374900">
                <a:moveTo>
                  <a:pt x="0" y="0"/>
                </a:moveTo>
                <a:cubicBezTo>
                  <a:pt x="4233" y="791633"/>
                  <a:pt x="8466" y="1583266"/>
                  <a:pt x="12700" y="237490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6" name="Picture 22" descr="but chu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1447800"/>
            <a:ext cx="1368525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Freeform 66"/>
          <p:cNvSpPr/>
          <p:nvPr/>
        </p:nvSpPr>
        <p:spPr>
          <a:xfrm>
            <a:off x="7620000" y="2565400"/>
            <a:ext cx="12700" cy="2374900"/>
          </a:xfrm>
          <a:custGeom>
            <a:avLst/>
            <a:gdLst>
              <a:gd name="connsiteX0" fmla="*/ 0 w 12700"/>
              <a:gd name="connsiteY0" fmla="*/ 0 h 2374900"/>
              <a:gd name="connsiteX1" fmla="*/ 12700 w 12700"/>
              <a:gd name="connsiteY1" fmla="*/ 2374900 h 237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700" h="2374900">
                <a:moveTo>
                  <a:pt x="0" y="0"/>
                </a:moveTo>
                <a:cubicBezTo>
                  <a:pt x="4233" y="791633"/>
                  <a:pt x="8466" y="1583266"/>
                  <a:pt x="12700" y="237490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8" name="Picture 22" descr="but chu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1447800"/>
            <a:ext cx="1368525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40741E-7 C -0.00417 -0.00741 -0.00833 -0.01667 -0.01667 -0.02222 C -0.025 -0.02778 -0.03889 -0.03704 -0.05 -0.03333 C -0.06111 -0.02963 -0.07639 -0.01667 -0.08333 7.40741E-7 C -0.09028 0.01667 -0.09583 0.04445 -0.09167 0.06667 C -0.0875 0.08889 -0.07083 0.12408 -0.05833 0.13333 C -0.04583 0.14259 -0.02778 0.13148 -0.01667 0.12222 C -0.00556 0.11296 0.00417 0.09445 0.00833 0.07778 C 0.0125 0.06111 0.00972 0.03519 0.00833 0.02222 C 0.00694 0.00926 0.00417 0.00741 -3.61111E-6 7.40741E-7 Z " pathEditMode="relative" ptsTypes="aaaaaaaaaa">
                                      <p:cBhvr>
                                        <p:cTn id="8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6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8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4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2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C 3.05556E-6 -3.7037E-7 3.05556E-6 0.17222 3.05556E-6 0.34444 " pathEditMode="relative" ptsTypes="aA">
                                      <p:cBhvr>
                                        <p:cTn id="2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40741E-7 C -0.00417 -0.00741 -0.00833 -0.01667 -0.01667 -0.02222 C -0.025 -0.02778 -0.03889 -0.03704 -0.05 -0.03333 C -0.06111 -0.02963 -0.07639 -0.01667 -0.08333 7.40741E-7 C -0.09028 0.01667 -0.09583 0.04445 -0.09167 0.06667 C -0.0875 0.08889 -0.07083 0.12408 -0.05833 0.13333 C -0.04583 0.14259 -0.02778 0.13148 -0.01667 0.12222 C -0.00556 0.11296 0.00417 0.09445 0.00833 0.07778 C 0.0125 0.06111 0.00972 0.03519 0.00833 0.02222 C 0.00694 0.00926 0.00417 0.00741 -3.61111E-6 7.40741E-7 Z " pathEditMode="relative" ptsTypes="aaaaaaaaaa">
                                      <p:cBhvr>
                                        <p:cTn id="39" dur="3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6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8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4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2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C 3.05556E-6 -3.7037E-7 3.05556E-6 0.17222 3.05556E-6 0.34444 " pathEditMode="relative" ptsTypes="aA">
                                      <p:cBhvr>
                                        <p:cTn id="5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40741E-7 C -0.00417 -0.00741 -0.00833 -0.01667 -0.01667 -0.02222 C -0.025 -0.02778 -0.03889 -0.03704 -0.05 -0.03333 C -0.06111 -0.02963 -0.07639 -0.01667 -0.08333 7.40741E-7 C -0.09028 0.01667 -0.09583 0.04445 -0.09167 0.06667 C -0.0875 0.08889 -0.07083 0.12408 -0.05833 0.13333 C -0.04583 0.14259 -0.02778 0.13148 -0.01667 0.12222 C -0.00556 0.11296 0.00417 0.09445 0.00833 0.07778 C 0.0125 0.06111 0.00972 0.03519 0.00833 0.02222 C 0.00694 0.00926 0.00417 0.00741 -3.61111E-6 7.40741E-7 Z " pathEditMode="relative" ptsTypes="aaaaaaaaaa">
                                      <p:cBhvr>
                                        <p:cTn id="70" dur="3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6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8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4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2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C 3.05556E-6 -3.7037E-7 3.05556E-6 0.17222 3.05556E-6 0.34444 " pathEditMode="relative" ptsTypes="aA">
                                      <p:cBhvr>
                                        <p:cTn id="9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  <p:bldP spid="47" grpId="0" animBg="1"/>
      <p:bldP spid="48" grpId="0" animBg="1"/>
      <p:bldP spid="53" grpId="0" animBg="1"/>
      <p:bldP spid="54" grpId="0" animBg="1"/>
      <p:bldP spid="55" grpId="0" animBg="1"/>
      <p:bldP spid="56" grpId="0" animBg="1"/>
      <p:bldP spid="58" grpId="0" animBg="1"/>
      <p:bldP spid="59" grpId="0" animBg="1"/>
      <p:bldP spid="60" grpId="0" animBg="1"/>
      <p:bldP spid="61" grpId="0" animBg="1"/>
      <p:bldP spid="65" grpId="0" animBg="1"/>
      <p:bldP spid="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3733800"/>
            <a:ext cx="1295400" cy="914400"/>
          </a:xfrm>
          <a:prstGeom prst="rect">
            <a:avLst/>
          </a:prstGeom>
        </p:spPr>
      </p:pic>
      <p:sp>
        <p:nvSpPr>
          <p:cNvPr id="75" name="Freeform 74"/>
          <p:cNvSpPr/>
          <p:nvPr/>
        </p:nvSpPr>
        <p:spPr>
          <a:xfrm>
            <a:off x="1054629" y="3732742"/>
            <a:ext cx="1308629" cy="712258"/>
          </a:xfrm>
          <a:custGeom>
            <a:avLst/>
            <a:gdLst>
              <a:gd name="connsiteX0" fmla="*/ 1298046 w 1308629"/>
              <a:gd name="connsiteY0" fmla="*/ 131233 h 712258"/>
              <a:gd name="connsiteX1" fmla="*/ 1250421 w 1308629"/>
              <a:gd name="connsiteY1" fmla="*/ 89958 h 712258"/>
              <a:gd name="connsiteX2" fmla="*/ 1113896 w 1308629"/>
              <a:gd name="connsiteY2" fmla="*/ 35983 h 712258"/>
              <a:gd name="connsiteX3" fmla="*/ 929746 w 1308629"/>
              <a:gd name="connsiteY3" fmla="*/ 4233 h 712258"/>
              <a:gd name="connsiteX4" fmla="*/ 780521 w 1308629"/>
              <a:gd name="connsiteY4" fmla="*/ 10583 h 712258"/>
              <a:gd name="connsiteX5" fmla="*/ 580496 w 1308629"/>
              <a:gd name="connsiteY5" fmla="*/ 39158 h 712258"/>
              <a:gd name="connsiteX6" fmla="*/ 370946 w 1308629"/>
              <a:gd name="connsiteY6" fmla="*/ 131233 h 712258"/>
              <a:gd name="connsiteX7" fmla="*/ 259821 w 1308629"/>
              <a:gd name="connsiteY7" fmla="*/ 194733 h 712258"/>
              <a:gd name="connsiteX8" fmla="*/ 91546 w 1308629"/>
              <a:gd name="connsiteY8" fmla="*/ 372533 h 712258"/>
              <a:gd name="connsiteX9" fmla="*/ 18521 w 1308629"/>
              <a:gd name="connsiteY9" fmla="*/ 534458 h 712258"/>
              <a:gd name="connsiteX10" fmla="*/ 202671 w 1308629"/>
              <a:gd name="connsiteY10" fmla="*/ 597958 h 712258"/>
              <a:gd name="connsiteX11" fmla="*/ 456671 w 1308629"/>
              <a:gd name="connsiteY11" fmla="*/ 683683 h 712258"/>
              <a:gd name="connsiteX12" fmla="*/ 570971 w 1308629"/>
              <a:gd name="connsiteY12" fmla="*/ 702733 h 712258"/>
              <a:gd name="connsiteX13" fmla="*/ 624946 w 1308629"/>
              <a:gd name="connsiteY13" fmla="*/ 626533 h 712258"/>
              <a:gd name="connsiteX14" fmla="*/ 748771 w 1308629"/>
              <a:gd name="connsiteY14" fmla="*/ 563033 h 712258"/>
              <a:gd name="connsiteX15" fmla="*/ 878946 w 1308629"/>
              <a:gd name="connsiteY15" fmla="*/ 528108 h 712258"/>
              <a:gd name="connsiteX16" fmla="*/ 1066271 w 1308629"/>
              <a:gd name="connsiteY16" fmla="*/ 537633 h 712258"/>
              <a:gd name="connsiteX17" fmla="*/ 1186921 w 1308629"/>
              <a:gd name="connsiteY17" fmla="*/ 347133 h 712258"/>
              <a:gd name="connsiteX18" fmla="*/ 1298046 w 1308629"/>
              <a:gd name="connsiteY18" fmla="*/ 131233 h 712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08629" h="712258">
                <a:moveTo>
                  <a:pt x="1298046" y="131233"/>
                </a:moveTo>
                <a:cubicBezTo>
                  <a:pt x="1308629" y="88371"/>
                  <a:pt x="1281113" y="105833"/>
                  <a:pt x="1250421" y="89958"/>
                </a:cubicBezTo>
                <a:cubicBezTo>
                  <a:pt x="1219729" y="74083"/>
                  <a:pt x="1167342" y="50270"/>
                  <a:pt x="1113896" y="35983"/>
                </a:cubicBezTo>
                <a:cubicBezTo>
                  <a:pt x="1060450" y="21696"/>
                  <a:pt x="985309" y="8466"/>
                  <a:pt x="929746" y="4233"/>
                </a:cubicBezTo>
                <a:cubicBezTo>
                  <a:pt x="874183" y="0"/>
                  <a:pt x="838729" y="4762"/>
                  <a:pt x="780521" y="10583"/>
                </a:cubicBezTo>
                <a:cubicBezTo>
                  <a:pt x="722313" y="16404"/>
                  <a:pt x="648758" y="19050"/>
                  <a:pt x="580496" y="39158"/>
                </a:cubicBezTo>
                <a:cubicBezTo>
                  <a:pt x="512234" y="59266"/>
                  <a:pt x="424392" y="105304"/>
                  <a:pt x="370946" y="131233"/>
                </a:cubicBezTo>
                <a:cubicBezTo>
                  <a:pt x="317500" y="157162"/>
                  <a:pt x="306388" y="154516"/>
                  <a:pt x="259821" y="194733"/>
                </a:cubicBezTo>
                <a:cubicBezTo>
                  <a:pt x="213254" y="234950"/>
                  <a:pt x="131763" y="315912"/>
                  <a:pt x="91546" y="372533"/>
                </a:cubicBezTo>
                <a:cubicBezTo>
                  <a:pt x="51329" y="429154"/>
                  <a:pt x="0" y="496887"/>
                  <a:pt x="18521" y="534458"/>
                </a:cubicBezTo>
                <a:cubicBezTo>
                  <a:pt x="37042" y="572029"/>
                  <a:pt x="202671" y="597958"/>
                  <a:pt x="202671" y="597958"/>
                </a:cubicBezTo>
                <a:cubicBezTo>
                  <a:pt x="275696" y="622829"/>
                  <a:pt x="395288" y="666221"/>
                  <a:pt x="456671" y="683683"/>
                </a:cubicBezTo>
                <a:cubicBezTo>
                  <a:pt x="518054" y="701145"/>
                  <a:pt x="542925" y="712258"/>
                  <a:pt x="570971" y="702733"/>
                </a:cubicBezTo>
                <a:cubicBezTo>
                  <a:pt x="599017" y="693208"/>
                  <a:pt x="595313" y="649816"/>
                  <a:pt x="624946" y="626533"/>
                </a:cubicBezTo>
                <a:cubicBezTo>
                  <a:pt x="654579" y="603250"/>
                  <a:pt x="706438" y="579437"/>
                  <a:pt x="748771" y="563033"/>
                </a:cubicBezTo>
                <a:cubicBezTo>
                  <a:pt x="791104" y="546629"/>
                  <a:pt x="826029" y="532341"/>
                  <a:pt x="878946" y="528108"/>
                </a:cubicBezTo>
                <a:cubicBezTo>
                  <a:pt x="931863" y="523875"/>
                  <a:pt x="1014942" y="567795"/>
                  <a:pt x="1066271" y="537633"/>
                </a:cubicBezTo>
                <a:cubicBezTo>
                  <a:pt x="1117600" y="507471"/>
                  <a:pt x="1146175" y="414337"/>
                  <a:pt x="1186921" y="347133"/>
                </a:cubicBezTo>
                <a:cubicBezTo>
                  <a:pt x="1227667" y="279929"/>
                  <a:pt x="1287463" y="174095"/>
                  <a:pt x="1298046" y="131233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6" name="Picture 65" descr="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0"/>
            <a:ext cx="1981200" cy="1600200"/>
          </a:xfrm>
          <a:prstGeom prst="rect">
            <a:avLst/>
          </a:prstGeom>
        </p:spPr>
      </p:pic>
      <p:sp>
        <p:nvSpPr>
          <p:cNvPr id="64" name="Freeform 63"/>
          <p:cNvSpPr/>
          <p:nvPr/>
        </p:nvSpPr>
        <p:spPr>
          <a:xfrm>
            <a:off x="6858000" y="838200"/>
            <a:ext cx="506015" cy="380603"/>
          </a:xfrm>
          <a:custGeom>
            <a:avLst/>
            <a:gdLst>
              <a:gd name="connsiteX0" fmla="*/ 417909 w 506015"/>
              <a:gd name="connsiteY0" fmla="*/ 42862 h 304403"/>
              <a:gd name="connsiteX1" fmla="*/ 346472 w 506015"/>
              <a:gd name="connsiteY1" fmla="*/ 16669 h 304403"/>
              <a:gd name="connsiteX2" fmla="*/ 277415 w 506015"/>
              <a:gd name="connsiteY2" fmla="*/ 7144 h 304403"/>
              <a:gd name="connsiteX3" fmla="*/ 208359 w 506015"/>
              <a:gd name="connsiteY3" fmla="*/ 2381 h 304403"/>
              <a:gd name="connsiteX4" fmla="*/ 129778 w 506015"/>
              <a:gd name="connsiteY4" fmla="*/ 21431 h 304403"/>
              <a:gd name="connsiteX5" fmla="*/ 77390 w 506015"/>
              <a:gd name="connsiteY5" fmla="*/ 47625 h 304403"/>
              <a:gd name="connsiteX6" fmla="*/ 41672 w 506015"/>
              <a:gd name="connsiteY6" fmla="*/ 73819 h 304403"/>
              <a:gd name="connsiteX7" fmla="*/ 5953 w 506015"/>
              <a:gd name="connsiteY7" fmla="*/ 111919 h 304403"/>
              <a:gd name="connsiteX8" fmla="*/ 5953 w 506015"/>
              <a:gd name="connsiteY8" fmla="*/ 161925 h 304403"/>
              <a:gd name="connsiteX9" fmla="*/ 15478 w 506015"/>
              <a:gd name="connsiteY9" fmla="*/ 202406 h 304403"/>
              <a:gd name="connsiteX10" fmla="*/ 58340 w 506015"/>
              <a:gd name="connsiteY10" fmla="*/ 245269 h 304403"/>
              <a:gd name="connsiteX11" fmla="*/ 115490 w 506015"/>
              <a:gd name="connsiteY11" fmla="*/ 278606 h 304403"/>
              <a:gd name="connsiteX12" fmla="*/ 182165 w 506015"/>
              <a:gd name="connsiteY12" fmla="*/ 292894 h 304403"/>
              <a:gd name="connsiteX13" fmla="*/ 284559 w 506015"/>
              <a:gd name="connsiteY13" fmla="*/ 302419 h 304403"/>
              <a:gd name="connsiteX14" fmla="*/ 386953 w 506015"/>
              <a:gd name="connsiteY14" fmla="*/ 280987 h 304403"/>
              <a:gd name="connsiteX15" fmla="*/ 458390 w 506015"/>
              <a:gd name="connsiteY15" fmla="*/ 240506 h 304403"/>
              <a:gd name="connsiteX16" fmla="*/ 496490 w 506015"/>
              <a:gd name="connsiteY16" fmla="*/ 192881 h 304403"/>
              <a:gd name="connsiteX17" fmla="*/ 501253 w 506015"/>
              <a:gd name="connsiteY17" fmla="*/ 133350 h 304403"/>
              <a:gd name="connsiteX18" fmla="*/ 467915 w 506015"/>
              <a:gd name="connsiteY18" fmla="*/ 76200 h 304403"/>
              <a:gd name="connsiteX19" fmla="*/ 417909 w 506015"/>
              <a:gd name="connsiteY19" fmla="*/ 42862 h 304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6015" h="304403">
                <a:moveTo>
                  <a:pt x="417909" y="42862"/>
                </a:moveTo>
                <a:cubicBezTo>
                  <a:pt x="397669" y="32940"/>
                  <a:pt x="369888" y="22622"/>
                  <a:pt x="346472" y="16669"/>
                </a:cubicBezTo>
                <a:cubicBezTo>
                  <a:pt x="323056" y="10716"/>
                  <a:pt x="300434" y="9525"/>
                  <a:pt x="277415" y="7144"/>
                </a:cubicBezTo>
                <a:cubicBezTo>
                  <a:pt x="254396" y="4763"/>
                  <a:pt x="232965" y="0"/>
                  <a:pt x="208359" y="2381"/>
                </a:cubicBezTo>
                <a:cubicBezTo>
                  <a:pt x="183753" y="4762"/>
                  <a:pt x="151606" y="13890"/>
                  <a:pt x="129778" y="21431"/>
                </a:cubicBezTo>
                <a:cubicBezTo>
                  <a:pt x="107950" y="28972"/>
                  <a:pt x="92074" y="38894"/>
                  <a:pt x="77390" y="47625"/>
                </a:cubicBezTo>
                <a:cubicBezTo>
                  <a:pt x="62706" y="56356"/>
                  <a:pt x="53578" y="63103"/>
                  <a:pt x="41672" y="73819"/>
                </a:cubicBezTo>
                <a:cubicBezTo>
                  <a:pt x="29766" y="84535"/>
                  <a:pt x="11906" y="97235"/>
                  <a:pt x="5953" y="111919"/>
                </a:cubicBezTo>
                <a:cubicBezTo>
                  <a:pt x="0" y="126603"/>
                  <a:pt x="4366" y="146844"/>
                  <a:pt x="5953" y="161925"/>
                </a:cubicBezTo>
                <a:cubicBezTo>
                  <a:pt x="7540" y="177006"/>
                  <a:pt x="6747" y="188515"/>
                  <a:pt x="15478" y="202406"/>
                </a:cubicBezTo>
                <a:cubicBezTo>
                  <a:pt x="24209" y="216297"/>
                  <a:pt x="41671" y="232569"/>
                  <a:pt x="58340" y="245269"/>
                </a:cubicBezTo>
                <a:cubicBezTo>
                  <a:pt x="75009" y="257969"/>
                  <a:pt x="94853" y="270669"/>
                  <a:pt x="115490" y="278606"/>
                </a:cubicBezTo>
                <a:cubicBezTo>
                  <a:pt x="136128" y="286544"/>
                  <a:pt x="153987" y="288925"/>
                  <a:pt x="182165" y="292894"/>
                </a:cubicBezTo>
                <a:cubicBezTo>
                  <a:pt x="210343" y="296863"/>
                  <a:pt x="250428" y="304403"/>
                  <a:pt x="284559" y="302419"/>
                </a:cubicBezTo>
                <a:cubicBezTo>
                  <a:pt x="318690" y="300435"/>
                  <a:pt x="357981" y="291306"/>
                  <a:pt x="386953" y="280987"/>
                </a:cubicBezTo>
                <a:cubicBezTo>
                  <a:pt x="415925" y="270668"/>
                  <a:pt x="440134" y="255190"/>
                  <a:pt x="458390" y="240506"/>
                </a:cubicBezTo>
                <a:cubicBezTo>
                  <a:pt x="476646" y="225822"/>
                  <a:pt x="489346" y="210740"/>
                  <a:pt x="496490" y="192881"/>
                </a:cubicBezTo>
                <a:cubicBezTo>
                  <a:pt x="503634" y="175022"/>
                  <a:pt x="506015" y="152797"/>
                  <a:pt x="501253" y="133350"/>
                </a:cubicBezTo>
                <a:cubicBezTo>
                  <a:pt x="496491" y="113903"/>
                  <a:pt x="482599" y="91281"/>
                  <a:pt x="467915" y="76200"/>
                </a:cubicBezTo>
                <a:cubicBezTo>
                  <a:pt x="453231" y="61119"/>
                  <a:pt x="438149" y="52784"/>
                  <a:pt x="417909" y="42862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66800" y="0"/>
            <a:ext cx="121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  <a:latin typeface="VNI-Avo" pitchFamily="2" charset="0"/>
              </a:rPr>
              <a:t>Q</a:t>
            </a:r>
            <a:endParaRPr lang="en-US" sz="9600" b="1" dirty="0">
              <a:solidFill>
                <a:srgbClr val="002060"/>
              </a:solidFill>
              <a:latin typeface="VNI-Avo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0"/>
            <a:ext cx="76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C00000"/>
                </a:solidFill>
                <a:latin typeface="VNI-Avo" pitchFamily="2" charset="0"/>
              </a:rPr>
              <a:t>q</a:t>
            </a:r>
            <a:endParaRPr lang="en-US" sz="8000" b="1" dirty="0">
              <a:solidFill>
                <a:srgbClr val="C00000"/>
              </a:solidFill>
              <a:latin typeface="VNI-Avo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0" y="152400"/>
            <a:ext cx="76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atin typeface="HP001 4 hàng" pitchFamily="34" charset="0"/>
              </a:rPr>
              <a:t>q</a:t>
            </a:r>
            <a:endParaRPr lang="en-US" sz="7200" b="1" dirty="0">
              <a:latin typeface="HP001 4 hàng" pitchFamily="34" charset="0"/>
            </a:endParaRPr>
          </a:p>
        </p:txBody>
      </p:sp>
      <p:pic>
        <p:nvPicPr>
          <p:cNvPr id="17" name="Picture 16" descr="anh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76400" y="1752600"/>
            <a:ext cx="990600" cy="9906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343400" y="2057400"/>
            <a:ext cx="990600" cy="92333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bg2"/>
                </a:solidFill>
                <a:latin typeface="HP001 4 hàng" pitchFamily="34" charset="0"/>
              </a:rPr>
              <a:t> </a:t>
            </a:r>
            <a:r>
              <a:rPr lang="en-US" sz="4400" b="1" dirty="0" smtClean="0">
                <a:solidFill>
                  <a:schemeClr val="bg2"/>
                </a:solidFill>
                <a:latin typeface="VNI-Avo" pitchFamily="2" charset="0"/>
              </a:rPr>
              <a:t>q</a:t>
            </a:r>
            <a:endParaRPr lang="en-US" sz="5400" b="1" dirty="0">
              <a:solidFill>
                <a:schemeClr val="bg2"/>
              </a:solidFill>
              <a:latin typeface="VNI-Avo" pitchFamily="2" charset="0"/>
            </a:endParaRPr>
          </a:p>
        </p:txBody>
      </p:sp>
      <p:pic>
        <p:nvPicPr>
          <p:cNvPr id="34" name="Picture 33" descr="anh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15200" y="1752600"/>
            <a:ext cx="1417080" cy="129540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990600" y="2743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quyeån</a:t>
            </a:r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 </a:t>
            </a:r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truyeän</a:t>
            </a:r>
            <a:endParaRPr lang="en-US" sz="2400" dirty="0">
              <a:ln w="12700">
                <a:solidFill>
                  <a:schemeClr val="tx1"/>
                </a:solidFill>
              </a:ln>
              <a:latin typeface="VNI-Avo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90800" y="41910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>
                  <a:solidFill>
                    <a:schemeClr val="tx1"/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q</a:t>
            </a:r>
            <a:r>
              <a:rPr lang="en-US" sz="3200" b="1" dirty="0" err="1" smtClean="0">
                <a:ln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uạt</a:t>
            </a:r>
            <a:r>
              <a:rPr lang="en-US" sz="3200" b="1" dirty="0" smtClean="0">
                <a:ln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giấy</a:t>
            </a:r>
            <a:endParaRPr lang="en-US" sz="3200" b="1" dirty="0">
              <a:ln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172200" y="41910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 w="12700">
                  <a:solidFill>
                    <a:schemeClr val="tx1"/>
                  </a:solidFill>
                  <a:prstDash val="sysDot"/>
                </a:ln>
                <a:solidFill>
                  <a:schemeClr val="bg1"/>
                </a:solidFill>
                <a:latin typeface="HP001 4 hàng" pitchFamily="34" charset="0"/>
              </a:rPr>
              <a:t>q</a:t>
            </a:r>
            <a:r>
              <a:rPr lang="en-US" sz="3200" b="1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uả</a:t>
            </a:r>
            <a:r>
              <a:rPr lang="en-US" sz="3200" b="1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 </a:t>
            </a:r>
            <a:r>
              <a:rPr lang="en-US" sz="3200" b="1" dirty="0" err="1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thị</a:t>
            </a:r>
            <a:endParaRPr lang="en-US" sz="3200" b="1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pic>
        <p:nvPicPr>
          <p:cNvPr id="44" name="Picture 43" descr="6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5400" y="3657600"/>
            <a:ext cx="1066800" cy="1066800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1066800" y="4800600"/>
            <a:ext cx="754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Toâ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maøu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caùc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hình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veõ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,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toâ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chöõ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theo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neùt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chaám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môø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ñeå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hoaøn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thaønh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caùc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töø</a:t>
            </a:r>
            <a:endParaRPr lang="en-US" sz="1050" b="1" dirty="0">
              <a:ln w="9525">
                <a:solidFill>
                  <a:schemeClr val="accent1">
                    <a:lumMod val="50000"/>
                  </a:schemeClr>
                </a:solidFill>
              </a:ln>
              <a:latin typeface="HP001 4 hàng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906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28575"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q</a:t>
            </a:r>
            <a:endParaRPr lang="en-US" sz="7200" dirty="0">
              <a:ln w="28575"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0574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004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2672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3340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4008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543800" y="5029200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n w="19050">
                  <a:solidFill>
                    <a:schemeClr val="tx1"/>
                  </a:solidFill>
                  <a:prstDash val="solid"/>
                </a:ln>
                <a:latin typeface="HP001 4 hàng" pitchFamily="34" charset="0"/>
              </a:rPr>
              <a:t>q</a:t>
            </a:r>
            <a:endParaRPr lang="en-US" sz="7200" dirty="0">
              <a:ln w="19050">
                <a:solidFill>
                  <a:schemeClr val="tx1"/>
                </a:solidFill>
                <a:prstDash val="solid"/>
              </a:ln>
              <a:latin typeface="HP001 4 hàng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914400" y="5410200"/>
            <a:ext cx="7315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914400" y="5791200"/>
            <a:ext cx="7391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914400" y="6096000"/>
            <a:ext cx="7391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71600" y="3352800"/>
            <a:ext cx="624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Noái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hình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veõ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vôùi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töø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coù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chöùa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chöõ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caùi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b="1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q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vôùi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chöõ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dirty="0" err="1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caùi</a:t>
            </a:r>
            <a:r>
              <a:rPr lang="en-US" sz="1600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1600" b="1" dirty="0" smtClean="0">
                <a:ln w="9525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q</a:t>
            </a:r>
            <a:endParaRPr lang="en-US" sz="1050" b="1" dirty="0">
              <a:ln w="9525">
                <a:solidFill>
                  <a:schemeClr val="accent1">
                    <a:lumMod val="50000"/>
                  </a:schemeClr>
                </a:solidFill>
              </a:ln>
              <a:latin typeface="HP001 4 hàng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934200" y="838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HP001 4 hàng" pitchFamily="34" charset="0"/>
              </a:rPr>
              <a:t>q</a:t>
            </a:r>
            <a:endParaRPr lang="en-US" dirty="0">
              <a:ln>
                <a:solidFill>
                  <a:sysClr val="windowText" lastClr="000000"/>
                </a:solidFill>
              </a:ln>
              <a:latin typeface="HP001 4 hàng" pitchFamily="34" charset="0"/>
            </a:endParaRPr>
          </a:p>
        </p:txBody>
      </p:sp>
      <p:sp>
        <p:nvSpPr>
          <p:cNvPr id="67" name="Freeform 66"/>
          <p:cNvSpPr/>
          <p:nvPr/>
        </p:nvSpPr>
        <p:spPr>
          <a:xfrm>
            <a:off x="7162800" y="1143000"/>
            <a:ext cx="506015" cy="380603"/>
          </a:xfrm>
          <a:custGeom>
            <a:avLst/>
            <a:gdLst>
              <a:gd name="connsiteX0" fmla="*/ 417909 w 506015"/>
              <a:gd name="connsiteY0" fmla="*/ 42862 h 304403"/>
              <a:gd name="connsiteX1" fmla="*/ 346472 w 506015"/>
              <a:gd name="connsiteY1" fmla="*/ 16669 h 304403"/>
              <a:gd name="connsiteX2" fmla="*/ 277415 w 506015"/>
              <a:gd name="connsiteY2" fmla="*/ 7144 h 304403"/>
              <a:gd name="connsiteX3" fmla="*/ 208359 w 506015"/>
              <a:gd name="connsiteY3" fmla="*/ 2381 h 304403"/>
              <a:gd name="connsiteX4" fmla="*/ 129778 w 506015"/>
              <a:gd name="connsiteY4" fmla="*/ 21431 h 304403"/>
              <a:gd name="connsiteX5" fmla="*/ 77390 w 506015"/>
              <a:gd name="connsiteY5" fmla="*/ 47625 h 304403"/>
              <a:gd name="connsiteX6" fmla="*/ 41672 w 506015"/>
              <a:gd name="connsiteY6" fmla="*/ 73819 h 304403"/>
              <a:gd name="connsiteX7" fmla="*/ 5953 w 506015"/>
              <a:gd name="connsiteY7" fmla="*/ 111919 h 304403"/>
              <a:gd name="connsiteX8" fmla="*/ 5953 w 506015"/>
              <a:gd name="connsiteY8" fmla="*/ 161925 h 304403"/>
              <a:gd name="connsiteX9" fmla="*/ 15478 w 506015"/>
              <a:gd name="connsiteY9" fmla="*/ 202406 h 304403"/>
              <a:gd name="connsiteX10" fmla="*/ 58340 w 506015"/>
              <a:gd name="connsiteY10" fmla="*/ 245269 h 304403"/>
              <a:gd name="connsiteX11" fmla="*/ 115490 w 506015"/>
              <a:gd name="connsiteY11" fmla="*/ 278606 h 304403"/>
              <a:gd name="connsiteX12" fmla="*/ 182165 w 506015"/>
              <a:gd name="connsiteY12" fmla="*/ 292894 h 304403"/>
              <a:gd name="connsiteX13" fmla="*/ 284559 w 506015"/>
              <a:gd name="connsiteY13" fmla="*/ 302419 h 304403"/>
              <a:gd name="connsiteX14" fmla="*/ 386953 w 506015"/>
              <a:gd name="connsiteY14" fmla="*/ 280987 h 304403"/>
              <a:gd name="connsiteX15" fmla="*/ 458390 w 506015"/>
              <a:gd name="connsiteY15" fmla="*/ 240506 h 304403"/>
              <a:gd name="connsiteX16" fmla="*/ 496490 w 506015"/>
              <a:gd name="connsiteY16" fmla="*/ 192881 h 304403"/>
              <a:gd name="connsiteX17" fmla="*/ 501253 w 506015"/>
              <a:gd name="connsiteY17" fmla="*/ 133350 h 304403"/>
              <a:gd name="connsiteX18" fmla="*/ 467915 w 506015"/>
              <a:gd name="connsiteY18" fmla="*/ 76200 h 304403"/>
              <a:gd name="connsiteX19" fmla="*/ 417909 w 506015"/>
              <a:gd name="connsiteY19" fmla="*/ 42862 h 304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6015" h="304403">
                <a:moveTo>
                  <a:pt x="417909" y="42862"/>
                </a:moveTo>
                <a:cubicBezTo>
                  <a:pt x="397669" y="32940"/>
                  <a:pt x="369888" y="22622"/>
                  <a:pt x="346472" y="16669"/>
                </a:cubicBezTo>
                <a:cubicBezTo>
                  <a:pt x="323056" y="10716"/>
                  <a:pt x="300434" y="9525"/>
                  <a:pt x="277415" y="7144"/>
                </a:cubicBezTo>
                <a:cubicBezTo>
                  <a:pt x="254396" y="4763"/>
                  <a:pt x="232965" y="0"/>
                  <a:pt x="208359" y="2381"/>
                </a:cubicBezTo>
                <a:cubicBezTo>
                  <a:pt x="183753" y="4762"/>
                  <a:pt x="151606" y="13890"/>
                  <a:pt x="129778" y="21431"/>
                </a:cubicBezTo>
                <a:cubicBezTo>
                  <a:pt x="107950" y="28972"/>
                  <a:pt x="92074" y="38894"/>
                  <a:pt x="77390" y="47625"/>
                </a:cubicBezTo>
                <a:cubicBezTo>
                  <a:pt x="62706" y="56356"/>
                  <a:pt x="53578" y="63103"/>
                  <a:pt x="41672" y="73819"/>
                </a:cubicBezTo>
                <a:cubicBezTo>
                  <a:pt x="29766" y="84535"/>
                  <a:pt x="11906" y="97235"/>
                  <a:pt x="5953" y="111919"/>
                </a:cubicBezTo>
                <a:cubicBezTo>
                  <a:pt x="0" y="126603"/>
                  <a:pt x="4366" y="146844"/>
                  <a:pt x="5953" y="161925"/>
                </a:cubicBezTo>
                <a:cubicBezTo>
                  <a:pt x="7540" y="177006"/>
                  <a:pt x="6747" y="188515"/>
                  <a:pt x="15478" y="202406"/>
                </a:cubicBezTo>
                <a:cubicBezTo>
                  <a:pt x="24209" y="216297"/>
                  <a:pt x="41671" y="232569"/>
                  <a:pt x="58340" y="245269"/>
                </a:cubicBezTo>
                <a:cubicBezTo>
                  <a:pt x="75009" y="257969"/>
                  <a:pt x="94853" y="270669"/>
                  <a:pt x="115490" y="278606"/>
                </a:cubicBezTo>
                <a:cubicBezTo>
                  <a:pt x="136128" y="286544"/>
                  <a:pt x="153987" y="288925"/>
                  <a:pt x="182165" y="292894"/>
                </a:cubicBezTo>
                <a:cubicBezTo>
                  <a:pt x="210343" y="296863"/>
                  <a:pt x="250428" y="304403"/>
                  <a:pt x="284559" y="302419"/>
                </a:cubicBezTo>
                <a:cubicBezTo>
                  <a:pt x="318690" y="300435"/>
                  <a:pt x="357981" y="291306"/>
                  <a:pt x="386953" y="280987"/>
                </a:cubicBezTo>
                <a:cubicBezTo>
                  <a:pt x="415925" y="270668"/>
                  <a:pt x="440134" y="255190"/>
                  <a:pt x="458390" y="240506"/>
                </a:cubicBezTo>
                <a:cubicBezTo>
                  <a:pt x="476646" y="225822"/>
                  <a:pt x="489346" y="210740"/>
                  <a:pt x="496490" y="192881"/>
                </a:cubicBezTo>
                <a:cubicBezTo>
                  <a:pt x="503634" y="175022"/>
                  <a:pt x="506015" y="152797"/>
                  <a:pt x="501253" y="133350"/>
                </a:cubicBezTo>
                <a:cubicBezTo>
                  <a:pt x="496491" y="113903"/>
                  <a:pt x="482599" y="91281"/>
                  <a:pt x="467915" y="76200"/>
                </a:cubicBezTo>
                <a:cubicBezTo>
                  <a:pt x="453231" y="61119"/>
                  <a:pt x="438149" y="52784"/>
                  <a:pt x="417909" y="42862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7239000" y="1143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HP001 4 hàng" pitchFamily="34" charset="0"/>
              </a:rPr>
              <a:t>q</a:t>
            </a:r>
            <a:endParaRPr lang="en-US" dirty="0">
              <a:ln>
                <a:solidFill>
                  <a:sysClr val="windowText" lastClr="000000"/>
                </a:solidFill>
              </a:ln>
              <a:latin typeface="HP001 4 hàng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91200" y="27432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buùt</a:t>
            </a:r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 </a:t>
            </a:r>
            <a:r>
              <a:rPr lang="en-US" sz="2400" dirty="0" err="1" smtClean="0">
                <a:ln w="12700">
                  <a:solidFill>
                    <a:schemeClr val="tx1"/>
                  </a:solidFill>
                </a:ln>
                <a:latin typeface="VNI-Avo" pitchFamily="2" charset="0"/>
              </a:rPr>
              <a:t>maøu</a:t>
            </a:r>
            <a:endParaRPr lang="en-US" sz="2400" dirty="0">
              <a:ln w="12700">
                <a:solidFill>
                  <a:schemeClr val="tx1"/>
                </a:solidFill>
              </a:ln>
              <a:latin typeface="VNI-Avo" pitchFamily="2" charset="0"/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2667000" y="2514600"/>
            <a:ext cx="1600200" cy="762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Freeform 75"/>
          <p:cNvSpPr/>
          <p:nvPr/>
        </p:nvSpPr>
        <p:spPr>
          <a:xfrm>
            <a:off x="1614488" y="4245504"/>
            <a:ext cx="479424" cy="389996"/>
          </a:xfrm>
          <a:custGeom>
            <a:avLst/>
            <a:gdLst>
              <a:gd name="connsiteX0" fmla="*/ 236537 w 479424"/>
              <a:gd name="connsiteY0" fmla="*/ 256646 h 389996"/>
              <a:gd name="connsiteX1" fmla="*/ 30162 w 479424"/>
              <a:gd name="connsiteY1" fmla="*/ 202671 h 389996"/>
              <a:gd name="connsiteX2" fmla="*/ 55562 w 479424"/>
              <a:gd name="connsiteY2" fmla="*/ 148696 h 389996"/>
              <a:gd name="connsiteX3" fmla="*/ 179387 w 479424"/>
              <a:gd name="connsiteY3" fmla="*/ 193146 h 389996"/>
              <a:gd name="connsiteX4" fmla="*/ 90487 w 479424"/>
              <a:gd name="connsiteY4" fmla="*/ 116946 h 389996"/>
              <a:gd name="connsiteX5" fmla="*/ 163512 w 479424"/>
              <a:gd name="connsiteY5" fmla="*/ 69321 h 389996"/>
              <a:gd name="connsiteX6" fmla="*/ 261937 w 479424"/>
              <a:gd name="connsiteY6" fmla="*/ 202671 h 389996"/>
              <a:gd name="connsiteX7" fmla="*/ 233362 w 479424"/>
              <a:gd name="connsiteY7" fmla="*/ 40746 h 389996"/>
              <a:gd name="connsiteX8" fmla="*/ 315912 w 479424"/>
              <a:gd name="connsiteY8" fmla="*/ 21696 h 389996"/>
              <a:gd name="connsiteX9" fmla="*/ 309562 w 479424"/>
              <a:gd name="connsiteY9" fmla="*/ 170921 h 389996"/>
              <a:gd name="connsiteX10" fmla="*/ 395287 w 479424"/>
              <a:gd name="connsiteY10" fmla="*/ 43921 h 389996"/>
              <a:gd name="connsiteX11" fmla="*/ 468312 w 479424"/>
              <a:gd name="connsiteY11" fmla="*/ 53446 h 389996"/>
              <a:gd name="connsiteX12" fmla="*/ 328612 w 479424"/>
              <a:gd name="connsiteY12" fmla="*/ 234421 h 389996"/>
              <a:gd name="connsiteX13" fmla="*/ 334962 w 479424"/>
              <a:gd name="connsiteY13" fmla="*/ 237596 h 389996"/>
              <a:gd name="connsiteX14" fmla="*/ 414337 w 479424"/>
              <a:gd name="connsiteY14" fmla="*/ 285221 h 389996"/>
              <a:gd name="connsiteX15" fmla="*/ 417512 w 479424"/>
              <a:gd name="connsiteY15" fmla="*/ 313796 h 389996"/>
              <a:gd name="connsiteX16" fmla="*/ 398462 w 479424"/>
              <a:gd name="connsiteY16" fmla="*/ 351896 h 389996"/>
              <a:gd name="connsiteX17" fmla="*/ 357187 w 479424"/>
              <a:gd name="connsiteY17" fmla="*/ 374121 h 389996"/>
              <a:gd name="connsiteX18" fmla="*/ 309562 w 479424"/>
              <a:gd name="connsiteY18" fmla="*/ 386821 h 389996"/>
              <a:gd name="connsiteX19" fmla="*/ 252412 w 479424"/>
              <a:gd name="connsiteY19" fmla="*/ 386821 h 389996"/>
              <a:gd name="connsiteX20" fmla="*/ 230187 w 479424"/>
              <a:gd name="connsiteY20" fmla="*/ 367771 h 389996"/>
              <a:gd name="connsiteX21" fmla="*/ 236537 w 479424"/>
              <a:gd name="connsiteY21" fmla="*/ 256646 h 38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79424" h="389996">
                <a:moveTo>
                  <a:pt x="236537" y="256646"/>
                </a:moveTo>
                <a:cubicBezTo>
                  <a:pt x="203199" y="229129"/>
                  <a:pt x="60324" y="220663"/>
                  <a:pt x="30162" y="202671"/>
                </a:cubicBezTo>
                <a:cubicBezTo>
                  <a:pt x="0" y="184679"/>
                  <a:pt x="30691" y="150284"/>
                  <a:pt x="55562" y="148696"/>
                </a:cubicBezTo>
                <a:cubicBezTo>
                  <a:pt x="80433" y="147109"/>
                  <a:pt x="173566" y="198438"/>
                  <a:pt x="179387" y="193146"/>
                </a:cubicBezTo>
                <a:cubicBezTo>
                  <a:pt x="185208" y="187854"/>
                  <a:pt x="93133" y="137583"/>
                  <a:pt x="90487" y="116946"/>
                </a:cubicBezTo>
                <a:cubicBezTo>
                  <a:pt x="87841" y="96309"/>
                  <a:pt x="134937" y="55034"/>
                  <a:pt x="163512" y="69321"/>
                </a:cubicBezTo>
                <a:cubicBezTo>
                  <a:pt x="192087" y="83608"/>
                  <a:pt x="250295" y="207433"/>
                  <a:pt x="261937" y="202671"/>
                </a:cubicBezTo>
                <a:cubicBezTo>
                  <a:pt x="273579" y="197909"/>
                  <a:pt x="224366" y="70909"/>
                  <a:pt x="233362" y="40746"/>
                </a:cubicBezTo>
                <a:cubicBezTo>
                  <a:pt x="242358" y="10584"/>
                  <a:pt x="303212" y="0"/>
                  <a:pt x="315912" y="21696"/>
                </a:cubicBezTo>
                <a:cubicBezTo>
                  <a:pt x="328612" y="43392"/>
                  <a:pt x="296333" y="167217"/>
                  <a:pt x="309562" y="170921"/>
                </a:cubicBezTo>
                <a:cubicBezTo>
                  <a:pt x="322791" y="174625"/>
                  <a:pt x="368829" y="63500"/>
                  <a:pt x="395287" y="43921"/>
                </a:cubicBezTo>
                <a:cubicBezTo>
                  <a:pt x="421745" y="24342"/>
                  <a:pt x="479424" y="21696"/>
                  <a:pt x="468312" y="53446"/>
                </a:cubicBezTo>
                <a:cubicBezTo>
                  <a:pt x="457200" y="85196"/>
                  <a:pt x="350837" y="203729"/>
                  <a:pt x="328612" y="234421"/>
                </a:cubicBezTo>
                <a:cubicBezTo>
                  <a:pt x="306387" y="265113"/>
                  <a:pt x="334962" y="237596"/>
                  <a:pt x="334962" y="237596"/>
                </a:cubicBezTo>
                <a:cubicBezTo>
                  <a:pt x="349250" y="246063"/>
                  <a:pt x="400579" y="272521"/>
                  <a:pt x="414337" y="285221"/>
                </a:cubicBezTo>
                <a:cubicBezTo>
                  <a:pt x="428095" y="297921"/>
                  <a:pt x="420158" y="302683"/>
                  <a:pt x="417512" y="313796"/>
                </a:cubicBezTo>
                <a:cubicBezTo>
                  <a:pt x="414866" y="324909"/>
                  <a:pt x="408516" y="341842"/>
                  <a:pt x="398462" y="351896"/>
                </a:cubicBezTo>
                <a:cubicBezTo>
                  <a:pt x="388408" y="361950"/>
                  <a:pt x="372004" y="368300"/>
                  <a:pt x="357187" y="374121"/>
                </a:cubicBezTo>
                <a:cubicBezTo>
                  <a:pt x="342370" y="379942"/>
                  <a:pt x="327024" y="384704"/>
                  <a:pt x="309562" y="386821"/>
                </a:cubicBezTo>
                <a:cubicBezTo>
                  <a:pt x="292100" y="388938"/>
                  <a:pt x="265641" y="389996"/>
                  <a:pt x="252412" y="386821"/>
                </a:cubicBezTo>
                <a:cubicBezTo>
                  <a:pt x="239183" y="383646"/>
                  <a:pt x="232833" y="388408"/>
                  <a:pt x="230187" y="367771"/>
                </a:cubicBezTo>
                <a:cubicBezTo>
                  <a:pt x="227541" y="347134"/>
                  <a:pt x="269875" y="284163"/>
                  <a:pt x="236537" y="256646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5232400" y="3667125"/>
            <a:ext cx="357717" cy="377825"/>
          </a:xfrm>
          <a:custGeom>
            <a:avLst/>
            <a:gdLst>
              <a:gd name="connsiteX0" fmla="*/ 349250 w 357717"/>
              <a:gd name="connsiteY0" fmla="*/ 352425 h 377825"/>
              <a:gd name="connsiteX1" fmla="*/ 304800 w 357717"/>
              <a:gd name="connsiteY1" fmla="*/ 231775 h 377825"/>
              <a:gd name="connsiteX2" fmla="*/ 241300 w 357717"/>
              <a:gd name="connsiteY2" fmla="*/ 161925 h 377825"/>
              <a:gd name="connsiteX3" fmla="*/ 158750 w 357717"/>
              <a:gd name="connsiteY3" fmla="*/ 123825 h 377825"/>
              <a:gd name="connsiteX4" fmla="*/ 88900 w 357717"/>
              <a:gd name="connsiteY4" fmla="*/ 92075 h 377825"/>
              <a:gd name="connsiteX5" fmla="*/ 57150 w 357717"/>
              <a:gd name="connsiteY5" fmla="*/ 3175 h 377825"/>
              <a:gd name="connsiteX6" fmla="*/ 19050 w 357717"/>
              <a:gd name="connsiteY6" fmla="*/ 73025 h 377825"/>
              <a:gd name="connsiteX7" fmla="*/ 0 w 357717"/>
              <a:gd name="connsiteY7" fmla="*/ 180975 h 377825"/>
              <a:gd name="connsiteX8" fmla="*/ 19050 w 357717"/>
              <a:gd name="connsiteY8" fmla="*/ 276225 h 377825"/>
              <a:gd name="connsiteX9" fmla="*/ 69850 w 357717"/>
              <a:gd name="connsiteY9" fmla="*/ 333375 h 377825"/>
              <a:gd name="connsiteX10" fmla="*/ 146050 w 357717"/>
              <a:gd name="connsiteY10" fmla="*/ 371475 h 377825"/>
              <a:gd name="connsiteX11" fmla="*/ 254000 w 357717"/>
              <a:gd name="connsiteY11" fmla="*/ 371475 h 377825"/>
              <a:gd name="connsiteX12" fmla="*/ 349250 w 357717"/>
              <a:gd name="connsiteY12" fmla="*/ 352425 h 37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7717" h="377825">
                <a:moveTo>
                  <a:pt x="349250" y="352425"/>
                </a:moveTo>
                <a:cubicBezTo>
                  <a:pt x="357717" y="329142"/>
                  <a:pt x="322792" y="263525"/>
                  <a:pt x="304800" y="231775"/>
                </a:cubicBezTo>
                <a:cubicBezTo>
                  <a:pt x="286808" y="200025"/>
                  <a:pt x="265642" y="179917"/>
                  <a:pt x="241300" y="161925"/>
                </a:cubicBezTo>
                <a:cubicBezTo>
                  <a:pt x="216958" y="143933"/>
                  <a:pt x="158750" y="123825"/>
                  <a:pt x="158750" y="123825"/>
                </a:cubicBezTo>
                <a:cubicBezTo>
                  <a:pt x="133350" y="112183"/>
                  <a:pt x="105833" y="112183"/>
                  <a:pt x="88900" y="92075"/>
                </a:cubicBezTo>
                <a:cubicBezTo>
                  <a:pt x="71967" y="71967"/>
                  <a:pt x="68792" y="6350"/>
                  <a:pt x="57150" y="3175"/>
                </a:cubicBezTo>
                <a:cubicBezTo>
                  <a:pt x="45508" y="0"/>
                  <a:pt x="28575" y="43392"/>
                  <a:pt x="19050" y="73025"/>
                </a:cubicBezTo>
                <a:cubicBezTo>
                  <a:pt x="9525" y="102658"/>
                  <a:pt x="0" y="147108"/>
                  <a:pt x="0" y="180975"/>
                </a:cubicBezTo>
                <a:cubicBezTo>
                  <a:pt x="0" y="214842"/>
                  <a:pt x="7408" y="250825"/>
                  <a:pt x="19050" y="276225"/>
                </a:cubicBezTo>
                <a:cubicBezTo>
                  <a:pt x="30692" y="301625"/>
                  <a:pt x="48683" y="317500"/>
                  <a:pt x="69850" y="333375"/>
                </a:cubicBezTo>
                <a:cubicBezTo>
                  <a:pt x="91017" y="349250"/>
                  <a:pt x="115358" y="365125"/>
                  <a:pt x="146050" y="371475"/>
                </a:cubicBezTo>
                <a:cubicBezTo>
                  <a:pt x="176742" y="377825"/>
                  <a:pt x="219075" y="374650"/>
                  <a:pt x="254000" y="371475"/>
                </a:cubicBezTo>
                <a:cubicBezTo>
                  <a:pt x="288925" y="368300"/>
                  <a:pt x="340783" y="375708"/>
                  <a:pt x="349250" y="352425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5115983" y="3894667"/>
            <a:ext cx="1040342" cy="806450"/>
          </a:xfrm>
          <a:custGeom>
            <a:avLst/>
            <a:gdLst>
              <a:gd name="connsiteX0" fmla="*/ 491067 w 1040342"/>
              <a:gd name="connsiteY0" fmla="*/ 10583 h 806450"/>
              <a:gd name="connsiteX1" fmla="*/ 484717 w 1040342"/>
              <a:gd name="connsiteY1" fmla="*/ 67733 h 806450"/>
              <a:gd name="connsiteX2" fmla="*/ 484717 w 1040342"/>
              <a:gd name="connsiteY2" fmla="*/ 131233 h 806450"/>
              <a:gd name="connsiteX3" fmla="*/ 364067 w 1040342"/>
              <a:gd name="connsiteY3" fmla="*/ 162983 h 806450"/>
              <a:gd name="connsiteX4" fmla="*/ 230717 w 1040342"/>
              <a:gd name="connsiteY4" fmla="*/ 156633 h 806450"/>
              <a:gd name="connsiteX5" fmla="*/ 160867 w 1040342"/>
              <a:gd name="connsiteY5" fmla="*/ 105833 h 806450"/>
              <a:gd name="connsiteX6" fmla="*/ 91017 w 1040342"/>
              <a:gd name="connsiteY6" fmla="*/ 162983 h 806450"/>
              <a:gd name="connsiteX7" fmla="*/ 33867 w 1040342"/>
              <a:gd name="connsiteY7" fmla="*/ 251883 h 806450"/>
              <a:gd name="connsiteX8" fmla="*/ 2117 w 1040342"/>
              <a:gd name="connsiteY8" fmla="*/ 391583 h 806450"/>
              <a:gd name="connsiteX9" fmla="*/ 21167 w 1040342"/>
              <a:gd name="connsiteY9" fmla="*/ 550333 h 806450"/>
              <a:gd name="connsiteX10" fmla="*/ 103717 w 1040342"/>
              <a:gd name="connsiteY10" fmla="*/ 696383 h 806450"/>
              <a:gd name="connsiteX11" fmla="*/ 262467 w 1040342"/>
              <a:gd name="connsiteY11" fmla="*/ 785283 h 806450"/>
              <a:gd name="connsiteX12" fmla="*/ 427567 w 1040342"/>
              <a:gd name="connsiteY12" fmla="*/ 804333 h 806450"/>
              <a:gd name="connsiteX13" fmla="*/ 599017 w 1040342"/>
              <a:gd name="connsiteY13" fmla="*/ 797983 h 806450"/>
              <a:gd name="connsiteX14" fmla="*/ 764117 w 1040342"/>
              <a:gd name="connsiteY14" fmla="*/ 772583 h 806450"/>
              <a:gd name="connsiteX15" fmla="*/ 903817 w 1040342"/>
              <a:gd name="connsiteY15" fmla="*/ 696383 h 806450"/>
              <a:gd name="connsiteX16" fmla="*/ 1018117 w 1040342"/>
              <a:gd name="connsiteY16" fmla="*/ 569383 h 806450"/>
              <a:gd name="connsiteX17" fmla="*/ 1037167 w 1040342"/>
              <a:gd name="connsiteY17" fmla="*/ 410633 h 806450"/>
              <a:gd name="connsiteX18" fmla="*/ 1005417 w 1040342"/>
              <a:gd name="connsiteY18" fmla="*/ 258233 h 806450"/>
              <a:gd name="connsiteX19" fmla="*/ 941917 w 1040342"/>
              <a:gd name="connsiteY19" fmla="*/ 124883 h 806450"/>
              <a:gd name="connsiteX20" fmla="*/ 846667 w 1040342"/>
              <a:gd name="connsiteY20" fmla="*/ 29633 h 806450"/>
              <a:gd name="connsiteX21" fmla="*/ 745067 w 1040342"/>
              <a:gd name="connsiteY21" fmla="*/ 4233 h 806450"/>
              <a:gd name="connsiteX22" fmla="*/ 624417 w 1040342"/>
              <a:gd name="connsiteY22" fmla="*/ 4233 h 806450"/>
              <a:gd name="connsiteX23" fmla="*/ 491067 w 1040342"/>
              <a:gd name="connsiteY23" fmla="*/ 10583 h 80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040342" h="806450">
                <a:moveTo>
                  <a:pt x="491067" y="10583"/>
                </a:moveTo>
                <a:cubicBezTo>
                  <a:pt x="467784" y="21166"/>
                  <a:pt x="485775" y="47625"/>
                  <a:pt x="484717" y="67733"/>
                </a:cubicBezTo>
                <a:cubicBezTo>
                  <a:pt x="483659" y="87841"/>
                  <a:pt x="504825" y="115358"/>
                  <a:pt x="484717" y="131233"/>
                </a:cubicBezTo>
                <a:cubicBezTo>
                  <a:pt x="464609" y="147108"/>
                  <a:pt x="406400" y="158750"/>
                  <a:pt x="364067" y="162983"/>
                </a:cubicBezTo>
                <a:cubicBezTo>
                  <a:pt x="321734" y="167216"/>
                  <a:pt x="264584" y="166158"/>
                  <a:pt x="230717" y="156633"/>
                </a:cubicBezTo>
                <a:cubicBezTo>
                  <a:pt x="196850" y="147108"/>
                  <a:pt x="184150" y="104775"/>
                  <a:pt x="160867" y="105833"/>
                </a:cubicBezTo>
                <a:cubicBezTo>
                  <a:pt x="137584" y="106891"/>
                  <a:pt x="112184" y="138641"/>
                  <a:pt x="91017" y="162983"/>
                </a:cubicBezTo>
                <a:cubicBezTo>
                  <a:pt x="69850" y="187325"/>
                  <a:pt x="48684" y="213783"/>
                  <a:pt x="33867" y="251883"/>
                </a:cubicBezTo>
                <a:cubicBezTo>
                  <a:pt x="19050" y="289983"/>
                  <a:pt x="4234" y="341841"/>
                  <a:pt x="2117" y="391583"/>
                </a:cubicBezTo>
                <a:cubicBezTo>
                  <a:pt x="0" y="441325"/>
                  <a:pt x="4234" y="499533"/>
                  <a:pt x="21167" y="550333"/>
                </a:cubicBezTo>
                <a:cubicBezTo>
                  <a:pt x="38100" y="601133"/>
                  <a:pt x="63500" y="657225"/>
                  <a:pt x="103717" y="696383"/>
                </a:cubicBezTo>
                <a:cubicBezTo>
                  <a:pt x="143934" y="735541"/>
                  <a:pt x="208492" y="767291"/>
                  <a:pt x="262467" y="785283"/>
                </a:cubicBezTo>
                <a:cubicBezTo>
                  <a:pt x="316442" y="803275"/>
                  <a:pt x="371475" y="802216"/>
                  <a:pt x="427567" y="804333"/>
                </a:cubicBezTo>
                <a:cubicBezTo>
                  <a:pt x="483659" y="806450"/>
                  <a:pt x="542925" y="803275"/>
                  <a:pt x="599017" y="797983"/>
                </a:cubicBezTo>
                <a:cubicBezTo>
                  <a:pt x="655109" y="792691"/>
                  <a:pt x="713317" y="789516"/>
                  <a:pt x="764117" y="772583"/>
                </a:cubicBezTo>
                <a:cubicBezTo>
                  <a:pt x="814917" y="755650"/>
                  <a:pt x="861484" y="730250"/>
                  <a:pt x="903817" y="696383"/>
                </a:cubicBezTo>
                <a:cubicBezTo>
                  <a:pt x="946150" y="662516"/>
                  <a:pt x="995892" y="617008"/>
                  <a:pt x="1018117" y="569383"/>
                </a:cubicBezTo>
                <a:cubicBezTo>
                  <a:pt x="1040342" y="521758"/>
                  <a:pt x="1039284" y="462491"/>
                  <a:pt x="1037167" y="410633"/>
                </a:cubicBezTo>
                <a:cubicBezTo>
                  <a:pt x="1035050" y="358775"/>
                  <a:pt x="1021292" y="305858"/>
                  <a:pt x="1005417" y="258233"/>
                </a:cubicBezTo>
                <a:cubicBezTo>
                  <a:pt x="989542" y="210608"/>
                  <a:pt x="968375" y="162983"/>
                  <a:pt x="941917" y="124883"/>
                </a:cubicBezTo>
                <a:cubicBezTo>
                  <a:pt x="915459" y="86783"/>
                  <a:pt x="879475" y="49741"/>
                  <a:pt x="846667" y="29633"/>
                </a:cubicBezTo>
                <a:cubicBezTo>
                  <a:pt x="813859" y="9525"/>
                  <a:pt x="782109" y="8466"/>
                  <a:pt x="745067" y="4233"/>
                </a:cubicBezTo>
                <a:cubicBezTo>
                  <a:pt x="708025" y="0"/>
                  <a:pt x="667809" y="2116"/>
                  <a:pt x="624417" y="4233"/>
                </a:cubicBezTo>
                <a:lnTo>
                  <a:pt x="491067" y="10583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Freeform 111"/>
          <p:cNvSpPr/>
          <p:nvPr/>
        </p:nvSpPr>
        <p:spPr>
          <a:xfrm>
            <a:off x="2705100" y="4380442"/>
            <a:ext cx="82550" cy="26458"/>
          </a:xfrm>
          <a:custGeom>
            <a:avLst/>
            <a:gdLst>
              <a:gd name="connsiteX0" fmla="*/ 82550 w 82550"/>
              <a:gd name="connsiteY0" fmla="*/ 26458 h 26458"/>
              <a:gd name="connsiteX1" fmla="*/ 38100 w 82550"/>
              <a:gd name="connsiteY1" fmla="*/ 1058 h 26458"/>
              <a:gd name="connsiteX2" fmla="*/ 0 w 82550"/>
              <a:gd name="connsiteY2" fmla="*/ 20108 h 26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550" h="26458">
                <a:moveTo>
                  <a:pt x="82550" y="26458"/>
                </a:moveTo>
                <a:cubicBezTo>
                  <a:pt x="67204" y="14287"/>
                  <a:pt x="51858" y="2116"/>
                  <a:pt x="38100" y="1058"/>
                </a:cubicBezTo>
                <a:cubicBezTo>
                  <a:pt x="24342" y="0"/>
                  <a:pt x="12171" y="10054"/>
                  <a:pt x="0" y="20108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Freeform 112"/>
          <p:cNvSpPr/>
          <p:nvPr/>
        </p:nvSpPr>
        <p:spPr>
          <a:xfrm>
            <a:off x="2677583" y="4394200"/>
            <a:ext cx="103717" cy="140229"/>
          </a:xfrm>
          <a:custGeom>
            <a:avLst/>
            <a:gdLst>
              <a:gd name="connsiteX0" fmla="*/ 37042 w 103717"/>
              <a:gd name="connsiteY0" fmla="*/ 0 h 140229"/>
              <a:gd name="connsiteX1" fmla="*/ 2117 w 103717"/>
              <a:gd name="connsiteY1" fmla="*/ 60325 h 140229"/>
              <a:gd name="connsiteX2" fmla="*/ 24342 w 103717"/>
              <a:gd name="connsiteY2" fmla="*/ 120650 h 140229"/>
              <a:gd name="connsiteX3" fmla="*/ 68792 w 103717"/>
              <a:gd name="connsiteY3" fmla="*/ 139700 h 140229"/>
              <a:gd name="connsiteX4" fmla="*/ 103717 w 103717"/>
              <a:gd name="connsiteY4" fmla="*/ 123825 h 140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717" h="140229">
                <a:moveTo>
                  <a:pt x="37042" y="0"/>
                </a:moveTo>
                <a:cubicBezTo>
                  <a:pt x="20638" y="20108"/>
                  <a:pt x="4234" y="40217"/>
                  <a:pt x="2117" y="60325"/>
                </a:cubicBezTo>
                <a:cubicBezTo>
                  <a:pt x="0" y="80433"/>
                  <a:pt x="13230" y="107421"/>
                  <a:pt x="24342" y="120650"/>
                </a:cubicBezTo>
                <a:cubicBezTo>
                  <a:pt x="35454" y="133879"/>
                  <a:pt x="55563" y="139171"/>
                  <a:pt x="68792" y="139700"/>
                </a:cubicBezTo>
                <a:cubicBezTo>
                  <a:pt x="82021" y="140229"/>
                  <a:pt x="92869" y="132027"/>
                  <a:pt x="103717" y="123825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reeform 113"/>
          <p:cNvSpPr/>
          <p:nvPr/>
        </p:nvSpPr>
        <p:spPr>
          <a:xfrm>
            <a:off x="2774950" y="4397375"/>
            <a:ext cx="39687" cy="127000"/>
          </a:xfrm>
          <a:custGeom>
            <a:avLst/>
            <a:gdLst>
              <a:gd name="connsiteX0" fmla="*/ 0 w 39687"/>
              <a:gd name="connsiteY0" fmla="*/ 127000 h 127000"/>
              <a:gd name="connsiteX1" fmla="*/ 38100 w 39687"/>
              <a:gd name="connsiteY1" fmla="*/ 76200 h 127000"/>
              <a:gd name="connsiteX2" fmla="*/ 9525 w 39687"/>
              <a:gd name="connsiteY2" fmla="*/ 0 h 12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687" h="127000">
                <a:moveTo>
                  <a:pt x="0" y="127000"/>
                </a:moveTo>
                <a:cubicBezTo>
                  <a:pt x="18256" y="112183"/>
                  <a:pt x="36513" y="97367"/>
                  <a:pt x="38100" y="76200"/>
                </a:cubicBezTo>
                <a:cubicBezTo>
                  <a:pt x="39687" y="55033"/>
                  <a:pt x="24606" y="27516"/>
                  <a:pt x="9525" y="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Freeform 115"/>
          <p:cNvSpPr/>
          <p:nvPr/>
        </p:nvSpPr>
        <p:spPr>
          <a:xfrm>
            <a:off x="6286500" y="4380442"/>
            <a:ext cx="82550" cy="26458"/>
          </a:xfrm>
          <a:custGeom>
            <a:avLst/>
            <a:gdLst>
              <a:gd name="connsiteX0" fmla="*/ 82550 w 82550"/>
              <a:gd name="connsiteY0" fmla="*/ 26458 h 26458"/>
              <a:gd name="connsiteX1" fmla="*/ 38100 w 82550"/>
              <a:gd name="connsiteY1" fmla="*/ 1058 h 26458"/>
              <a:gd name="connsiteX2" fmla="*/ 0 w 82550"/>
              <a:gd name="connsiteY2" fmla="*/ 20108 h 26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550" h="26458">
                <a:moveTo>
                  <a:pt x="82550" y="26458"/>
                </a:moveTo>
                <a:cubicBezTo>
                  <a:pt x="67204" y="14287"/>
                  <a:pt x="51858" y="2116"/>
                  <a:pt x="38100" y="1058"/>
                </a:cubicBezTo>
                <a:cubicBezTo>
                  <a:pt x="24342" y="0"/>
                  <a:pt x="12171" y="10054"/>
                  <a:pt x="0" y="20108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Freeform 116"/>
          <p:cNvSpPr/>
          <p:nvPr/>
        </p:nvSpPr>
        <p:spPr>
          <a:xfrm>
            <a:off x="6258983" y="4394200"/>
            <a:ext cx="103717" cy="140229"/>
          </a:xfrm>
          <a:custGeom>
            <a:avLst/>
            <a:gdLst>
              <a:gd name="connsiteX0" fmla="*/ 37042 w 103717"/>
              <a:gd name="connsiteY0" fmla="*/ 0 h 140229"/>
              <a:gd name="connsiteX1" fmla="*/ 2117 w 103717"/>
              <a:gd name="connsiteY1" fmla="*/ 60325 h 140229"/>
              <a:gd name="connsiteX2" fmla="*/ 24342 w 103717"/>
              <a:gd name="connsiteY2" fmla="*/ 120650 h 140229"/>
              <a:gd name="connsiteX3" fmla="*/ 68792 w 103717"/>
              <a:gd name="connsiteY3" fmla="*/ 139700 h 140229"/>
              <a:gd name="connsiteX4" fmla="*/ 103717 w 103717"/>
              <a:gd name="connsiteY4" fmla="*/ 123825 h 140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717" h="140229">
                <a:moveTo>
                  <a:pt x="37042" y="0"/>
                </a:moveTo>
                <a:cubicBezTo>
                  <a:pt x="20638" y="20108"/>
                  <a:pt x="4234" y="40217"/>
                  <a:pt x="2117" y="60325"/>
                </a:cubicBezTo>
                <a:cubicBezTo>
                  <a:pt x="0" y="80433"/>
                  <a:pt x="13230" y="107421"/>
                  <a:pt x="24342" y="120650"/>
                </a:cubicBezTo>
                <a:cubicBezTo>
                  <a:pt x="35454" y="133879"/>
                  <a:pt x="55563" y="139171"/>
                  <a:pt x="68792" y="139700"/>
                </a:cubicBezTo>
                <a:cubicBezTo>
                  <a:pt x="82021" y="140229"/>
                  <a:pt x="92869" y="132027"/>
                  <a:pt x="103717" y="123825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Freeform 117"/>
          <p:cNvSpPr/>
          <p:nvPr/>
        </p:nvSpPr>
        <p:spPr>
          <a:xfrm>
            <a:off x="6356350" y="4397375"/>
            <a:ext cx="39687" cy="127000"/>
          </a:xfrm>
          <a:custGeom>
            <a:avLst/>
            <a:gdLst>
              <a:gd name="connsiteX0" fmla="*/ 0 w 39687"/>
              <a:gd name="connsiteY0" fmla="*/ 127000 h 127000"/>
              <a:gd name="connsiteX1" fmla="*/ 38100 w 39687"/>
              <a:gd name="connsiteY1" fmla="*/ 76200 h 127000"/>
              <a:gd name="connsiteX2" fmla="*/ 9525 w 39687"/>
              <a:gd name="connsiteY2" fmla="*/ 0 h 12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687" h="127000">
                <a:moveTo>
                  <a:pt x="0" y="127000"/>
                </a:moveTo>
                <a:cubicBezTo>
                  <a:pt x="18256" y="112183"/>
                  <a:pt x="36513" y="97367"/>
                  <a:pt x="38100" y="76200"/>
                </a:cubicBezTo>
                <a:cubicBezTo>
                  <a:pt x="39687" y="55033"/>
                  <a:pt x="24606" y="27516"/>
                  <a:pt x="9525" y="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Freeform 122"/>
          <p:cNvSpPr/>
          <p:nvPr/>
        </p:nvSpPr>
        <p:spPr>
          <a:xfrm>
            <a:off x="2796540" y="4373880"/>
            <a:ext cx="0" cy="320040"/>
          </a:xfrm>
          <a:custGeom>
            <a:avLst/>
            <a:gdLst>
              <a:gd name="connsiteX0" fmla="*/ 0 w 0"/>
              <a:gd name="connsiteY0" fmla="*/ 0 h 320040"/>
              <a:gd name="connsiteX1" fmla="*/ 0 w 0"/>
              <a:gd name="connsiteY1" fmla="*/ 320040 h 32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20040">
                <a:moveTo>
                  <a:pt x="0" y="0"/>
                </a:moveTo>
                <a:lnTo>
                  <a:pt x="0" y="32004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Freeform 124"/>
          <p:cNvSpPr/>
          <p:nvPr/>
        </p:nvSpPr>
        <p:spPr>
          <a:xfrm>
            <a:off x="6377940" y="4373880"/>
            <a:ext cx="0" cy="320040"/>
          </a:xfrm>
          <a:custGeom>
            <a:avLst/>
            <a:gdLst>
              <a:gd name="connsiteX0" fmla="*/ 0 w 0"/>
              <a:gd name="connsiteY0" fmla="*/ 0 h 320040"/>
              <a:gd name="connsiteX1" fmla="*/ 0 w 0"/>
              <a:gd name="connsiteY1" fmla="*/ 320040 h 32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20040">
                <a:moveTo>
                  <a:pt x="0" y="0"/>
                </a:moveTo>
                <a:lnTo>
                  <a:pt x="0" y="32004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590800" y="12954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Toâ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maøu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nhöõng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voøng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troøn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coù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chöõ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1600" dirty="0" err="1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caùi</a:t>
            </a:r>
            <a:r>
              <a:rPr lang="en-US" sz="1600" dirty="0" smtClean="0">
                <a:ln w="12700">
                  <a:solidFill>
                    <a:schemeClr val="accent1">
                      <a:lumMod val="50000"/>
                    </a:schemeClr>
                  </a:solidFill>
                </a:ln>
                <a:latin typeface="VNI-Avo" pitchFamily="2" charset="0"/>
              </a:rPr>
              <a:t> </a:t>
            </a:r>
            <a:r>
              <a:rPr lang="en-US" sz="2400" dirty="0" smtClean="0">
                <a:ln w="12700">
                  <a:solidFill>
                    <a:schemeClr val="tx1"/>
                  </a:solidFill>
                </a:ln>
                <a:latin typeface="HP001 4 hàng" pitchFamily="34" charset="0"/>
              </a:rPr>
              <a:t>q</a:t>
            </a:r>
            <a:endParaRPr lang="en-US" sz="1600" dirty="0">
              <a:ln w="12700">
                <a:solidFill>
                  <a:schemeClr val="tx1"/>
                </a:solidFill>
              </a:ln>
              <a:latin typeface="HP001 4 hàng" pitchFamily="34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 rot="16200000" flipV="1">
            <a:off x="1219200" y="5486400"/>
            <a:ext cx="76200" cy="76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8" idx="3"/>
          </p:cNvCxnSpPr>
          <p:nvPr/>
        </p:nvCxnSpPr>
        <p:spPr>
          <a:xfrm rot="5400000">
            <a:off x="1338218" y="5519782"/>
            <a:ext cx="219165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211</Words>
  <Application>Microsoft Office PowerPoint</Application>
  <PresentationFormat>On-screen Show (4:3)</PresentationFormat>
  <Paragraphs>84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Techsi.vn</cp:lastModifiedBy>
  <cp:revision>31</cp:revision>
  <dcterms:created xsi:type="dcterms:W3CDTF">2020-05-20T05:44:11Z</dcterms:created>
  <dcterms:modified xsi:type="dcterms:W3CDTF">2024-03-16T09:09:07Z</dcterms:modified>
</cp:coreProperties>
</file>