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28" r:id="rId2"/>
    <p:sldId id="262" r:id="rId3"/>
    <p:sldId id="327" r:id="rId4"/>
    <p:sldId id="319" r:id="rId5"/>
    <p:sldId id="289" r:id="rId6"/>
    <p:sldId id="266" r:id="rId7"/>
    <p:sldId id="322" r:id="rId8"/>
    <p:sldId id="267" r:id="rId9"/>
    <p:sldId id="323" r:id="rId10"/>
    <p:sldId id="324" r:id="rId11"/>
    <p:sldId id="257" r:id="rId12"/>
    <p:sldId id="300" r:id="rId13"/>
    <p:sldId id="331" r:id="rId14"/>
    <p:sldId id="258" r:id="rId15"/>
    <p:sldId id="326" r:id="rId16"/>
    <p:sldId id="329" r:id="rId17"/>
    <p:sldId id="330" r:id="rId18"/>
  </p:sldIdLst>
  <p:sldSz cx="9144000" cy="6858000" type="screen4x3"/>
  <p:notesSz cx="6858000" cy="9144000"/>
  <p:custDataLst>
    <p:tags r:id="rId19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000" i="1" kern="1200">
        <a:solidFill>
          <a:schemeClr val="tx1"/>
        </a:solidFill>
        <a:latin typeface=".Vn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000" i="1" kern="1200">
        <a:solidFill>
          <a:schemeClr val="tx1"/>
        </a:solidFill>
        <a:latin typeface=".Vn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000" i="1" kern="1200">
        <a:solidFill>
          <a:schemeClr val="tx1"/>
        </a:solidFill>
        <a:latin typeface=".Vn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000" i="1" kern="1200">
        <a:solidFill>
          <a:schemeClr val="tx1"/>
        </a:solidFill>
        <a:latin typeface=".Vn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000" i="1" kern="1200">
        <a:solidFill>
          <a:schemeClr val="tx1"/>
        </a:solidFill>
        <a:latin typeface=".VnArial" pitchFamily="34" charset="0"/>
        <a:ea typeface="+mn-ea"/>
        <a:cs typeface="+mn-cs"/>
      </a:defRPr>
    </a:lvl5pPr>
    <a:lvl6pPr marL="2286000" algn="l" defTabSz="914400" rtl="0" eaLnBrk="1" latinLnBrk="0" hangingPunct="1">
      <a:defRPr sz="2000" i="1" kern="1200">
        <a:solidFill>
          <a:schemeClr val="tx1"/>
        </a:solidFill>
        <a:latin typeface=".VnArial" pitchFamily="34" charset="0"/>
        <a:ea typeface="+mn-ea"/>
        <a:cs typeface="+mn-cs"/>
      </a:defRPr>
    </a:lvl6pPr>
    <a:lvl7pPr marL="2743200" algn="l" defTabSz="914400" rtl="0" eaLnBrk="1" latinLnBrk="0" hangingPunct="1">
      <a:defRPr sz="2000" i="1" kern="1200">
        <a:solidFill>
          <a:schemeClr val="tx1"/>
        </a:solidFill>
        <a:latin typeface=".VnArial" pitchFamily="34" charset="0"/>
        <a:ea typeface="+mn-ea"/>
        <a:cs typeface="+mn-cs"/>
      </a:defRPr>
    </a:lvl7pPr>
    <a:lvl8pPr marL="3200400" algn="l" defTabSz="914400" rtl="0" eaLnBrk="1" latinLnBrk="0" hangingPunct="1">
      <a:defRPr sz="2000" i="1" kern="1200">
        <a:solidFill>
          <a:schemeClr val="tx1"/>
        </a:solidFill>
        <a:latin typeface=".VnArial" pitchFamily="34" charset="0"/>
        <a:ea typeface="+mn-ea"/>
        <a:cs typeface="+mn-cs"/>
      </a:defRPr>
    </a:lvl8pPr>
    <a:lvl9pPr marL="3657600" algn="l" defTabSz="914400" rtl="0" eaLnBrk="1" latinLnBrk="0" hangingPunct="1">
      <a:defRPr sz="2000" i="1" kern="1200">
        <a:solidFill>
          <a:schemeClr val="tx1"/>
        </a:solidFill>
        <a:latin typeface=".VnArial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00"/>
    <a:srgbClr val="003399"/>
    <a:srgbClr val="FF0000"/>
    <a:srgbClr val="0000FF"/>
    <a:srgbClr val="FF0066"/>
    <a:srgbClr val="009900"/>
    <a:srgbClr val="FF00FF"/>
    <a:srgbClr val="00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518" autoAdjust="0"/>
    <p:restoredTop sz="94362" autoAdjust="0"/>
  </p:normalViewPr>
  <p:slideViewPr>
    <p:cSldViewPr>
      <p:cViewPr varScale="1">
        <p:scale>
          <a:sx n="110" d="100"/>
          <a:sy n="110" d="100"/>
        </p:scale>
        <p:origin x="-164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417EEC-F0CE-4354-896E-453FF1D92BA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920654"/>
      </p:ext>
    </p:extLst>
  </p:cSld>
  <p:clrMapOvr>
    <a:masterClrMapping/>
  </p:clrMapOvr>
  <p:transition advClick="0">
    <p:wipe dir="d"/>
    <p:sndAc>
      <p:stSnd>
        <p:snd r:embed="rId1" name="applause.wav"/>
      </p:stSnd>
    </p:sndAc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D5802D-B552-462B-B03B-E0CE31FBDEE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4484869"/>
      </p:ext>
    </p:extLst>
  </p:cSld>
  <p:clrMapOvr>
    <a:masterClrMapping/>
  </p:clrMapOvr>
  <p:transition advClick="0">
    <p:wipe dir="d"/>
    <p:sndAc>
      <p:stSnd>
        <p:snd r:embed="rId1" name="applause.wav"/>
      </p:stSnd>
    </p:sndAc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347522-0C39-44B3-90AC-FB2F8786CF9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7714581"/>
      </p:ext>
    </p:extLst>
  </p:cSld>
  <p:clrMapOvr>
    <a:masterClrMapping/>
  </p:clrMapOvr>
  <p:transition advClick="0">
    <p:wipe dir="d"/>
    <p:sndAc>
      <p:stSnd>
        <p:snd r:embed="rId1" name="applause.wav"/>
      </p:stSnd>
    </p:sndAc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9FA444-194A-4B10-AA94-A8F3CB374C2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538549"/>
      </p:ext>
    </p:extLst>
  </p:cSld>
  <p:clrMapOvr>
    <a:masterClrMapping/>
  </p:clrMapOvr>
  <p:transition advClick="0">
    <p:wipe dir="d"/>
    <p:sndAc>
      <p:stSnd>
        <p:snd r:embed="rId1" name="applause.wav"/>
      </p:stSnd>
    </p:sndAc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8F7A66-7F9A-4501-B308-F4090164EB1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1375709"/>
      </p:ext>
    </p:extLst>
  </p:cSld>
  <p:clrMapOvr>
    <a:masterClrMapping/>
  </p:clrMapOvr>
  <p:transition advClick="0">
    <p:wipe dir="d"/>
    <p:sndAc>
      <p:stSnd>
        <p:snd r:embed="rId1" name="applause.wav"/>
      </p:stSnd>
    </p:sndAc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75F714-489D-4C74-8167-D0D44A1EFA8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5520974"/>
      </p:ext>
    </p:extLst>
  </p:cSld>
  <p:clrMapOvr>
    <a:masterClrMapping/>
  </p:clrMapOvr>
  <p:transition advClick="0">
    <p:wipe dir="d"/>
    <p:sndAc>
      <p:stSnd>
        <p:snd r:embed="rId1" name="applause.wav"/>
      </p:stSnd>
    </p:sndAc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4C0C85-8331-4F06-964E-2985C1FB90B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562952"/>
      </p:ext>
    </p:extLst>
  </p:cSld>
  <p:clrMapOvr>
    <a:masterClrMapping/>
  </p:clrMapOvr>
  <p:transition advClick="0">
    <p:wipe dir="d"/>
    <p:sndAc>
      <p:stSnd>
        <p:snd r:embed="rId1" name="applause.wav"/>
      </p:stSnd>
    </p:sndAc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19ABB7-3B8F-4C46-B18D-F8F6BA326A4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7960777"/>
      </p:ext>
    </p:extLst>
  </p:cSld>
  <p:clrMapOvr>
    <a:masterClrMapping/>
  </p:clrMapOvr>
  <p:transition advClick="0">
    <p:wipe dir="d"/>
    <p:sndAc>
      <p:stSnd>
        <p:snd r:embed="rId1" name="applause.wav"/>
      </p:stSnd>
    </p:sndAc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230ED1-5833-4EBB-B5F2-B100EA0DFC2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3076914"/>
      </p:ext>
    </p:extLst>
  </p:cSld>
  <p:clrMapOvr>
    <a:masterClrMapping/>
  </p:clrMapOvr>
  <p:transition advClick="0">
    <p:wipe dir="d"/>
    <p:sndAc>
      <p:stSnd>
        <p:snd r:embed="rId1" name="applause.wav"/>
      </p:stSnd>
    </p:sndAc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5F57CE-26F9-4AB8-84A2-D5534A16346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6386987"/>
      </p:ext>
    </p:extLst>
  </p:cSld>
  <p:clrMapOvr>
    <a:masterClrMapping/>
  </p:clrMapOvr>
  <p:transition advClick="0">
    <p:wipe dir="d"/>
    <p:sndAc>
      <p:stSnd>
        <p:snd r:embed="rId1" name="applause.wav"/>
      </p:stSnd>
    </p:sndAc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AAF262-F92A-4613-846F-D0417B07920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348746"/>
      </p:ext>
    </p:extLst>
  </p:cSld>
  <p:clrMapOvr>
    <a:masterClrMapping/>
  </p:clrMapOvr>
  <p:transition advClick="0">
    <p:wipe dir="d"/>
    <p:sndAc>
      <p:stSnd>
        <p:snd r:embed="rId1" name="applause.wav"/>
      </p:stSnd>
    </p:sndAc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audio" Target="../media/audio1.wav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US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smtClean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i="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i="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i="0">
                <a:latin typeface="+mn-lt"/>
              </a:defRPr>
            </a:lvl1pPr>
          </a:lstStyle>
          <a:p>
            <a:pPr>
              <a:defRPr/>
            </a:pPr>
            <a:fld id="{6AE4A183-FC7E-44DB-8EA8-2B40749C0AD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advClick="0">
    <p:wipe dir="d"/>
    <p:sndAc>
      <p:stSnd>
        <p:snd r:embed="rId13" name="applause.wav"/>
      </p:stSnd>
    </p:sndAc>
  </p:transition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0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Layout" Target="../slideLayouts/slideLayout7.xml"/><Relationship Id="rId1" Type="http://schemas.openxmlformats.org/officeDocument/2006/relationships/audio" Target="file:///D:\L&#7899;p%20A4\nhac%20a4\Nh&#7841;c%20vui%20nh&#7897;n\NhacTapAerobic-V.A-3171152.mp3" TargetMode="External"/><Relationship Id="rId5" Type="http://schemas.openxmlformats.org/officeDocument/2006/relationships/image" Target="../media/image12.png"/><Relationship Id="rId4" Type="http://schemas.openxmlformats.org/officeDocument/2006/relationships/image" Target="../media/image11.jpe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Layout" Target="../slideLayouts/slideLayout7.xml"/><Relationship Id="rId1" Type="http://schemas.openxmlformats.org/officeDocument/2006/relationships/audio" Target="file:///C:\Users\Welcome\Downloads\ChaVaConGaiBaVoCuoiVoBaOSTBeat-ThuyChi-5112836.mp3" TargetMode="External"/><Relationship Id="rId5" Type="http://schemas.openxmlformats.org/officeDocument/2006/relationships/image" Target="../media/image12.png"/><Relationship Id="rId4" Type="http://schemas.openxmlformats.org/officeDocument/2006/relationships/image" Target="../media/image1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Content Placeholder 9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0" y="0"/>
            <a:ext cx="9144000" cy="6858000"/>
          </a:xfrm>
        </p:spPr>
      </p:pic>
      <p:sp>
        <p:nvSpPr>
          <p:cNvPr id="2051" name="Title 1"/>
          <p:cNvSpPr>
            <a:spLocks noGrp="1"/>
          </p:cNvSpPr>
          <p:nvPr>
            <p:ph type="title"/>
          </p:nvPr>
        </p:nvSpPr>
        <p:spPr>
          <a:xfrm>
            <a:off x="1001713" y="1828800"/>
            <a:ext cx="6837362" cy="1562100"/>
          </a:xfrm>
        </p:spPr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  <a:latin typeface=".VnAvantH" pitchFamily="34" charset="0"/>
              </a:rPr>
              <a:t>GI¸O ¸N</a:t>
            </a:r>
            <a:br>
              <a:rPr lang="en-US" b="1" dirty="0" smtClean="0">
                <a:solidFill>
                  <a:srgbClr val="FF0000"/>
                </a:solidFill>
                <a:latin typeface=".VnAvantH" pitchFamily="34" charset="0"/>
              </a:rPr>
            </a:br>
            <a:r>
              <a:rPr lang="en-US" b="1" dirty="0" err="1" smtClean="0">
                <a:solidFill>
                  <a:srgbClr val="FF0000"/>
                </a:solidFill>
                <a:latin typeface=".VnAvant" pitchFamily="34" charset="0"/>
              </a:rPr>
              <a:t>Lµm</a:t>
            </a:r>
            <a:r>
              <a:rPr lang="en-US" b="1" dirty="0" smtClean="0">
                <a:solidFill>
                  <a:srgbClr val="FF0000"/>
                </a:solidFill>
                <a:latin typeface=".VnAvant" pitchFamily="34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.VnAvant" pitchFamily="34" charset="0"/>
              </a:rPr>
              <a:t>quen</a:t>
            </a:r>
            <a:r>
              <a:rPr lang="en-US" b="1" dirty="0" smtClean="0">
                <a:solidFill>
                  <a:srgbClr val="FF0000"/>
                </a:solidFill>
                <a:latin typeface=".VnAvant" pitchFamily="34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.VnAvant" pitchFamily="34" charset="0"/>
              </a:rPr>
              <a:t>ch</a:t>
            </a:r>
            <a:r>
              <a:rPr lang="en-US" b="1" dirty="0" smtClean="0">
                <a:solidFill>
                  <a:srgbClr val="FF0000"/>
                </a:solidFill>
                <a:latin typeface=".VnAvant" pitchFamily="34" charset="0"/>
              </a:rPr>
              <a:t>÷ </a:t>
            </a:r>
            <a:r>
              <a:rPr lang="en-US" b="1" dirty="0" err="1" smtClean="0">
                <a:solidFill>
                  <a:srgbClr val="FF0000"/>
                </a:solidFill>
                <a:latin typeface=".VnAvant" pitchFamily="34" charset="0"/>
              </a:rPr>
              <a:t>c¸i</a:t>
            </a:r>
            <a:r>
              <a:rPr lang="en-US" b="1" dirty="0" smtClean="0">
                <a:solidFill>
                  <a:srgbClr val="FF0000"/>
                </a:solidFill>
                <a:latin typeface=".VnAvant" pitchFamily="34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.VnAvant" pitchFamily="34" charset="0"/>
              </a:rPr>
              <a:t>i,t,c</a:t>
            </a:r>
            <a:endParaRPr lang="en-US" b="1" dirty="0" smtClean="0">
              <a:solidFill>
                <a:srgbClr val="FF0000"/>
              </a:solidFill>
              <a:latin typeface=".VnAvantH" pitchFamily="34" charset="0"/>
            </a:endParaRPr>
          </a:p>
        </p:txBody>
      </p:sp>
      <p:sp>
        <p:nvSpPr>
          <p:cNvPr id="2052" name="Title 1"/>
          <p:cNvSpPr txBox="1">
            <a:spLocks/>
          </p:cNvSpPr>
          <p:nvPr/>
        </p:nvSpPr>
        <p:spPr bwMode="auto">
          <a:xfrm>
            <a:off x="1633538" y="4270375"/>
            <a:ext cx="6186487" cy="587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000" i="1">
                <a:solidFill>
                  <a:schemeClr val="tx1"/>
                </a:solidFill>
                <a:latin typeface=".VnArial" pitchFamily="34" charset="0"/>
              </a:defRPr>
            </a:lvl1pPr>
            <a:lvl2pPr marL="742950" indent="-285750" eaLnBrk="0" hangingPunct="0">
              <a:defRPr sz="2000" i="1">
                <a:solidFill>
                  <a:schemeClr val="tx1"/>
                </a:solidFill>
                <a:latin typeface=".VnArial" pitchFamily="34" charset="0"/>
              </a:defRPr>
            </a:lvl2pPr>
            <a:lvl3pPr marL="1143000" indent="-228600" eaLnBrk="0" hangingPunct="0">
              <a:defRPr sz="2000" i="1">
                <a:solidFill>
                  <a:schemeClr val="tx1"/>
                </a:solidFill>
                <a:latin typeface=".VnArial" pitchFamily="34" charset="0"/>
              </a:defRPr>
            </a:lvl3pPr>
            <a:lvl4pPr marL="1600200" indent="-228600" eaLnBrk="0" hangingPunct="0">
              <a:defRPr sz="2000" i="1">
                <a:solidFill>
                  <a:schemeClr val="tx1"/>
                </a:solidFill>
                <a:latin typeface=".VnArial" pitchFamily="34" charset="0"/>
              </a:defRPr>
            </a:lvl4pPr>
            <a:lvl5pPr marL="2057400" indent="-228600" eaLnBrk="0" hangingPunct="0">
              <a:defRPr sz="2000" i="1">
                <a:solidFill>
                  <a:schemeClr val="tx1"/>
                </a:solidFill>
                <a:latin typeface=".Vn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i="1">
                <a:solidFill>
                  <a:schemeClr val="tx1"/>
                </a:solidFill>
                <a:latin typeface=".Vn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i="1">
                <a:solidFill>
                  <a:schemeClr val="tx1"/>
                </a:solidFill>
                <a:latin typeface=".Vn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i="1">
                <a:solidFill>
                  <a:schemeClr val="tx1"/>
                </a:solidFill>
                <a:latin typeface=".Vn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i="1">
                <a:solidFill>
                  <a:schemeClr val="tx1"/>
                </a:solidFill>
                <a:latin typeface=".VnArial" pitchFamily="34" charset="0"/>
              </a:defRPr>
            </a:lvl9pPr>
          </a:lstStyle>
          <a:p>
            <a:r>
              <a:rPr lang="en-US" sz="3200" b="1" i="0" dirty="0" err="1" smtClean="0">
                <a:solidFill>
                  <a:srgbClr val="003399"/>
                </a:solidFill>
                <a:latin typeface="+mj-lt"/>
              </a:rPr>
              <a:t>Lứa</a:t>
            </a:r>
            <a:r>
              <a:rPr lang="en-US" sz="3200" b="1" i="0" dirty="0" smtClean="0">
                <a:solidFill>
                  <a:srgbClr val="003399"/>
                </a:solidFill>
                <a:latin typeface="+mj-lt"/>
              </a:rPr>
              <a:t> </a:t>
            </a:r>
            <a:r>
              <a:rPr lang="en-US" sz="3200" b="1" i="0" dirty="0" err="1" smtClean="0">
                <a:solidFill>
                  <a:srgbClr val="003399"/>
                </a:solidFill>
                <a:latin typeface="+mj-lt"/>
              </a:rPr>
              <a:t>tuổi</a:t>
            </a:r>
            <a:r>
              <a:rPr lang="en-US" sz="3200" b="1" i="0" dirty="0" smtClean="0">
                <a:solidFill>
                  <a:srgbClr val="003399"/>
                </a:solidFill>
                <a:latin typeface="+mj-lt"/>
              </a:rPr>
              <a:t>: 5-6 </a:t>
            </a:r>
            <a:r>
              <a:rPr lang="en-US" sz="3200" b="1" i="0" dirty="0" err="1" smtClean="0">
                <a:solidFill>
                  <a:srgbClr val="003399"/>
                </a:solidFill>
                <a:latin typeface="+mj-lt"/>
              </a:rPr>
              <a:t>tuổi</a:t>
            </a:r>
            <a:endParaRPr lang="en-US" sz="3200" b="1" i="0" dirty="0">
              <a:solidFill>
                <a:srgbClr val="003399"/>
              </a:solidFill>
              <a:latin typeface="+mj-lt"/>
            </a:endParaRPr>
          </a:p>
          <a:p>
            <a:r>
              <a:rPr lang="en-US" sz="3200" b="1" i="0" dirty="0" err="1" smtClean="0">
                <a:solidFill>
                  <a:srgbClr val="003399"/>
                </a:solidFill>
                <a:latin typeface="+mj-lt"/>
              </a:rPr>
              <a:t>Giáo</a:t>
            </a:r>
            <a:r>
              <a:rPr lang="en-US" sz="3200" b="1" i="0" dirty="0" smtClean="0">
                <a:solidFill>
                  <a:srgbClr val="003399"/>
                </a:solidFill>
                <a:latin typeface="+mj-lt"/>
              </a:rPr>
              <a:t> </a:t>
            </a:r>
            <a:r>
              <a:rPr lang="en-US" sz="3200" b="1" i="0" dirty="0" err="1" smtClean="0">
                <a:solidFill>
                  <a:srgbClr val="003399"/>
                </a:solidFill>
                <a:latin typeface="+mj-lt"/>
              </a:rPr>
              <a:t>viên</a:t>
            </a:r>
            <a:r>
              <a:rPr lang="en-US" sz="3200" b="1" i="0" dirty="0" smtClean="0">
                <a:solidFill>
                  <a:srgbClr val="003399"/>
                </a:solidFill>
                <a:latin typeface="+mj-lt"/>
              </a:rPr>
              <a:t>: </a:t>
            </a:r>
            <a:r>
              <a:rPr lang="en-US" sz="3200" b="1" i="0" dirty="0" err="1" smtClean="0">
                <a:solidFill>
                  <a:srgbClr val="003399"/>
                </a:solidFill>
                <a:latin typeface="+mj-lt"/>
              </a:rPr>
              <a:t>Lê</a:t>
            </a:r>
            <a:r>
              <a:rPr lang="en-US" sz="3200" b="1" i="0" dirty="0" smtClean="0">
                <a:solidFill>
                  <a:srgbClr val="003399"/>
                </a:solidFill>
                <a:latin typeface="+mj-lt"/>
              </a:rPr>
              <a:t> </a:t>
            </a:r>
            <a:r>
              <a:rPr lang="en-US" sz="3200" b="1" i="0" dirty="0" err="1" smtClean="0">
                <a:solidFill>
                  <a:srgbClr val="003399"/>
                </a:solidFill>
                <a:latin typeface="+mj-lt"/>
              </a:rPr>
              <a:t>Thị</a:t>
            </a:r>
            <a:r>
              <a:rPr lang="en-US" sz="3200" b="1" i="0" dirty="0" smtClean="0">
                <a:solidFill>
                  <a:srgbClr val="003399"/>
                </a:solidFill>
                <a:latin typeface="+mj-lt"/>
              </a:rPr>
              <a:t> </a:t>
            </a:r>
            <a:r>
              <a:rPr lang="en-US" sz="3200" b="1" i="0" dirty="0" err="1" smtClean="0">
                <a:solidFill>
                  <a:srgbClr val="003399"/>
                </a:solidFill>
                <a:latin typeface="+mj-lt"/>
              </a:rPr>
              <a:t>Tuyết</a:t>
            </a:r>
            <a:r>
              <a:rPr lang="en-US" sz="3200" b="1" i="0" dirty="0" smtClean="0">
                <a:solidFill>
                  <a:srgbClr val="003399"/>
                </a:solidFill>
                <a:latin typeface="+mj-lt"/>
              </a:rPr>
              <a:t> Mai</a:t>
            </a:r>
            <a:endParaRPr lang="en-US" sz="3200" b="1" i="0" dirty="0">
              <a:solidFill>
                <a:srgbClr val="003399"/>
              </a:solidFill>
              <a:latin typeface="+mj-lt"/>
            </a:endParaRPr>
          </a:p>
          <a:p>
            <a:r>
              <a:rPr lang="en-US" sz="3200" b="1" i="0" dirty="0" err="1" smtClean="0">
                <a:solidFill>
                  <a:srgbClr val="003399"/>
                </a:solidFill>
                <a:latin typeface="+mj-lt"/>
              </a:rPr>
              <a:t>Số</a:t>
            </a:r>
            <a:r>
              <a:rPr lang="en-US" sz="3200" b="1" i="0" dirty="0" smtClean="0">
                <a:solidFill>
                  <a:srgbClr val="003399"/>
                </a:solidFill>
                <a:latin typeface="+mj-lt"/>
              </a:rPr>
              <a:t> </a:t>
            </a:r>
            <a:r>
              <a:rPr lang="en-US" sz="3200" b="1" i="0" dirty="0" err="1" smtClean="0">
                <a:solidFill>
                  <a:srgbClr val="003399"/>
                </a:solidFill>
                <a:latin typeface="+mj-lt"/>
              </a:rPr>
              <a:t>lượng</a:t>
            </a:r>
            <a:r>
              <a:rPr lang="en-US" sz="3200" b="1" i="0" dirty="0" smtClean="0">
                <a:solidFill>
                  <a:srgbClr val="003399"/>
                </a:solidFill>
                <a:latin typeface="+mj-lt"/>
              </a:rPr>
              <a:t>: 22 </a:t>
            </a:r>
            <a:r>
              <a:rPr lang="en-US" sz="3200" b="1" i="0" dirty="0" err="1" smtClean="0">
                <a:solidFill>
                  <a:srgbClr val="003399"/>
                </a:solidFill>
                <a:latin typeface="+mj-lt"/>
              </a:rPr>
              <a:t>trẻ</a:t>
            </a:r>
            <a:endParaRPr lang="en-US" sz="3200" b="1" i="0" dirty="0">
              <a:solidFill>
                <a:srgbClr val="003399"/>
              </a:solidFill>
              <a:latin typeface="+mj-lt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676400" y="457200"/>
            <a:ext cx="650729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i="0" dirty="0" smtClean="0">
                <a:latin typeface="+mj-lt"/>
              </a:rPr>
              <a:t>PHÒNG GIÁO DỤC VÀ ĐÀO TẠO QUẬN LONG BIÊN</a:t>
            </a:r>
          </a:p>
          <a:p>
            <a:pPr algn="ctr"/>
            <a:r>
              <a:rPr lang="en-US" b="1" i="0" dirty="0" smtClean="0">
                <a:latin typeface="+mj-lt"/>
              </a:rPr>
              <a:t>TRƯỜNG MẦM NON HOA TRẠNG NGUYÊN </a:t>
            </a:r>
            <a:endParaRPr lang="en-US" b="1" i="0" dirty="0">
              <a:latin typeface="+mj-lt"/>
            </a:endParaRPr>
          </a:p>
        </p:txBody>
      </p:sp>
    </p:spTree>
  </p:cSld>
  <p:clrMapOvr>
    <a:masterClrMapping/>
  </p:clrMapOvr>
  <p:transition advClick="0">
    <p:wipe dir="d"/>
    <p:sndAc>
      <p:stSnd>
        <p:snd r:embed="rId2" name="applause.wav"/>
      </p:stSnd>
    </p:sndAc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12" name="Rectangle 8"/>
          <p:cNvSpPr>
            <a:spLocks noChangeArrowheads="1"/>
          </p:cNvSpPr>
          <p:nvPr/>
        </p:nvSpPr>
        <p:spPr bwMode="auto">
          <a:xfrm>
            <a:off x="1752600" y="2362200"/>
            <a:ext cx="609600" cy="2819400"/>
          </a:xfrm>
          <a:prstGeom prst="rect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8313" name="Rectangle 9"/>
          <p:cNvSpPr>
            <a:spLocks noChangeArrowheads="1"/>
          </p:cNvSpPr>
          <p:nvPr/>
        </p:nvSpPr>
        <p:spPr bwMode="auto">
          <a:xfrm>
            <a:off x="1752600" y="1371600"/>
            <a:ext cx="609600" cy="609600"/>
          </a:xfrm>
          <a:prstGeom prst="rect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8314" name="Rectangle 10"/>
          <p:cNvSpPr>
            <a:spLocks noChangeArrowheads="1"/>
          </p:cNvSpPr>
          <p:nvPr/>
        </p:nvSpPr>
        <p:spPr bwMode="auto">
          <a:xfrm>
            <a:off x="6172200" y="685800"/>
            <a:ext cx="685800" cy="4572000"/>
          </a:xfrm>
          <a:prstGeom prst="rect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8315" name="Rectangle 11"/>
          <p:cNvSpPr>
            <a:spLocks noChangeArrowheads="1"/>
          </p:cNvSpPr>
          <p:nvPr/>
        </p:nvSpPr>
        <p:spPr bwMode="auto">
          <a:xfrm>
            <a:off x="3886200" y="1828800"/>
            <a:ext cx="1371600" cy="609600"/>
          </a:xfrm>
          <a:prstGeom prst="rect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/>
            <a:endParaRPr lang="en-US">
              <a:solidFill>
                <a:srgbClr val="0000FF"/>
              </a:solidFill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83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983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983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983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983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63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3333 4.16185E-6 L 0.20834 4.16185E-6 " pathEditMode="relative" rAng="0" ptsTypes="AA">
                                      <p:cBhvr>
                                        <p:cTn id="25" dur="1000" fill="hold"/>
                                        <p:tgtEl>
                                          <p:spTgt spid="983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083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8312" grpId="0" animBg="1"/>
      <p:bldP spid="98313" grpId="0" animBg="1"/>
      <p:bldP spid="98314" grpId="0" animBg="1"/>
      <p:bldP spid="98315" grpId="0" animBg="1"/>
      <p:bldP spid="98315" grpId="1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 Box 12"/>
          <p:cNvSpPr txBox="1">
            <a:spLocks noChangeArrowheads="1"/>
          </p:cNvSpPr>
          <p:nvPr/>
        </p:nvSpPr>
        <p:spPr bwMode="auto">
          <a:xfrm>
            <a:off x="1708150" y="5551488"/>
            <a:ext cx="533400" cy="1311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i="1">
                <a:solidFill>
                  <a:schemeClr val="tx1"/>
                </a:solidFill>
                <a:latin typeface=".VnArial" pitchFamily="34" charset="0"/>
              </a:defRPr>
            </a:lvl1pPr>
            <a:lvl2pPr marL="742950" indent="-285750" eaLnBrk="0" hangingPunct="0">
              <a:defRPr sz="2000" i="1">
                <a:solidFill>
                  <a:schemeClr val="tx1"/>
                </a:solidFill>
                <a:latin typeface=".VnArial" pitchFamily="34" charset="0"/>
              </a:defRPr>
            </a:lvl2pPr>
            <a:lvl3pPr marL="1143000" indent="-228600" eaLnBrk="0" hangingPunct="0">
              <a:defRPr sz="2000" i="1">
                <a:solidFill>
                  <a:schemeClr val="tx1"/>
                </a:solidFill>
                <a:latin typeface=".VnArial" pitchFamily="34" charset="0"/>
              </a:defRPr>
            </a:lvl3pPr>
            <a:lvl4pPr marL="1600200" indent="-228600" eaLnBrk="0" hangingPunct="0">
              <a:defRPr sz="2000" i="1">
                <a:solidFill>
                  <a:schemeClr val="tx1"/>
                </a:solidFill>
                <a:latin typeface=".VnArial" pitchFamily="34" charset="0"/>
              </a:defRPr>
            </a:lvl4pPr>
            <a:lvl5pPr marL="2057400" indent="-228600" eaLnBrk="0" hangingPunct="0">
              <a:defRPr sz="2000" i="1">
                <a:solidFill>
                  <a:schemeClr val="tx1"/>
                </a:solidFill>
                <a:latin typeface=".Vn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i="1">
                <a:solidFill>
                  <a:schemeClr val="tx1"/>
                </a:solidFill>
                <a:latin typeface=".Vn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i="1">
                <a:solidFill>
                  <a:schemeClr val="tx1"/>
                </a:solidFill>
                <a:latin typeface=".Vn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i="1">
                <a:solidFill>
                  <a:schemeClr val="tx1"/>
                </a:solidFill>
                <a:latin typeface=".Vn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i="1">
                <a:solidFill>
                  <a:schemeClr val="tx1"/>
                </a:solidFill>
                <a:latin typeface=".VnArial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8000" b="1" i="0">
                <a:solidFill>
                  <a:srgbClr val="0000FF"/>
                </a:solidFill>
                <a:latin typeface=".VnAvant" pitchFamily="34" charset="0"/>
              </a:rPr>
              <a:t>C</a:t>
            </a:r>
            <a:endParaRPr lang="en-US" sz="8000" b="1" i="0">
              <a:solidFill>
                <a:srgbClr val="0000FF"/>
              </a:solidFill>
              <a:latin typeface="Arial" charset="0"/>
            </a:endParaRPr>
          </a:p>
        </p:txBody>
      </p:sp>
      <p:sp>
        <p:nvSpPr>
          <p:cNvPr id="12291" name="Text Box 12"/>
          <p:cNvSpPr txBox="1">
            <a:spLocks noChangeArrowheads="1"/>
          </p:cNvSpPr>
          <p:nvPr/>
        </p:nvSpPr>
        <p:spPr bwMode="auto">
          <a:xfrm>
            <a:off x="2405063" y="5534025"/>
            <a:ext cx="533400" cy="1323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i="1">
                <a:solidFill>
                  <a:schemeClr val="tx1"/>
                </a:solidFill>
                <a:latin typeface=".VnArial" pitchFamily="34" charset="0"/>
              </a:defRPr>
            </a:lvl1pPr>
            <a:lvl2pPr marL="742950" indent="-285750" eaLnBrk="0" hangingPunct="0">
              <a:defRPr sz="2000" i="1">
                <a:solidFill>
                  <a:schemeClr val="tx1"/>
                </a:solidFill>
                <a:latin typeface=".VnArial" pitchFamily="34" charset="0"/>
              </a:defRPr>
            </a:lvl2pPr>
            <a:lvl3pPr marL="1143000" indent="-228600" eaLnBrk="0" hangingPunct="0">
              <a:defRPr sz="2000" i="1">
                <a:solidFill>
                  <a:schemeClr val="tx1"/>
                </a:solidFill>
                <a:latin typeface=".VnArial" pitchFamily="34" charset="0"/>
              </a:defRPr>
            </a:lvl3pPr>
            <a:lvl4pPr marL="1600200" indent="-228600" eaLnBrk="0" hangingPunct="0">
              <a:defRPr sz="2000" i="1">
                <a:solidFill>
                  <a:schemeClr val="tx1"/>
                </a:solidFill>
                <a:latin typeface=".VnArial" pitchFamily="34" charset="0"/>
              </a:defRPr>
            </a:lvl4pPr>
            <a:lvl5pPr marL="2057400" indent="-228600" eaLnBrk="0" hangingPunct="0">
              <a:defRPr sz="2000" i="1">
                <a:solidFill>
                  <a:schemeClr val="tx1"/>
                </a:solidFill>
                <a:latin typeface=".Vn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i="1">
                <a:solidFill>
                  <a:schemeClr val="tx1"/>
                </a:solidFill>
                <a:latin typeface=".Vn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i="1">
                <a:solidFill>
                  <a:schemeClr val="tx1"/>
                </a:solidFill>
                <a:latin typeface=".Vn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i="1">
                <a:solidFill>
                  <a:schemeClr val="tx1"/>
                </a:solidFill>
                <a:latin typeface=".Vn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i="1">
                <a:solidFill>
                  <a:schemeClr val="tx1"/>
                </a:solidFill>
                <a:latin typeface=".VnArial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8000" b="1" i="0">
                <a:solidFill>
                  <a:srgbClr val="0000FF"/>
                </a:solidFill>
                <a:latin typeface=".VnAvant" pitchFamily="34" charset="0"/>
              </a:rPr>
              <a:t>«</a:t>
            </a:r>
            <a:endParaRPr lang="en-US" sz="8000" b="1" i="0">
              <a:solidFill>
                <a:srgbClr val="0000FF"/>
              </a:solidFill>
              <a:latin typeface="Arial" charset="0"/>
            </a:endParaRPr>
          </a:p>
        </p:txBody>
      </p:sp>
      <p:sp>
        <p:nvSpPr>
          <p:cNvPr id="12292" name="Text Box 12"/>
          <p:cNvSpPr txBox="1">
            <a:spLocks noChangeArrowheads="1"/>
          </p:cNvSpPr>
          <p:nvPr/>
        </p:nvSpPr>
        <p:spPr bwMode="auto">
          <a:xfrm>
            <a:off x="4451350" y="5557838"/>
            <a:ext cx="533400" cy="1311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i="1">
                <a:solidFill>
                  <a:schemeClr val="tx1"/>
                </a:solidFill>
                <a:latin typeface=".VnArial" pitchFamily="34" charset="0"/>
              </a:defRPr>
            </a:lvl1pPr>
            <a:lvl2pPr marL="742950" indent="-285750" eaLnBrk="0" hangingPunct="0">
              <a:defRPr sz="2000" i="1">
                <a:solidFill>
                  <a:schemeClr val="tx1"/>
                </a:solidFill>
                <a:latin typeface=".VnArial" pitchFamily="34" charset="0"/>
              </a:defRPr>
            </a:lvl2pPr>
            <a:lvl3pPr marL="1143000" indent="-228600" eaLnBrk="0" hangingPunct="0">
              <a:defRPr sz="2000" i="1">
                <a:solidFill>
                  <a:schemeClr val="tx1"/>
                </a:solidFill>
                <a:latin typeface=".VnArial" pitchFamily="34" charset="0"/>
              </a:defRPr>
            </a:lvl3pPr>
            <a:lvl4pPr marL="1600200" indent="-228600" eaLnBrk="0" hangingPunct="0">
              <a:defRPr sz="2000" i="1">
                <a:solidFill>
                  <a:schemeClr val="tx1"/>
                </a:solidFill>
                <a:latin typeface=".VnArial" pitchFamily="34" charset="0"/>
              </a:defRPr>
            </a:lvl4pPr>
            <a:lvl5pPr marL="2057400" indent="-228600" eaLnBrk="0" hangingPunct="0">
              <a:defRPr sz="2000" i="1">
                <a:solidFill>
                  <a:schemeClr val="tx1"/>
                </a:solidFill>
                <a:latin typeface=".Vn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i="1">
                <a:solidFill>
                  <a:schemeClr val="tx1"/>
                </a:solidFill>
                <a:latin typeface=".Vn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i="1">
                <a:solidFill>
                  <a:schemeClr val="tx1"/>
                </a:solidFill>
                <a:latin typeface=".Vn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i="1">
                <a:solidFill>
                  <a:schemeClr val="tx1"/>
                </a:solidFill>
                <a:latin typeface=".Vn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i="1">
                <a:solidFill>
                  <a:schemeClr val="tx1"/>
                </a:solidFill>
                <a:latin typeface=".VnArial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8000" b="1" i="0">
                <a:solidFill>
                  <a:srgbClr val="0000FF"/>
                </a:solidFill>
                <a:latin typeface=".VnAvant" pitchFamily="34" charset="0"/>
              </a:rPr>
              <a:t>n</a:t>
            </a:r>
            <a:endParaRPr lang="en-US" sz="8000" b="1" i="0">
              <a:solidFill>
                <a:srgbClr val="0000FF"/>
              </a:solidFill>
              <a:latin typeface="Arial" charset="0"/>
            </a:endParaRPr>
          </a:p>
        </p:txBody>
      </p:sp>
      <p:sp>
        <p:nvSpPr>
          <p:cNvPr id="10" name="Text Box 12"/>
          <p:cNvSpPr txBox="1">
            <a:spLocks noChangeArrowheads="1"/>
          </p:cNvSpPr>
          <p:nvPr/>
        </p:nvSpPr>
        <p:spPr bwMode="auto">
          <a:xfrm>
            <a:off x="6280150" y="5584825"/>
            <a:ext cx="533400" cy="1311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i="1">
                <a:solidFill>
                  <a:schemeClr val="tx1"/>
                </a:solidFill>
                <a:latin typeface=".VnArial" pitchFamily="34" charset="0"/>
              </a:defRPr>
            </a:lvl1pPr>
            <a:lvl2pPr marL="742950" indent="-285750" eaLnBrk="0" hangingPunct="0">
              <a:defRPr sz="2000" i="1">
                <a:solidFill>
                  <a:schemeClr val="tx1"/>
                </a:solidFill>
                <a:latin typeface=".VnArial" pitchFamily="34" charset="0"/>
              </a:defRPr>
            </a:lvl2pPr>
            <a:lvl3pPr marL="1143000" indent="-228600" eaLnBrk="0" hangingPunct="0">
              <a:defRPr sz="2000" i="1">
                <a:solidFill>
                  <a:schemeClr val="tx1"/>
                </a:solidFill>
                <a:latin typeface=".VnArial" pitchFamily="34" charset="0"/>
              </a:defRPr>
            </a:lvl3pPr>
            <a:lvl4pPr marL="1600200" indent="-228600" eaLnBrk="0" hangingPunct="0">
              <a:defRPr sz="2000" i="1">
                <a:solidFill>
                  <a:schemeClr val="tx1"/>
                </a:solidFill>
                <a:latin typeface=".VnArial" pitchFamily="34" charset="0"/>
              </a:defRPr>
            </a:lvl4pPr>
            <a:lvl5pPr marL="2057400" indent="-228600" eaLnBrk="0" hangingPunct="0">
              <a:defRPr sz="2000" i="1">
                <a:solidFill>
                  <a:schemeClr val="tx1"/>
                </a:solidFill>
                <a:latin typeface=".Vn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i="1">
                <a:solidFill>
                  <a:schemeClr val="tx1"/>
                </a:solidFill>
                <a:latin typeface=".Vn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i="1">
                <a:solidFill>
                  <a:schemeClr val="tx1"/>
                </a:solidFill>
                <a:latin typeface=".Vn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i="1">
                <a:solidFill>
                  <a:schemeClr val="tx1"/>
                </a:solidFill>
                <a:latin typeface=".Vn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i="1">
                <a:solidFill>
                  <a:schemeClr val="tx1"/>
                </a:solidFill>
                <a:latin typeface=".VnArial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8000" b="1" i="0">
                <a:solidFill>
                  <a:srgbClr val="0000FF"/>
                </a:solidFill>
                <a:latin typeface=".VnAvant" pitchFamily="34" charset="0"/>
              </a:rPr>
              <a:t>¸</a:t>
            </a:r>
            <a:endParaRPr lang="en-US" sz="8000" b="1" i="0">
              <a:solidFill>
                <a:srgbClr val="0000FF"/>
              </a:solidFill>
              <a:latin typeface="Arial" charset="0"/>
            </a:endParaRPr>
          </a:p>
        </p:txBody>
      </p:sp>
      <p:sp>
        <p:nvSpPr>
          <p:cNvPr id="12294" name="Text Box 12"/>
          <p:cNvSpPr txBox="1">
            <a:spLocks noChangeArrowheads="1"/>
          </p:cNvSpPr>
          <p:nvPr/>
        </p:nvSpPr>
        <p:spPr bwMode="auto">
          <a:xfrm>
            <a:off x="6858000" y="5562600"/>
            <a:ext cx="381000" cy="1311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i="1">
                <a:solidFill>
                  <a:schemeClr val="tx1"/>
                </a:solidFill>
                <a:latin typeface=".VnArial" pitchFamily="34" charset="0"/>
              </a:defRPr>
            </a:lvl1pPr>
            <a:lvl2pPr marL="742950" indent="-285750" eaLnBrk="0" hangingPunct="0">
              <a:defRPr sz="2000" i="1">
                <a:solidFill>
                  <a:schemeClr val="tx1"/>
                </a:solidFill>
                <a:latin typeface=".VnArial" pitchFamily="34" charset="0"/>
              </a:defRPr>
            </a:lvl2pPr>
            <a:lvl3pPr marL="1143000" indent="-228600" eaLnBrk="0" hangingPunct="0">
              <a:defRPr sz="2000" i="1">
                <a:solidFill>
                  <a:schemeClr val="tx1"/>
                </a:solidFill>
                <a:latin typeface=".VnArial" pitchFamily="34" charset="0"/>
              </a:defRPr>
            </a:lvl3pPr>
            <a:lvl4pPr marL="1600200" indent="-228600" eaLnBrk="0" hangingPunct="0">
              <a:defRPr sz="2000" i="1">
                <a:solidFill>
                  <a:schemeClr val="tx1"/>
                </a:solidFill>
                <a:latin typeface=".VnArial" pitchFamily="34" charset="0"/>
              </a:defRPr>
            </a:lvl4pPr>
            <a:lvl5pPr marL="2057400" indent="-228600" eaLnBrk="0" hangingPunct="0">
              <a:defRPr sz="2000" i="1">
                <a:solidFill>
                  <a:schemeClr val="tx1"/>
                </a:solidFill>
                <a:latin typeface=".Vn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i="1">
                <a:solidFill>
                  <a:schemeClr val="tx1"/>
                </a:solidFill>
                <a:latin typeface=".Vn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i="1">
                <a:solidFill>
                  <a:schemeClr val="tx1"/>
                </a:solidFill>
                <a:latin typeface=".Vn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i="1">
                <a:solidFill>
                  <a:schemeClr val="tx1"/>
                </a:solidFill>
                <a:latin typeface=".Vn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i="1">
                <a:solidFill>
                  <a:schemeClr val="tx1"/>
                </a:solidFill>
                <a:latin typeface=".VnArial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8000" b="1" i="0">
                <a:solidFill>
                  <a:srgbClr val="0000FF"/>
                </a:solidFill>
                <a:latin typeface=".VnAvant" pitchFamily="34" charset="0"/>
              </a:rPr>
              <a:t>t</a:t>
            </a:r>
            <a:endParaRPr lang="en-US" sz="8000" b="1" i="0">
              <a:solidFill>
                <a:srgbClr val="0000FF"/>
              </a:solidFill>
              <a:latin typeface="Arial" charset="0"/>
            </a:endParaRPr>
          </a:p>
        </p:txBody>
      </p:sp>
      <p:pic>
        <p:nvPicPr>
          <p:cNvPr id="12295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1371600"/>
            <a:ext cx="6629400" cy="4298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296" name="Text Box 12"/>
          <p:cNvSpPr txBox="1">
            <a:spLocks noChangeArrowheads="1"/>
          </p:cNvSpPr>
          <p:nvPr/>
        </p:nvSpPr>
        <p:spPr bwMode="auto">
          <a:xfrm>
            <a:off x="5060950" y="5562600"/>
            <a:ext cx="533400" cy="1311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i="1">
                <a:solidFill>
                  <a:schemeClr val="tx1"/>
                </a:solidFill>
                <a:latin typeface=".VnArial" pitchFamily="34" charset="0"/>
              </a:defRPr>
            </a:lvl1pPr>
            <a:lvl2pPr marL="742950" indent="-285750" eaLnBrk="0" hangingPunct="0">
              <a:defRPr sz="2000" i="1">
                <a:solidFill>
                  <a:schemeClr val="tx1"/>
                </a:solidFill>
                <a:latin typeface=".VnArial" pitchFamily="34" charset="0"/>
              </a:defRPr>
            </a:lvl2pPr>
            <a:lvl3pPr marL="1143000" indent="-228600" eaLnBrk="0" hangingPunct="0">
              <a:defRPr sz="2000" i="1">
                <a:solidFill>
                  <a:schemeClr val="tx1"/>
                </a:solidFill>
                <a:latin typeface=".VnArial" pitchFamily="34" charset="0"/>
              </a:defRPr>
            </a:lvl3pPr>
            <a:lvl4pPr marL="1600200" indent="-228600" eaLnBrk="0" hangingPunct="0">
              <a:defRPr sz="2000" i="1">
                <a:solidFill>
                  <a:schemeClr val="tx1"/>
                </a:solidFill>
                <a:latin typeface=".VnArial" pitchFamily="34" charset="0"/>
              </a:defRPr>
            </a:lvl4pPr>
            <a:lvl5pPr marL="2057400" indent="-228600" eaLnBrk="0" hangingPunct="0">
              <a:defRPr sz="2000" i="1">
                <a:solidFill>
                  <a:schemeClr val="tx1"/>
                </a:solidFill>
                <a:latin typeface=".Vn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i="1">
                <a:solidFill>
                  <a:schemeClr val="tx1"/>
                </a:solidFill>
                <a:latin typeface=".Vn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i="1">
                <a:solidFill>
                  <a:schemeClr val="tx1"/>
                </a:solidFill>
                <a:latin typeface=".Vn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i="1">
                <a:solidFill>
                  <a:schemeClr val="tx1"/>
                </a:solidFill>
                <a:latin typeface=".Vn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i="1">
                <a:solidFill>
                  <a:schemeClr val="tx1"/>
                </a:solidFill>
                <a:latin typeface=".VnArial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8000" b="1" i="0">
                <a:solidFill>
                  <a:srgbClr val="0000FF"/>
                </a:solidFill>
                <a:latin typeface=".VnAvant" pitchFamily="34" charset="0"/>
              </a:rPr>
              <a:t>h</a:t>
            </a:r>
            <a:endParaRPr lang="en-US" sz="8000" b="1" i="0">
              <a:solidFill>
                <a:srgbClr val="0000FF"/>
              </a:solidFill>
              <a:latin typeface="Arial" charset="0"/>
            </a:endParaRPr>
          </a:p>
        </p:txBody>
      </p:sp>
      <p:sp>
        <p:nvSpPr>
          <p:cNvPr id="9" name="Text Box 12"/>
          <p:cNvSpPr txBox="1">
            <a:spLocks noChangeArrowheads="1"/>
          </p:cNvSpPr>
          <p:nvPr/>
        </p:nvSpPr>
        <p:spPr bwMode="auto">
          <a:xfrm>
            <a:off x="3232150" y="5535613"/>
            <a:ext cx="533400" cy="1323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i="1">
                <a:solidFill>
                  <a:schemeClr val="tx1"/>
                </a:solidFill>
                <a:latin typeface=".VnArial" pitchFamily="34" charset="0"/>
              </a:defRPr>
            </a:lvl1pPr>
            <a:lvl2pPr marL="742950" indent="-285750" eaLnBrk="0" hangingPunct="0">
              <a:defRPr sz="2000" i="1">
                <a:solidFill>
                  <a:schemeClr val="tx1"/>
                </a:solidFill>
                <a:latin typeface=".VnArial" pitchFamily="34" charset="0"/>
              </a:defRPr>
            </a:lvl2pPr>
            <a:lvl3pPr marL="1143000" indent="-228600" eaLnBrk="0" hangingPunct="0">
              <a:defRPr sz="2000" i="1">
                <a:solidFill>
                  <a:schemeClr val="tx1"/>
                </a:solidFill>
                <a:latin typeface=".VnArial" pitchFamily="34" charset="0"/>
              </a:defRPr>
            </a:lvl3pPr>
            <a:lvl4pPr marL="1600200" indent="-228600" eaLnBrk="0" hangingPunct="0">
              <a:defRPr sz="2000" i="1">
                <a:solidFill>
                  <a:schemeClr val="tx1"/>
                </a:solidFill>
                <a:latin typeface=".VnArial" pitchFamily="34" charset="0"/>
              </a:defRPr>
            </a:lvl4pPr>
            <a:lvl5pPr marL="2057400" indent="-228600" eaLnBrk="0" hangingPunct="0">
              <a:defRPr sz="2000" i="1">
                <a:solidFill>
                  <a:schemeClr val="tx1"/>
                </a:solidFill>
                <a:latin typeface=".Vn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i="1">
                <a:solidFill>
                  <a:schemeClr val="tx1"/>
                </a:solidFill>
                <a:latin typeface=".Vn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i="1">
                <a:solidFill>
                  <a:schemeClr val="tx1"/>
                </a:solidFill>
                <a:latin typeface=".Vn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i="1">
                <a:solidFill>
                  <a:schemeClr val="tx1"/>
                </a:solidFill>
                <a:latin typeface=".Vn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i="1">
                <a:solidFill>
                  <a:schemeClr val="tx1"/>
                </a:solidFill>
                <a:latin typeface=".VnArial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8000" b="1" i="0">
                <a:solidFill>
                  <a:srgbClr val="0000FF"/>
                </a:solidFill>
                <a:latin typeface=".VnAvant" pitchFamily="34" charset="0"/>
              </a:rPr>
              <a:t>c</a:t>
            </a:r>
            <a:endParaRPr lang="en-US" sz="8000" b="1" i="0">
              <a:solidFill>
                <a:srgbClr val="0000FF"/>
              </a:solidFill>
              <a:latin typeface="Arial" charset="0"/>
            </a:endParaRPr>
          </a:p>
        </p:txBody>
      </p:sp>
      <p:sp>
        <p:nvSpPr>
          <p:cNvPr id="11" name="Text Box 12"/>
          <p:cNvSpPr txBox="1">
            <a:spLocks noChangeArrowheads="1"/>
          </p:cNvSpPr>
          <p:nvPr/>
        </p:nvSpPr>
        <p:spPr bwMode="auto">
          <a:xfrm>
            <a:off x="3841750" y="5551488"/>
            <a:ext cx="533400" cy="1322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i="1">
                <a:solidFill>
                  <a:schemeClr val="tx1"/>
                </a:solidFill>
                <a:latin typeface=".VnArial" pitchFamily="34" charset="0"/>
              </a:defRPr>
            </a:lvl1pPr>
            <a:lvl2pPr marL="742950" indent="-285750" eaLnBrk="0" hangingPunct="0">
              <a:defRPr sz="2000" i="1">
                <a:solidFill>
                  <a:schemeClr val="tx1"/>
                </a:solidFill>
                <a:latin typeface=".VnArial" pitchFamily="34" charset="0"/>
              </a:defRPr>
            </a:lvl2pPr>
            <a:lvl3pPr marL="1143000" indent="-228600" eaLnBrk="0" hangingPunct="0">
              <a:defRPr sz="2000" i="1">
                <a:solidFill>
                  <a:schemeClr val="tx1"/>
                </a:solidFill>
                <a:latin typeface=".VnArial" pitchFamily="34" charset="0"/>
              </a:defRPr>
            </a:lvl3pPr>
            <a:lvl4pPr marL="1600200" indent="-228600" eaLnBrk="0" hangingPunct="0">
              <a:defRPr sz="2000" i="1">
                <a:solidFill>
                  <a:schemeClr val="tx1"/>
                </a:solidFill>
                <a:latin typeface=".VnArial" pitchFamily="34" charset="0"/>
              </a:defRPr>
            </a:lvl4pPr>
            <a:lvl5pPr marL="2057400" indent="-228600" eaLnBrk="0" hangingPunct="0">
              <a:defRPr sz="2000" i="1">
                <a:solidFill>
                  <a:schemeClr val="tx1"/>
                </a:solidFill>
                <a:latin typeface=".Vn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i="1">
                <a:solidFill>
                  <a:schemeClr val="tx1"/>
                </a:solidFill>
                <a:latin typeface=".Vn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i="1">
                <a:solidFill>
                  <a:schemeClr val="tx1"/>
                </a:solidFill>
                <a:latin typeface=".Vn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i="1">
                <a:solidFill>
                  <a:schemeClr val="tx1"/>
                </a:solidFill>
                <a:latin typeface=".Vn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i="1">
                <a:solidFill>
                  <a:schemeClr val="tx1"/>
                </a:solidFill>
                <a:latin typeface=".VnArial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8000" b="1" i="0">
                <a:solidFill>
                  <a:srgbClr val="0000FF"/>
                </a:solidFill>
                <a:latin typeface=".VnAvant" pitchFamily="34" charset="0"/>
              </a:rPr>
              <a:t>¶</a:t>
            </a:r>
            <a:endParaRPr lang="en-US" sz="8000" b="1" i="0">
              <a:solidFill>
                <a:srgbClr val="0000FF"/>
              </a:solidFill>
              <a:latin typeface="Arial" charset="0"/>
            </a:endParaRPr>
          </a:p>
        </p:txBody>
      </p:sp>
      <p:sp>
        <p:nvSpPr>
          <p:cNvPr id="12299" name="Text Box 12"/>
          <p:cNvSpPr txBox="1">
            <a:spLocks noChangeArrowheads="1"/>
          </p:cNvSpPr>
          <p:nvPr/>
        </p:nvSpPr>
        <p:spPr bwMode="auto">
          <a:xfrm>
            <a:off x="5737225" y="5564188"/>
            <a:ext cx="533400" cy="1311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i="1">
                <a:solidFill>
                  <a:schemeClr val="tx1"/>
                </a:solidFill>
                <a:latin typeface=".VnArial" pitchFamily="34" charset="0"/>
              </a:defRPr>
            </a:lvl1pPr>
            <a:lvl2pPr marL="742950" indent="-285750" eaLnBrk="0" hangingPunct="0">
              <a:defRPr sz="2000" i="1">
                <a:solidFill>
                  <a:schemeClr val="tx1"/>
                </a:solidFill>
                <a:latin typeface=".VnArial" pitchFamily="34" charset="0"/>
              </a:defRPr>
            </a:lvl2pPr>
            <a:lvl3pPr marL="1143000" indent="-228600" eaLnBrk="0" hangingPunct="0">
              <a:defRPr sz="2000" i="1">
                <a:solidFill>
                  <a:schemeClr val="tx1"/>
                </a:solidFill>
                <a:latin typeface=".VnArial" pitchFamily="34" charset="0"/>
              </a:defRPr>
            </a:lvl3pPr>
            <a:lvl4pPr marL="1600200" indent="-228600" eaLnBrk="0" hangingPunct="0">
              <a:defRPr sz="2000" i="1">
                <a:solidFill>
                  <a:schemeClr val="tx1"/>
                </a:solidFill>
                <a:latin typeface=".VnArial" pitchFamily="34" charset="0"/>
              </a:defRPr>
            </a:lvl4pPr>
            <a:lvl5pPr marL="2057400" indent="-228600" eaLnBrk="0" hangingPunct="0">
              <a:defRPr sz="2000" i="1">
                <a:solidFill>
                  <a:schemeClr val="tx1"/>
                </a:solidFill>
                <a:latin typeface=".Vn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i="1">
                <a:solidFill>
                  <a:schemeClr val="tx1"/>
                </a:solidFill>
                <a:latin typeface=".Vn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i="1">
                <a:solidFill>
                  <a:schemeClr val="tx1"/>
                </a:solidFill>
                <a:latin typeface=".Vn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i="1">
                <a:solidFill>
                  <a:schemeClr val="tx1"/>
                </a:solidFill>
                <a:latin typeface=".Vn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i="1">
                <a:solidFill>
                  <a:schemeClr val="tx1"/>
                </a:solidFill>
                <a:latin typeface=".VnArial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8000" b="1" i="0">
                <a:solidFill>
                  <a:srgbClr val="0000FF"/>
                </a:solidFill>
                <a:latin typeface=".VnAvant" pitchFamily="34" charset="0"/>
              </a:rPr>
              <a:t>s</a:t>
            </a:r>
            <a:endParaRPr lang="en-US" sz="8000" b="1" i="0">
              <a:solidFill>
                <a:srgbClr val="0000FF"/>
              </a:solidFill>
              <a:latin typeface="Arial" charset="0"/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 nodeType="clickPar">
                      <p:stCondLst>
                        <p:cond delay="0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 nodeType="clickPar">
                      <p:stCondLst>
                        <p:cond delay="0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1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1433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 nodeType="clickPar">
                      <p:stCondLst>
                        <p:cond delay="0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6" dur="500" fill="hold"/>
                                        <p:tgtEl>
                                          <p:spTgt spid="1433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7" dur="500" fill="hold"/>
                                        <p:tgtEl>
                                          <p:spTgt spid="1433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8" dur="500" fill="hold"/>
                                        <p:tgtEl>
                                          <p:spTgt spid="1433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9" dur="500" fill="hold"/>
                                        <p:tgtEl>
                                          <p:spTgt spid="1433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338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 nodeType="clickPar">
                      <p:stCondLst>
                        <p:cond delay="0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1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2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</p:childTnLst>
        </p:cTn>
      </p:par>
    </p:tnLst>
    <p:bldLst>
      <p:bldP spid="14338" grpId="0"/>
      <p:bldP spid="10" grpId="0"/>
      <p:bldP spid="9" grpId="0"/>
      <p:bldP spid="11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6"/>
          <p:cNvSpPr>
            <a:spLocks noChangeArrowheads="1"/>
          </p:cNvSpPr>
          <p:nvPr/>
        </p:nvSpPr>
        <p:spPr bwMode="auto">
          <a:xfrm>
            <a:off x="609600" y="457200"/>
            <a:ext cx="7924800" cy="518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/>
            <a:r>
              <a:rPr lang="en-US" sz="44800" b="1" i="0">
                <a:solidFill>
                  <a:srgbClr val="FF0000"/>
                </a:solidFill>
                <a:latin typeface=".VnAvant" pitchFamily="34" charset="0"/>
              </a:rPr>
              <a:t>c</a:t>
            </a:r>
            <a:endParaRPr lang="en-US" sz="44800" b="1" i="0">
              <a:solidFill>
                <a:schemeClr val="tx2"/>
              </a:solidFill>
              <a:latin typeface=".VnAvant" pitchFamily="34" charset="0"/>
            </a:endParaRPr>
          </a:p>
        </p:txBody>
      </p:sp>
      <p:sp>
        <p:nvSpPr>
          <p:cNvPr id="55306" name="Rectangle 10"/>
          <p:cNvSpPr>
            <a:spLocks noChangeArrowheads="1"/>
          </p:cNvSpPr>
          <p:nvPr/>
        </p:nvSpPr>
        <p:spPr bwMode="auto">
          <a:xfrm>
            <a:off x="609600" y="457200"/>
            <a:ext cx="7924800" cy="518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/>
            <a:r>
              <a:rPr lang="en-US" sz="44800" b="1" i="0">
                <a:solidFill>
                  <a:srgbClr val="0000FF"/>
                </a:solidFill>
                <a:latin typeface=".VnAvant" pitchFamily="34" charset="0"/>
              </a:rPr>
              <a:t>c</a:t>
            </a: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0" fill="hold"/>
                                        <p:tgtEl>
                                          <p:spTgt spid="553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0" fill="hold"/>
                                        <p:tgtEl>
                                          <p:spTgt spid="553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306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Text Box 2"/>
          <p:cNvSpPr txBox="1">
            <a:spLocks noChangeArrowheads="1"/>
          </p:cNvSpPr>
          <p:nvPr/>
        </p:nvSpPr>
        <p:spPr bwMode="auto">
          <a:xfrm>
            <a:off x="1412875" y="-76200"/>
            <a:ext cx="685800" cy="2400300"/>
          </a:xfrm>
          <a:prstGeom prst="rect">
            <a:avLst/>
          </a:prstGeom>
          <a:noFill/>
          <a:ln w="9525">
            <a:solidFill>
              <a:schemeClr val="hlink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000" i="1">
                <a:solidFill>
                  <a:schemeClr val="tx1"/>
                </a:solidFill>
                <a:latin typeface=".VnArial" pitchFamily="34" charset="0"/>
              </a:defRPr>
            </a:lvl1pPr>
            <a:lvl2pPr marL="742950" indent="-285750" eaLnBrk="0" hangingPunct="0">
              <a:defRPr sz="2000" i="1">
                <a:solidFill>
                  <a:schemeClr val="tx1"/>
                </a:solidFill>
                <a:latin typeface=".VnArial" pitchFamily="34" charset="0"/>
              </a:defRPr>
            </a:lvl2pPr>
            <a:lvl3pPr marL="1143000" indent="-228600" eaLnBrk="0" hangingPunct="0">
              <a:defRPr sz="2000" i="1">
                <a:solidFill>
                  <a:schemeClr val="tx1"/>
                </a:solidFill>
                <a:latin typeface=".VnArial" pitchFamily="34" charset="0"/>
              </a:defRPr>
            </a:lvl3pPr>
            <a:lvl4pPr marL="1600200" indent="-228600" eaLnBrk="0" hangingPunct="0">
              <a:defRPr sz="2000" i="1">
                <a:solidFill>
                  <a:schemeClr val="tx1"/>
                </a:solidFill>
                <a:latin typeface=".VnArial" pitchFamily="34" charset="0"/>
              </a:defRPr>
            </a:lvl4pPr>
            <a:lvl5pPr marL="2057400" indent="-228600" eaLnBrk="0" hangingPunct="0">
              <a:defRPr sz="2000" i="1">
                <a:solidFill>
                  <a:schemeClr val="tx1"/>
                </a:solidFill>
                <a:latin typeface=".Vn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i="1">
                <a:solidFill>
                  <a:schemeClr val="tx1"/>
                </a:solidFill>
                <a:latin typeface=".Vn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i="1">
                <a:solidFill>
                  <a:schemeClr val="tx1"/>
                </a:solidFill>
                <a:latin typeface=".Vn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i="1">
                <a:solidFill>
                  <a:schemeClr val="tx1"/>
                </a:solidFill>
                <a:latin typeface=".Vn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i="1">
                <a:solidFill>
                  <a:schemeClr val="tx1"/>
                </a:solidFill>
                <a:latin typeface=".Vn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15000" b="1" i="0">
                <a:solidFill>
                  <a:srgbClr val="FF0000"/>
                </a:solidFill>
                <a:latin typeface=".VnAvant" pitchFamily="34" charset="0"/>
              </a:rPr>
              <a:t>i</a:t>
            </a:r>
          </a:p>
        </p:txBody>
      </p:sp>
      <p:sp>
        <p:nvSpPr>
          <p:cNvPr id="94211" name="Text Box 3"/>
          <p:cNvSpPr txBox="1">
            <a:spLocks noChangeArrowheads="1"/>
          </p:cNvSpPr>
          <p:nvPr/>
        </p:nvSpPr>
        <p:spPr bwMode="auto">
          <a:xfrm rot="-1405758">
            <a:off x="1125538" y="1065213"/>
            <a:ext cx="1600200" cy="4076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i="1">
                <a:solidFill>
                  <a:schemeClr val="tx1"/>
                </a:solidFill>
                <a:latin typeface=".VnArial" pitchFamily="34" charset="0"/>
              </a:defRPr>
            </a:lvl1pPr>
            <a:lvl2pPr marL="742950" indent="-285750" eaLnBrk="0" hangingPunct="0">
              <a:defRPr sz="2000" i="1">
                <a:solidFill>
                  <a:schemeClr val="tx1"/>
                </a:solidFill>
                <a:latin typeface=".VnArial" pitchFamily="34" charset="0"/>
              </a:defRPr>
            </a:lvl2pPr>
            <a:lvl3pPr marL="1143000" indent="-228600" eaLnBrk="0" hangingPunct="0">
              <a:defRPr sz="2000" i="1">
                <a:solidFill>
                  <a:schemeClr val="tx1"/>
                </a:solidFill>
                <a:latin typeface=".VnArial" pitchFamily="34" charset="0"/>
              </a:defRPr>
            </a:lvl3pPr>
            <a:lvl4pPr marL="1600200" indent="-228600" eaLnBrk="0" hangingPunct="0">
              <a:defRPr sz="2000" i="1">
                <a:solidFill>
                  <a:schemeClr val="tx1"/>
                </a:solidFill>
                <a:latin typeface=".VnArial" pitchFamily="34" charset="0"/>
              </a:defRPr>
            </a:lvl4pPr>
            <a:lvl5pPr marL="2057400" indent="-228600" eaLnBrk="0" hangingPunct="0">
              <a:defRPr sz="2000" i="1">
                <a:solidFill>
                  <a:schemeClr val="tx1"/>
                </a:solidFill>
                <a:latin typeface=".Vn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i="1">
                <a:solidFill>
                  <a:schemeClr val="tx1"/>
                </a:solidFill>
                <a:latin typeface=".Vn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i="1">
                <a:solidFill>
                  <a:schemeClr val="tx1"/>
                </a:solidFill>
                <a:latin typeface=".Vn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i="1">
                <a:solidFill>
                  <a:schemeClr val="tx1"/>
                </a:solidFill>
                <a:latin typeface=".Vn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i="1">
                <a:solidFill>
                  <a:schemeClr val="tx1"/>
                </a:solidFill>
                <a:latin typeface=".Vn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5900" i="0">
                <a:solidFill>
                  <a:srgbClr val="FF0000"/>
                </a:solidFill>
                <a:latin typeface=".VnCommercial Script" pitchFamily="34" charset="0"/>
              </a:rPr>
              <a:t>i</a:t>
            </a:r>
          </a:p>
        </p:txBody>
      </p:sp>
      <p:sp>
        <p:nvSpPr>
          <p:cNvPr id="94212" name="Text Box 4"/>
          <p:cNvSpPr txBox="1">
            <a:spLocks noChangeArrowheads="1"/>
          </p:cNvSpPr>
          <p:nvPr/>
        </p:nvSpPr>
        <p:spPr bwMode="auto">
          <a:xfrm>
            <a:off x="1219200" y="4225925"/>
            <a:ext cx="1295400" cy="2862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i="1">
                <a:solidFill>
                  <a:schemeClr val="tx1"/>
                </a:solidFill>
                <a:latin typeface=".VnArial" pitchFamily="34" charset="0"/>
              </a:defRPr>
            </a:lvl1pPr>
            <a:lvl2pPr marL="742950" indent="-285750" eaLnBrk="0" hangingPunct="0">
              <a:defRPr sz="2000" i="1">
                <a:solidFill>
                  <a:schemeClr val="tx1"/>
                </a:solidFill>
                <a:latin typeface=".VnArial" pitchFamily="34" charset="0"/>
              </a:defRPr>
            </a:lvl2pPr>
            <a:lvl3pPr marL="1143000" indent="-228600" eaLnBrk="0" hangingPunct="0">
              <a:defRPr sz="2000" i="1">
                <a:solidFill>
                  <a:schemeClr val="tx1"/>
                </a:solidFill>
                <a:latin typeface=".VnArial" pitchFamily="34" charset="0"/>
              </a:defRPr>
            </a:lvl3pPr>
            <a:lvl4pPr marL="1600200" indent="-228600" eaLnBrk="0" hangingPunct="0">
              <a:defRPr sz="2000" i="1">
                <a:solidFill>
                  <a:schemeClr val="tx1"/>
                </a:solidFill>
                <a:latin typeface=".VnArial" pitchFamily="34" charset="0"/>
              </a:defRPr>
            </a:lvl4pPr>
            <a:lvl5pPr marL="2057400" indent="-228600" eaLnBrk="0" hangingPunct="0">
              <a:defRPr sz="2000" i="1">
                <a:solidFill>
                  <a:schemeClr val="tx1"/>
                </a:solidFill>
                <a:latin typeface=".Vn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i="1">
                <a:solidFill>
                  <a:schemeClr val="tx1"/>
                </a:solidFill>
                <a:latin typeface=".Vn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i="1">
                <a:solidFill>
                  <a:schemeClr val="tx1"/>
                </a:solidFill>
                <a:latin typeface=".Vn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i="1">
                <a:solidFill>
                  <a:schemeClr val="tx1"/>
                </a:solidFill>
                <a:latin typeface=".Vn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i="1">
                <a:solidFill>
                  <a:schemeClr val="tx1"/>
                </a:solidFill>
                <a:latin typeface=".Vn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18000" i="0">
                <a:solidFill>
                  <a:srgbClr val="FF0000"/>
                </a:solidFill>
                <a:latin typeface=".VnTimeH" pitchFamily="34" charset="0"/>
              </a:rPr>
              <a:t>i</a:t>
            </a:r>
          </a:p>
        </p:txBody>
      </p:sp>
      <p:sp>
        <p:nvSpPr>
          <p:cNvPr id="5" name="Text Box 10"/>
          <p:cNvSpPr txBox="1">
            <a:spLocks noChangeArrowheads="1"/>
          </p:cNvSpPr>
          <p:nvPr/>
        </p:nvSpPr>
        <p:spPr bwMode="auto">
          <a:xfrm>
            <a:off x="3067050" y="4227513"/>
            <a:ext cx="1717675" cy="2862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i="1">
                <a:solidFill>
                  <a:schemeClr val="tx1"/>
                </a:solidFill>
                <a:latin typeface=".VnArial" pitchFamily="34" charset="0"/>
              </a:defRPr>
            </a:lvl1pPr>
            <a:lvl2pPr marL="742950" indent="-285750" eaLnBrk="0" hangingPunct="0">
              <a:defRPr sz="2000" i="1">
                <a:solidFill>
                  <a:schemeClr val="tx1"/>
                </a:solidFill>
                <a:latin typeface=".VnArial" pitchFamily="34" charset="0"/>
              </a:defRPr>
            </a:lvl2pPr>
            <a:lvl3pPr marL="1143000" indent="-228600" eaLnBrk="0" hangingPunct="0">
              <a:defRPr sz="2000" i="1">
                <a:solidFill>
                  <a:schemeClr val="tx1"/>
                </a:solidFill>
                <a:latin typeface=".VnArial" pitchFamily="34" charset="0"/>
              </a:defRPr>
            </a:lvl3pPr>
            <a:lvl4pPr marL="1600200" indent="-228600" eaLnBrk="0" hangingPunct="0">
              <a:defRPr sz="2000" i="1">
                <a:solidFill>
                  <a:schemeClr val="tx1"/>
                </a:solidFill>
                <a:latin typeface=".VnArial" pitchFamily="34" charset="0"/>
              </a:defRPr>
            </a:lvl4pPr>
            <a:lvl5pPr marL="2057400" indent="-228600" eaLnBrk="0" hangingPunct="0">
              <a:defRPr sz="2000" i="1">
                <a:solidFill>
                  <a:schemeClr val="tx1"/>
                </a:solidFill>
                <a:latin typeface=".Vn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i="1">
                <a:solidFill>
                  <a:schemeClr val="tx1"/>
                </a:solidFill>
                <a:latin typeface=".Vn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i="1">
                <a:solidFill>
                  <a:schemeClr val="tx1"/>
                </a:solidFill>
                <a:latin typeface=".Vn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i="1">
                <a:solidFill>
                  <a:schemeClr val="tx1"/>
                </a:solidFill>
                <a:latin typeface=".Vn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i="1">
                <a:solidFill>
                  <a:schemeClr val="tx1"/>
                </a:solidFill>
                <a:latin typeface=".Vn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18000" i="0">
                <a:solidFill>
                  <a:srgbClr val="FF0000"/>
                </a:solidFill>
                <a:latin typeface=".VnTimeH" pitchFamily="34" charset="0"/>
              </a:rPr>
              <a:t>t</a:t>
            </a:r>
          </a:p>
        </p:txBody>
      </p:sp>
      <p:sp>
        <p:nvSpPr>
          <p:cNvPr id="6" name="Rectangle 13"/>
          <p:cNvSpPr>
            <a:spLocks noChangeArrowheads="1"/>
          </p:cNvSpPr>
          <p:nvPr/>
        </p:nvSpPr>
        <p:spPr bwMode="auto">
          <a:xfrm rot="-1495800">
            <a:off x="3316288" y="1835150"/>
            <a:ext cx="1295400" cy="4092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en-US" sz="18000" b="1" i="0">
                <a:solidFill>
                  <a:srgbClr val="FF0000"/>
                </a:solidFill>
                <a:latin typeface=".VnShelley Allegro" pitchFamily="82" charset="0"/>
                <a:cs typeface="Times New Roman" pitchFamily="18" charset="0"/>
              </a:rPr>
              <a:t>t</a:t>
            </a:r>
            <a:endParaRPr lang="en-US" sz="18000" b="1" i="0">
              <a:solidFill>
                <a:srgbClr val="FF0000"/>
              </a:solidFill>
              <a:latin typeface=".VnAristote" pitchFamily="34" charset="0"/>
              <a:cs typeface="Times New Roman" pitchFamily="18" charset="0"/>
            </a:endParaRPr>
          </a:p>
          <a:p>
            <a:pPr eaLnBrk="0" hangingPunct="0"/>
            <a:endParaRPr lang="en-US" sz="8000" i="0">
              <a:solidFill>
                <a:srgbClr val="FF0000"/>
              </a:solidFill>
              <a:latin typeface=".VnAristote" pitchFamily="34" charset="0"/>
            </a:endParaRPr>
          </a:p>
        </p:txBody>
      </p:sp>
      <p:sp>
        <p:nvSpPr>
          <p:cNvPr id="7" name="Rectangle 18"/>
          <p:cNvSpPr>
            <a:spLocks noChangeArrowheads="1"/>
          </p:cNvSpPr>
          <p:nvPr/>
        </p:nvSpPr>
        <p:spPr bwMode="auto">
          <a:xfrm>
            <a:off x="3067050" y="-76200"/>
            <a:ext cx="1828800" cy="2400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en-US" sz="15000" b="1" i="0">
                <a:solidFill>
                  <a:srgbClr val="FF0000"/>
                </a:solidFill>
                <a:latin typeface=".VnAvant" pitchFamily="34" charset="0"/>
                <a:cs typeface="Times New Roman" pitchFamily="18" charset="0"/>
              </a:rPr>
              <a:t>t</a:t>
            </a:r>
          </a:p>
        </p:txBody>
      </p:sp>
      <p:sp>
        <p:nvSpPr>
          <p:cNvPr id="8" name="Text Box 3"/>
          <p:cNvSpPr txBox="1">
            <a:spLocks noChangeArrowheads="1"/>
          </p:cNvSpPr>
          <p:nvPr/>
        </p:nvSpPr>
        <p:spPr bwMode="auto">
          <a:xfrm>
            <a:off x="5426075" y="4300538"/>
            <a:ext cx="1828800" cy="2862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i="1">
                <a:solidFill>
                  <a:schemeClr val="tx1"/>
                </a:solidFill>
                <a:latin typeface=".VnArial" pitchFamily="34" charset="0"/>
              </a:defRPr>
            </a:lvl1pPr>
            <a:lvl2pPr marL="742950" indent="-285750" eaLnBrk="0" hangingPunct="0">
              <a:defRPr sz="2000" i="1">
                <a:solidFill>
                  <a:schemeClr val="tx1"/>
                </a:solidFill>
                <a:latin typeface=".VnArial" pitchFamily="34" charset="0"/>
              </a:defRPr>
            </a:lvl2pPr>
            <a:lvl3pPr marL="1143000" indent="-228600" eaLnBrk="0" hangingPunct="0">
              <a:defRPr sz="2000" i="1">
                <a:solidFill>
                  <a:schemeClr val="tx1"/>
                </a:solidFill>
                <a:latin typeface=".VnArial" pitchFamily="34" charset="0"/>
              </a:defRPr>
            </a:lvl3pPr>
            <a:lvl4pPr marL="1600200" indent="-228600" eaLnBrk="0" hangingPunct="0">
              <a:defRPr sz="2000" i="1">
                <a:solidFill>
                  <a:schemeClr val="tx1"/>
                </a:solidFill>
                <a:latin typeface=".VnArial" pitchFamily="34" charset="0"/>
              </a:defRPr>
            </a:lvl4pPr>
            <a:lvl5pPr marL="2057400" indent="-228600" eaLnBrk="0" hangingPunct="0">
              <a:defRPr sz="2000" i="1">
                <a:solidFill>
                  <a:schemeClr val="tx1"/>
                </a:solidFill>
                <a:latin typeface=".Vn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i="1">
                <a:solidFill>
                  <a:schemeClr val="tx1"/>
                </a:solidFill>
                <a:latin typeface=".Vn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i="1">
                <a:solidFill>
                  <a:schemeClr val="tx1"/>
                </a:solidFill>
                <a:latin typeface=".Vn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i="1">
                <a:solidFill>
                  <a:schemeClr val="tx1"/>
                </a:solidFill>
                <a:latin typeface=".Vn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i="1">
                <a:solidFill>
                  <a:schemeClr val="tx1"/>
                </a:solidFill>
                <a:latin typeface=".Vn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18000" b="1" i="0">
                <a:solidFill>
                  <a:srgbClr val="FF0000"/>
                </a:solidFill>
                <a:latin typeface=".VnTimeH" pitchFamily="34" charset="0"/>
              </a:rPr>
              <a:t>c</a:t>
            </a:r>
          </a:p>
        </p:txBody>
      </p:sp>
      <p:sp>
        <p:nvSpPr>
          <p:cNvPr id="9" name="Text Box 5"/>
          <p:cNvSpPr txBox="1">
            <a:spLocks noChangeArrowheads="1"/>
          </p:cNvSpPr>
          <p:nvPr/>
        </p:nvSpPr>
        <p:spPr bwMode="auto">
          <a:xfrm>
            <a:off x="5426075" y="-114300"/>
            <a:ext cx="1828800" cy="2400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i="1">
                <a:solidFill>
                  <a:schemeClr val="tx1"/>
                </a:solidFill>
                <a:latin typeface=".VnArial" pitchFamily="34" charset="0"/>
              </a:defRPr>
            </a:lvl1pPr>
            <a:lvl2pPr marL="742950" indent="-285750" eaLnBrk="0" hangingPunct="0">
              <a:defRPr sz="2000" i="1">
                <a:solidFill>
                  <a:schemeClr val="tx1"/>
                </a:solidFill>
                <a:latin typeface=".VnArial" pitchFamily="34" charset="0"/>
              </a:defRPr>
            </a:lvl2pPr>
            <a:lvl3pPr marL="1143000" indent="-228600" eaLnBrk="0" hangingPunct="0">
              <a:defRPr sz="2000" i="1">
                <a:solidFill>
                  <a:schemeClr val="tx1"/>
                </a:solidFill>
                <a:latin typeface=".VnArial" pitchFamily="34" charset="0"/>
              </a:defRPr>
            </a:lvl3pPr>
            <a:lvl4pPr marL="1600200" indent="-228600" eaLnBrk="0" hangingPunct="0">
              <a:defRPr sz="2000" i="1">
                <a:solidFill>
                  <a:schemeClr val="tx1"/>
                </a:solidFill>
                <a:latin typeface=".VnArial" pitchFamily="34" charset="0"/>
              </a:defRPr>
            </a:lvl4pPr>
            <a:lvl5pPr marL="2057400" indent="-228600" eaLnBrk="0" hangingPunct="0">
              <a:defRPr sz="2000" i="1">
                <a:solidFill>
                  <a:schemeClr val="tx1"/>
                </a:solidFill>
                <a:latin typeface=".Vn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i="1">
                <a:solidFill>
                  <a:schemeClr val="tx1"/>
                </a:solidFill>
                <a:latin typeface=".Vn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i="1">
                <a:solidFill>
                  <a:schemeClr val="tx1"/>
                </a:solidFill>
                <a:latin typeface=".Vn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i="1">
                <a:solidFill>
                  <a:schemeClr val="tx1"/>
                </a:solidFill>
                <a:latin typeface=".Vn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i="1">
                <a:solidFill>
                  <a:schemeClr val="tx1"/>
                </a:solidFill>
                <a:latin typeface=".VnArial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15000" b="1" i="0">
                <a:solidFill>
                  <a:srgbClr val="FF0000"/>
                </a:solidFill>
                <a:latin typeface=".VnAvant" pitchFamily="34" charset="0"/>
              </a:rPr>
              <a:t>c</a:t>
            </a:r>
          </a:p>
        </p:txBody>
      </p:sp>
      <p:sp>
        <p:nvSpPr>
          <p:cNvPr id="10" name="Text Box 6"/>
          <p:cNvSpPr txBox="1">
            <a:spLocks noChangeArrowheads="1"/>
          </p:cNvSpPr>
          <p:nvPr/>
        </p:nvSpPr>
        <p:spPr bwMode="auto">
          <a:xfrm>
            <a:off x="5349875" y="2262188"/>
            <a:ext cx="1981200" cy="2400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i="1">
                <a:solidFill>
                  <a:schemeClr val="tx1"/>
                </a:solidFill>
                <a:latin typeface=".VnArial" pitchFamily="34" charset="0"/>
              </a:defRPr>
            </a:lvl1pPr>
            <a:lvl2pPr marL="742950" indent="-285750" eaLnBrk="0" hangingPunct="0">
              <a:defRPr sz="2000" i="1">
                <a:solidFill>
                  <a:schemeClr val="tx1"/>
                </a:solidFill>
                <a:latin typeface=".VnArial" pitchFamily="34" charset="0"/>
              </a:defRPr>
            </a:lvl2pPr>
            <a:lvl3pPr marL="1143000" indent="-228600" eaLnBrk="0" hangingPunct="0">
              <a:defRPr sz="2000" i="1">
                <a:solidFill>
                  <a:schemeClr val="tx1"/>
                </a:solidFill>
                <a:latin typeface=".VnArial" pitchFamily="34" charset="0"/>
              </a:defRPr>
            </a:lvl3pPr>
            <a:lvl4pPr marL="1600200" indent="-228600" eaLnBrk="0" hangingPunct="0">
              <a:defRPr sz="2000" i="1">
                <a:solidFill>
                  <a:schemeClr val="tx1"/>
                </a:solidFill>
                <a:latin typeface=".VnArial" pitchFamily="34" charset="0"/>
              </a:defRPr>
            </a:lvl4pPr>
            <a:lvl5pPr marL="2057400" indent="-228600" eaLnBrk="0" hangingPunct="0">
              <a:defRPr sz="2000" i="1">
                <a:solidFill>
                  <a:schemeClr val="tx1"/>
                </a:solidFill>
                <a:latin typeface=".Vn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i="1">
                <a:solidFill>
                  <a:schemeClr val="tx1"/>
                </a:solidFill>
                <a:latin typeface=".Vn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i="1">
                <a:solidFill>
                  <a:schemeClr val="tx1"/>
                </a:solidFill>
                <a:latin typeface=".Vn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i="1">
                <a:solidFill>
                  <a:schemeClr val="tx1"/>
                </a:solidFill>
                <a:latin typeface=".Vn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i="1">
                <a:solidFill>
                  <a:schemeClr val="tx1"/>
                </a:solidFill>
                <a:latin typeface=".VnArial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15000" i="0">
                <a:solidFill>
                  <a:srgbClr val="FF0000"/>
                </a:solidFill>
                <a:latin typeface=".VnAvant" pitchFamily="34" charset="0"/>
              </a:rPr>
              <a:t>c</a:t>
            </a:r>
            <a:r>
              <a:rPr lang="en-US" sz="12000">
                <a:solidFill>
                  <a:srgbClr val="FF0000"/>
                </a:solidFill>
                <a:latin typeface=".VnAvant" pitchFamily="34" charset="0"/>
              </a:rPr>
              <a:t> </a:t>
            </a: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42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42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942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942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942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4210" grpId="0" animBg="1"/>
      <p:bldP spid="94211" grpId="0"/>
      <p:bldP spid="94212" grpId="0"/>
      <p:bldP spid="5" grpId="0"/>
      <p:bldP spid="6" grpId="0"/>
      <p:bldP spid="7" grpId="0"/>
      <p:bldP spid="8" grpId="0"/>
      <p:bldP spid="9" grpId="0"/>
      <p:bldP spid="10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73038" y="-152400"/>
            <a:ext cx="9321801" cy="7399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363" name="TextBox 1"/>
          <p:cNvSpPr txBox="1">
            <a:spLocks noChangeArrowheads="1"/>
          </p:cNvSpPr>
          <p:nvPr/>
        </p:nvSpPr>
        <p:spPr bwMode="auto">
          <a:xfrm>
            <a:off x="381000" y="1905000"/>
            <a:ext cx="7620000" cy="1846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i="1">
                <a:solidFill>
                  <a:schemeClr val="tx1"/>
                </a:solidFill>
                <a:latin typeface=".VnArial" pitchFamily="34" charset="0"/>
              </a:defRPr>
            </a:lvl1pPr>
            <a:lvl2pPr marL="742950" indent="-285750" eaLnBrk="0" hangingPunct="0">
              <a:defRPr sz="2000" i="1">
                <a:solidFill>
                  <a:schemeClr val="tx1"/>
                </a:solidFill>
                <a:latin typeface=".VnArial" pitchFamily="34" charset="0"/>
              </a:defRPr>
            </a:lvl2pPr>
            <a:lvl3pPr marL="1143000" indent="-228600" eaLnBrk="0" hangingPunct="0">
              <a:defRPr sz="2000" i="1">
                <a:solidFill>
                  <a:schemeClr val="tx1"/>
                </a:solidFill>
                <a:latin typeface=".VnArial" pitchFamily="34" charset="0"/>
              </a:defRPr>
            </a:lvl3pPr>
            <a:lvl4pPr marL="1600200" indent="-228600" eaLnBrk="0" hangingPunct="0">
              <a:defRPr sz="2000" i="1">
                <a:solidFill>
                  <a:schemeClr val="tx1"/>
                </a:solidFill>
                <a:latin typeface=".VnArial" pitchFamily="34" charset="0"/>
              </a:defRPr>
            </a:lvl4pPr>
            <a:lvl5pPr marL="2057400" indent="-228600" eaLnBrk="0" hangingPunct="0">
              <a:defRPr sz="2000" i="1">
                <a:solidFill>
                  <a:schemeClr val="tx1"/>
                </a:solidFill>
                <a:latin typeface=".Vn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i="1">
                <a:solidFill>
                  <a:schemeClr val="tx1"/>
                </a:solidFill>
                <a:latin typeface=".Vn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i="1">
                <a:solidFill>
                  <a:schemeClr val="tx1"/>
                </a:solidFill>
                <a:latin typeface=".Vn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i="1">
                <a:solidFill>
                  <a:schemeClr val="tx1"/>
                </a:solidFill>
                <a:latin typeface=".Vn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i="1">
                <a:solidFill>
                  <a:schemeClr val="tx1"/>
                </a:solidFill>
                <a:latin typeface=".VnArial" pitchFamily="34" charset="0"/>
              </a:defRPr>
            </a:lvl9pPr>
          </a:lstStyle>
          <a:p>
            <a:pPr algn="ctr" eaLnBrk="1" hangingPunct="1"/>
            <a:r>
              <a:rPr lang="en-US" sz="4800" b="1">
                <a:solidFill>
                  <a:srgbClr val="FF0000"/>
                </a:solidFill>
                <a:latin typeface=".VnAvant" pitchFamily="34" charset="0"/>
              </a:rPr>
              <a:t>Trß ch¬i:</a:t>
            </a:r>
          </a:p>
          <a:p>
            <a:pPr algn="ctr" eaLnBrk="1" hangingPunct="1"/>
            <a:r>
              <a:rPr lang="en-US" sz="6600" b="1" i="0">
                <a:solidFill>
                  <a:srgbClr val="FF0000"/>
                </a:solidFill>
                <a:latin typeface=".VnAvant" pitchFamily="34" charset="0"/>
              </a:rPr>
              <a:t>ChiÕc nãn k× diÖu</a:t>
            </a: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 rot="-957775">
            <a:off x="1219200" y="0"/>
            <a:ext cx="6781800" cy="6400800"/>
            <a:chOff x="912" y="144"/>
            <a:chExt cx="4272" cy="4032"/>
          </a:xfrm>
        </p:grpSpPr>
        <p:pic>
          <p:nvPicPr>
            <p:cNvPr id="16397" name="Picture 3"/>
            <p:cNvPicPr>
              <a:picLocks noChangeAspect="1" noChangeArrowheads="1"/>
            </p:cNvPicPr>
            <p:nvPr/>
          </p:nvPicPr>
          <p:blipFill>
            <a:blip r:embed="rId4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12" y="144"/>
              <a:ext cx="4272" cy="40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grpSp>
          <p:nvGrpSpPr>
            <p:cNvPr id="16398" name="Group 4"/>
            <p:cNvGrpSpPr>
              <a:grpSpLocks/>
            </p:cNvGrpSpPr>
            <p:nvPr/>
          </p:nvGrpSpPr>
          <p:grpSpPr bwMode="auto">
            <a:xfrm>
              <a:off x="1069" y="540"/>
              <a:ext cx="3441" cy="3326"/>
              <a:chOff x="1069" y="540"/>
              <a:chExt cx="3441" cy="3326"/>
            </a:xfrm>
          </p:grpSpPr>
          <p:sp>
            <p:nvSpPr>
              <p:cNvPr id="16399" name="Text Box 5"/>
              <p:cNvSpPr txBox="1">
                <a:spLocks noChangeArrowheads="1"/>
              </p:cNvSpPr>
              <p:nvPr/>
            </p:nvSpPr>
            <p:spPr bwMode="auto">
              <a:xfrm rot="-1776431">
                <a:off x="2051" y="589"/>
                <a:ext cx="718" cy="97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000" i="1">
                    <a:solidFill>
                      <a:schemeClr val="tx1"/>
                    </a:solidFill>
                    <a:latin typeface=".VnArial" pitchFamily="34" charset="0"/>
                  </a:defRPr>
                </a:lvl1pPr>
                <a:lvl2pPr marL="742950" indent="-285750" eaLnBrk="0" hangingPunct="0">
                  <a:defRPr sz="2000" i="1">
                    <a:solidFill>
                      <a:schemeClr val="tx1"/>
                    </a:solidFill>
                    <a:latin typeface=".VnArial" pitchFamily="34" charset="0"/>
                  </a:defRPr>
                </a:lvl2pPr>
                <a:lvl3pPr marL="1143000" indent="-228600" eaLnBrk="0" hangingPunct="0">
                  <a:defRPr sz="2000" i="1">
                    <a:solidFill>
                      <a:schemeClr val="tx1"/>
                    </a:solidFill>
                    <a:latin typeface=".VnArial" pitchFamily="34" charset="0"/>
                  </a:defRPr>
                </a:lvl3pPr>
                <a:lvl4pPr marL="1600200" indent="-228600" eaLnBrk="0" hangingPunct="0">
                  <a:defRPr sz="2000" i="1">
                    <a:solidFill>
                      <a:schemeClr val="tx1"/>
                    </a:solidFill>
                    <a:latin typeface=".VnArial" pitchFamily="34" charset="0"/>
                  </a:defRPr>
                </a:lvl4pPr>
                <a:lvl5pPr marL="2057400" indent="-228600" eaLnBrk="0" hangingPunct="0">
                  <a:defRPr sz="2000" i="1">
                    <a:solidFill>
                      <a:schemeClr val="tx1"/>
                    </a:solidFill>
                    <a:latin typeface=".Vn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i="1">
                    <a:solidFill>
                      <a:schemeClr val="tx1"/>
                    </a:solidFill>
                    <a:latin typeface=".Vn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i="1">
                    <a:solidFill>
                      <a:schemeClr val="tx1"/>
                    </a:solidFill>
                    <a:latin typeface=".Vn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i="1">
                    <a:solidFill>
                      <a:schemeClr val="tx1"/>
                    </a:solidFill>
                    <a:latin typeface=".Vn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i="1">
                    <a:solidFill>
                      <a:schemeClr val="tx1"/>
                    </a:solidFill>
                    <a:latin typeface=".Vn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9600" b="1" i="0">
                    <a:solidFill>
                      <a:srgbClr val="00CC00"/>
                    </a:solidFill>
                    <a:latin typeface=".VnAvant" pitchFamily="34" charset="0"/>
                  </a:rPr>
                  <a:t>c</a:t>
                </a:r>
              </a:p>
            </p:txBody>
          </p:sp>
          <p:sp>
            <p:nvSpPr>
              <p:cNvPr id="16400" name="Text Box 6"/>
              <p:cNvSpPr txBox="1">
                <a:spLocks noChangeArrowheads="1"/>
              </p:cNvSpPr>
              <p:nvPr/>
            </p:nvSpPr>
            <p:spPr bwMode="auto">
              <a:xfrm rot="-3863932">
                <a:off x="1392" y="1297"/>
                <a:ext cx="651" cy="98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000" i="1">
                    <a:solidFill>
                      <a:schemeClr val="tx1"/>
                    </a:solidFill>
                    <a:latin typeface=".VnArial" pitchFamily="34" charset="0"/>
                  </a:defRPr>
                </a:lvl1pPr>
                <a:lvl2pPr marL="742950" indent="-285750" eaLnBrk="0" hangingPunct="0">
                  <a:defRPr sz="2000" i="1">
                    <a:solidFill>
                      <a:schemeClr val="tx1"/>
                    </a:solidFill>
                    <a:latin typeface=".VnArial" pitchFamily="34" charset="0"/>
                  </a:defRPr>
                </a:lvl2pPr>
                <a:lvl3pPr marL="1143000" indent="-228600" eaLnBrk="0" hangingPunct="0">
                  <a:defRPr sz="2000" i="1">
                    <a:solidFill>
                      <a:schemeClr val="tx1"/>
                    </a:solidFill>
                    <a:latin typeface=".VnArial" pitchFamily="34" charset="0"/>
                  </a:defRPr>
                </a:lvl3pPr>
                <a:lvl4pPr marL="1600200" indent="-228600" eaLnBrk="0" hangingPunct="0">
                  <a:defRPr sz="2000" i="1">
                    <a:solidFill>
                      <a:schemeClr val="tx1"/>
                    </a:solidFill>
                    <a:latin typeface=".VnArial" pitchFamily="34" charset="0"/>
                  </a:defRPr>
                </a:lvl4pPr>
                <a:lvl5pPr marL="2057400" indent="-228600" eaLnBrk="0" hangingPunct="0">
                  <a:defRPr sz="2000" i="1">
                    <a:solidFill>
                      <a:schemeClr val="tx1"/>
                    </a:solidFill>
                    <a:latin typeface=".Vn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i="1">
                    <a:solidFill>
                      <a:schemeClr val="tx1"/>
                    </a:solidFill>
                    <a:latin typeface=".Vn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i="1">
                    <a:solidFill>
                      <a:schemeClr val="tx1"/>
                    </a:solidFill>
                    <a:latin typeface=".Vn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i="1">
                    <a:solidFill>
                      <a:schemeClr val="tx1"/>
                    </a:solidFill>
                    <a:latin typeface=".Vn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i="1">
                    <a:solidFill>
                      <a:schemeClr val="tx1"/>
                    </a:solidFill>
                    <a:latin typeface=".Vn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9600" b="1" i="0">
                    <a:solidFill>
                      <a:srgbClr val="6600CC"/>
                    </a:solidFill>
                    <a:latin typeface=".VnAvant" pitchFamily="34" charset="0"/>
                  </a:rPr>
                  <a:t>t</a:t>
                </a:r>
              </a:p>
            </p:txBody>
          </p:sp>
          <p:sp>
            <p:nvSpPr>
              <p:cNvPr id="16401" name="Text Box 7"/>
              <p:cNvSpPr txBox="1">
                <a:spLocks noChangeArrowheads="1"/>
              </p:cNvSpPr>
              <p:nvPr/>
            </p:nvSpPr>
            <p:spPr bwMode="auto">
              <a:xfrm rot="-6489223">
                <a:off x="1040" y="2281"/>
                <a:ext cx="289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eaVert">
                <a:spAutoFit/>
              </a:bodyPr>
              <a:lstStyle>
                <a:lvl1pPr eaLnBrk="0" hangingPunct="0">
                  <a:defRPr sz="2000" i="1">
                    <a:solidFill>
                      <a:schemeClr val="tx1"/>
                    </a:solidFill>
                    <a:latin typeface=".VnArial" pitchFamily="34" charset="0"/>
                  </a:defRPr>
                </a:lvl1pPr>
                <a:lvl2pPr marL="742950" indent="-285750" eaLnBrk="0" hangingPunct="0">
                  <a:defRPr sz="2000" i="1">
                    <a:solidFill>
                      <a:schemeClr val="tx1"/>
                    </a:solidFill>
                    <a:latin typeface=".VnArial" pitchFamily="34" charset="0"/>
                  </a:defRPr>
                </a:lvl2pPr>
                <a:lvl3pPr marL="1143000" indent="-228600" eaLnBrk="0" hangingPunct="0">
                  <a:defRPr sz="2000" i="1">
                    <a:solidFill>
                      <a:schemeClr val="tx1"/>
                    </a:solidFill>
                    <a:latin typeface=".VnArial" pitchFamily="34" charset="0"/>
                  </a:defRPr>
                </a:lvl3pPr>
                <a:lvl4pPr marL="1600200" indent="-228600" eaLnBrk="0" hangingPunct="0">
                  <a:defRPr sz="2000" i="1">
                    <a:solidFill>
                      <a:schemeClr val="tx1"/>
                    </a:solidFill>
                    <a:latin typeface=".VnArial" pitchFamily="34" charset="0"/>
                  </a:defRPr>
                </a:lvl4pPr>
                <a:lvl5pPr marL="2057400" indent="-228600" eaLnBrk="0" hangingPunct="0">
                  <a:defRPr sz="2000" i="1">
                    <a:solidFill>
                      <a:schemeClr val="tx1"/>
                    </a:solidFill>
                    <a:latin typeface=".Vn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i="1">
                    <a:solidFill>
                      <a:schemeClr val="tx1"/>
                    </a:solidFill>
                    <a:latin typeface=".Vn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i="1">
                    <a:solidFill>
                      <a:schemeClr val="tx1"/>
                    </a:solidFill>
                    <a:latin typeface=".Vn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i="1">
                    <a:solidFill>
                      <a:schemeClr val="tx1"/>
                    </a:solidFill>
                    <a:latin typeface=".Vn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i="1">
                    <a:solidFill>
                      <a:schemeClr val="tx1"/>
                    </a:solidFill>
                    <a:latin typeface=".VnArial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endParaRPr lang="en-US" sz="1800" b="1" i="0">
                  <a:solidFill>
                    <a:srgbClr val="6600CC"/>
                  </a:solidFill>
                  <a:latin typeface=".VnTime" pitchFamily="34" charset="0"/>
                </a:endParaRPr>
              </a:p>
            </p:txBody>
          </p:sp>
          <p:sp>
            <p:nvSpPr>
              <p:cNvPr id="16402" name="Text Box 8"/>
              <p:cNvSpPr txBox="1">
                <a:spLocks noChangeArrowheads="1"/>
              </p:cNvSpPr>
              <p:nvPr/>
            </p:nvSpPr>
            <p:spPr bwMode="auto">
              <a:xfrm rot="-10561735">
                <a:off x="1872" y="2784"/>
                <a:ext cx="884" cy="97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000" i="1">
                    <a:solidFill>
                      <a:schemeClr val="tx1"/>
                    </a:solidFill>
                    <a:latin typeface=".VnArial" pitchFamily="34" charset="0"/>
                  </a:defRPr>
                </a:lvl1pPr>
                <a:lvl2pPr marL="742950" indent="-285750" eaLnBrk="0" hangingPunct="0">
                  <a:defRPr sz="2000" i="1">
                    <a:solidFill>
                      <a:schemeClr val="tx1"/>
                    </a:solidFill>
                    <a:latin typeface=".VnArial" pitchFamily="34" charset="0"/>
                  </a:defRPr>
                </a:lvl2pPr>
                <a:lvl3pPr marL="1143000" indent="-228600" eaLnBrk="0" hangingPunct="0">
                  <a:defRPr sz="2000" i="1">
                    <a:solidFill>
                      <a:schemeClr val="tx1"/>
                    </a:solidFill>
                    <a:latin typeface=".VnArial" pitchFamily="34" charset="0"/>
                  </a:defRPr>
                </a:lvl3pPr>
                <a:lvl4pPr marL="1600200" indent="-228600" eaLnBrk="0" hangingPunct="0">
                  <a:defRPr sz="2000" i="1">
                    <a:solidFill>
                      <a:schemeClr val="tx1"/>
                    </a:solidFill>
                    <a:latin typeface=".VnArial" pitchFamily="34" charset="0"/>
                  </a:defRPr>
                </a:lvl4pPr>
                <a:lvl5pPr marL="2057400" indent="-228600" eaLnBrk="0" hangingPunct="0">
                  <a:defRPr sz="2000" i="1">
                    <a:solidFill>
                      <a:schemeClr val="tx1"/>
                    </a:solidFill>
                    <a:latin typeface=".Vn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i="1">
                    <a:solidFill>
                      <a:schemeClr val="tx1"/>
                    </a:solidFill>
                    <a:latin typeface=".Vn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i="1">
                    <a:solidFill>
                      <a:schemeClr val="tx1"/>
                    </a:solidFill>
                    <a:latin typeface=".Vn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i="1">
                    <a:solidFill>
                      <a:schemeClr val="tx1"/>
                    </a:solidFill>
                    <a:latin typeface=".Vn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i="1">
                    <a:solidFill>
                      <a:schemeClr val="tx1"/>
                    </a:solidFill>
                    <a:latin typeface=".Vn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9600" b="1" i="0">
                    <a:solidFill>
                      <a:srgbClr val="00CC00"/>
                    </a:solidFill>
                    <a:latin typeface=".VnAvant" pitchFamily="34" charset="0"/>
                  </a:rPr>
                  <a:t>c</a:t>
                </a:r>
              </a:p>
            </p:txBody>
          </p:sp>
          <p:sp>
            <p:nvSpPr>
              <p:cNvPr id="16403" name="Text Box 9"/>
              <p:cNvSpPr txBox="1">
                <a:spLocks noChangeArrowheads="1"/>
              </p:cNvSpPr>
              <p:nvPr/>
            </p:nvSpPr>
            <p:spPr bwMode="auto">
              <a:xfrm rot="3928943">
                <a:off x="3700" y="1202"/>
                <a:ext cx="717" cy="90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000" i="1">
                    <a:solidFill>
                      <a:schemeClr val="tx1"/>
                    </a:solidFill>
                    <a:latin typeface=".VnArial" pitchFamily="34" charset="0"/>
                  </a:defRPr>
                </a:lvl1pPr>
                <a:lvl2pPr marL="742950" indent="-285750" eaLnBrk="0" hangingPunct="0">
                  <a:defRPr sz="2000" i="1">
                    <a:solidFill>
                      <a:schemeClr val="tx1"/>
                    </a:solidFill>
                    <a:latin typeface=".VnArial" pitchFamily="34" charset="0"/>
                  </a:defRPr>
                </a:lvl2pPr>
                <a:lvl3pPr marL="1143000" indent="-228600" eaLnBrk="0" hangingPunct="0">
                  <a:defRPr sz="2000" i="1">
                    <a:solidFill>
                      <a:schemeClr val="tx1"/>
                    </a:solidFill>
                    <a:latin typeface=".VnArial" pitchFamily="34" charset="0"/>
                  </a:defRPr>
                </a:lvl3pPr>
                <a:lvl4pPr marL="1600200" indent="-228600" eaLnBrk="0" hangingPunct="0">
                  <a:defRPr sz="2000" i="1">
                    <a:solidFill>
                      <a:schemeClr val="tx1"/>
                    </a:solidFill>
                    <a:latin typeface=".VnArial" pitchFamily="34" charset="0"/>
                  </a:defRPr>
                </a:lvl4pPr>
                <a:lvl5pPr marL="2057400" indent="-228600" eaLnBrk="0" hangingPunct="0">
                  <a:defRPr sz="2000" i="1">
                    <a:solidFill>
                      <a:schemeClr val="tx1"/>
                    </a:solidFill>
                    <a:latin typeface=".Vn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i="1">
                    <a:solidFill>
                      <a:schemeClr val="tx1"/>
                    </a:solidFill>
                    <a:latin typeface=".Vn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i="1">
                    <a:solidFill>
                      <a:schemeClr val="tx1"/>
                    </a:solidFill>
                    <a:latin typeface=".Vn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i="1">
                    <a:solidFill>
                      <a:schemeClr val="tx1"/>
                    </a:solidFill>
                    <a:latin typeface=".Vn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i="1">
                    <a:solidFill>
                      <a:schemeClr val="tx1"/>
                    </a:solidFill>
                    <a:latin typeface=".Vn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8800" b="1" i="0">
                    <a:solidFill>
                      <a:srgbClr val="0066FF"/>
                    </a:solidFill>
                    <a:latin typeface=".VnAvant" pitchFamily="34" charset="0"/>
                  </a:rPr>
                  <a:t>C</a:t>
                </a:r>
              </a:p>
            </p:txBody>
          </p:sp>
          <p:sp>
            <p:nvSpPr>
              <p:cNvPr id="16404" name="Text Box 10"/>
              <p:cNvSpPr txBox="1">
                <a:spLocks noChangeArrowheads="1"/>
              </p:cNvSpPr>
              <p:nvPr/>
            </p:nvSpPr>
            <p:spPr bwMode="auto">
              <a:xfrm rot="6998128">
                <a:off x="3442" y="2414"/>
                <a:ext cx="1007" cy="98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000" i="1">
                    <a:solidFill>
                      <a:schemeClr val="tx1"/>
                    </a:solidFill>
                    <a:latin typeface=".VnArial" pitchFamily="34" charset="0"/>
                  </a:defRPr>
                </a:lvl1pPr>
                <a:lvl2pPr marL="742950" indent="-285750" eaLnBrk="0" hangingPunct="0">
                  <a:defRPr sz="2000" i="1">
                    <a:solidFill>
                      <a:schemeClr val="tx1"/>
                    </a:solidFill>
                    <a:latin typeface=".VnArial" pitchFamily="34" charset="0"/>
                  </a:defRPr>
                </a:lvl2pPr>
                <a:lvl3pPr marL="1143000" indent="-228600" eaLnBrk="0" hangingPunct="0">
                  <a:defRPr sz="2000" i="1">
                    <a:solidFill>
                      <a:schemeClr val="tx1"/>
                    </a:solidFill>
                    <a:latin typeface=".VnArial" pitchFamily="34" charset="0"/>
                  </a:defRPr>
                </a:lvl3pPr>
                <a:lvl4pPr marL="1600200" indent="-228600" eaLnBrk="0" hangingPunct="0">
                  <a:defRPr sz="2000" i="1">
                    <a:solidFill>
                      <a:schemeClr val="tx1"/>
                    </a:solidFill>
                    <a:latin typeface=".VnArial" pitchFamily="34" charset="0"/>
                  </a:defRPr>
                </a:lvl4pPr>
                <a:lvl5pPr marL="2057400" indent="-228600" eaLnBrk="0" hangingPunct="0">
                  <a:defRPr sz="2000" i="1">
                    <a:solidFill>
                      <a:schemeClr val="tx1"/>
                    </a:solidFill>
                    <a:latin typeface=".Vn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i="1">
                    <a:solidFill>
                      <a:schemeClr val="tx1"/>
                    </a:solidFill>
                    <a:latin typeface=".Vn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i="1">
                    <a:solidFill>
                      <a:schemeClr val="tx1"/>
                    </a:solidFill>
                    <a:latin typeface=".Vn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i="1">
                    <a:solidFill>
                      <a:schemeClr val="tx1"/>
                    </a:solidFill>
                    <a:latin typeface=".Vn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i="1">
                    <a:solidFill>
                      <a:schemeClr val="tx1"/>
                    </a:solidFill>
                    <a:latin typeface=".Vn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9600" b="1" i="0">
                    <a:solidFill>
                      <a:srgbClr val="00CC00"/>
                    </a:solidFill>
                    <a:latin typeface=".VnAvant" pitchFamily="34" charset="0"/>
                  </a:rPr>
                  <a:t>i</a:t>
                </a:r>
              </a:p>
            </p:txBody>
          </p:sp>
          <p:sp>
            <p:nvSpPr>
              <p:cNvPr id="16405" name="Text Box 11"/>
              <p:cNvSpPr txBox="1">
                <a:spLocks noChangeArrowheads="1"/>
              </p:cNvSpPr>
              <p:nvPr/>
            </p:nvSpPr>
            <p:spPr bwMode="auto">
              <a:xfrm rot="1955264">
                <a:off x="2933" y="540"/>
                <a:ext cx="711" cy="98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000" i="1">
                    <a:solidFill>
                      <a:schemeClr val="tx1"/>
                    </a:solidFill>
                    <a:latin typeface=".VnArial" pitchFamily="34" charset="0"/>
                  </a:defRPr>
                </a:lvl1pPr>
                <a:lvl2pPr marL="742950" indent="-285750" eaLnBrk="0" hangingPunct="0">
                  <a:defRPr sz="2000" i="1">
                    <a:solidFill>
                      <a:schemeClr val="tx1"/>
                    </a:solidFill>
                    <a:latin typeface=".VnArial" pitchFamily="34" charset="0"/>
                  </a:defRPr>
                </a:lvl2pPr>
                <a:lvl3pPr marL="1143000" indent="-228600" eaLnBrk="0" hangingPunct="0">
                  <a:defRPr sz="2000" i="1">
                    <a:solidFill>
                      <a:schemeClr val="tx1"/>
                    </a:solidFill>
                    <a:latin typeface=".VnArial" pitchFamily="34" charset="0"/>
                  </a:defRPr>
                </a:lvl3pPr>
                <a:lvl4pPr marL="1600200" indent="-228600" eaLnBrk="0" hangingPunct="0">
                  <a:defRPr sz="2000" i="1">
                    <a:solidFill>
                      <a:schemeClr val="tx1"/>
                    </a:solidFill>
                    <a:latin typeface=".VnArial" pitchFamily="34" charset="0"/>
                  </a:defRPr>
                </a:lvl4pPr>
                <a:lvl5pPr marL="2057400" indent="-228600" eaLnBrk="0" hangingPunct="0">
                  <a:defRPr sz="2000" i="1">
                    <a:solidFill>
                      <a:schemeClr val="tx1"/>
                    </a:solidFill>
                    <a:latin typeface=".Vn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i="1">
                    <a:solidFill>
                      <a:schemeClr val="tx1"/>
                    </a:solidFill>
                    <a:latin typeface=".Vn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i="1">
                    <a:solidFill>
                      <a:schemeClr val="tx1"/>
                    </a:solidFill>
                    <a:latin typeface=".Vn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i="1">
                    <a:solidFill>
                      <a:schemeClr val="tx1"/>
                    </a:solidFill>
                    <a:latin typeface=".Vn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i="1">
                    <a:solidFill>
                      <a:schemeClr val="tx1"/>
                    </a:solidFill>
                    <a:latin typeface=".Vn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9600" b="1" i="0">
                    <a:solidFill>
                      <a:srgbClr val="FF3300"/>
                    </a:solidFill>
                    <a:latin typeface=".VnAvant" pitchFamily="34" charset="0"/>
                  </a:rPr>
                  <a:t>i</a:t>
                </a:r>
              </a:p>
            </p:txBody>
          </p:sp>
          <p:sp>
            <p:nvSpPr>
              <p:cNvPr id="16406" name="Text Box 12"/>
              <p:cNvSpPr txBox="1">
                <a:spLocks noChangeArrowheads="1"/>
              </p:cNvSpPr>
              <p:nvPr/>
            </p:nvSpPr>
            <p:spPr bwMode="auto">
              <a:xfrm rot="10347071">
                <a:off x="2828" y="2887"/>
                <a:ext cx="769" cy="97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000" i="1">
                    <a:solidFill>
                      <a:schemeClr val="tx1"/>
                    </a:solidFill>
                    <a:latin typeface=".VnArial" pitchFamily="34" charset="0"/>
                  </a:defRPr>
                </a:lvl1pPr>
                <a:lvl2pPr marL="742950" indent="-285750" eaLnBrk="0" hangingPunct="0">
                  <a:defRPr sz="2000" i="1">
                    <a:solidFill>
                      <a:schemeClr val="tx1"/>
                    </a:solidFill>
                    <a:latin typeface=".VnArial" pitchFamily="34" charset="0"/>
                  </a:defRPr>
                </a:lvl2pPr>
                <a:lvl3pPr marL="1143000" indent="-228600" eaLnBrk="0" hangingPunct="0">
                  <a:defRPr sz="2000" i="1">
                    <a:solidFill>
                      <a:schemeClr val="tx1"/>
                    </a:solidFill>
                    <a:latin typeface=".VnArial" pitchFamily="34" charset="0"/>
                  </a:defRPr>
                </a:lvl3pPr>
                <a:lvl4pPr marL="1600200" indent="-228600" eaLnBrk="0" hangingPunct="0">
                  <a:defRPr sz="2000" i="1">
                    <a:solidFill>
                      <a:schemeClr val="tx1"/>
                    </a:solidFill>
                    <a:latin typeface=".VnArial" pitchFamily="34" charset="0"/>
                  </a:defRPr>
                </a:lvl4pPr>
                <a:lvl5pPr marL="2057400" indent="-228600" eaLnBrk="0" hangingPunct="0">
                  <a:defRPr sz="2000" i="1">
                    <a:solidFill>
                      <a:schemeClr val="tx1"/>
                    </a:solidFill>
                    <a:latin typeface=".Vn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i="1">
                    <a:solidFill>
                      <a:schemeClr val="tx1"/>
                    </a:solidFill>
                    <a:latin typeface=".Vn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i="1">
                    <a:solidFill>
                      <a:schemeClr val="tx1"/>
                    </a:solidFill>
                    <a:latin typeface=".Vn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i="1">
                    <a:solidFill>
                      <a:schemeClr val="tx1"/>
                    </a:solidFill>
                    <a:latin typeface=".Vn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i="1">
                    <a:solidFill>
                      <a:schemeClr val="tx1"/>
                    </a:solidFill>
                    <a:latin typeface=".Vn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9600" b="1" i="0">
                    <a:solidFill>
                      <a:srgbClr val="FF3300"/>
                    </a:solidFill>
                    <a:latin typeface=".VnAvant" pitchFamily="34" charset="0"/>
                  </a:rPr>
                  <a:t>t</a:t>
                </a:r>
              </a:p>
            </p:txBody>
          </p:sp>
        </p:grpSp>
      </p:grpSp>
      <p:sp>
        <p:nvSpPr>
          <p:cNvPr id="16387" name="AutoShape 13"/>
          <p:cNvSpPr>
            <a:spLocks noChangeArrowheads="1"/>
          </p:cNvSpPr>
          <p:nvPr/>
        </p:nvSpPr>
        <p:spPr bwMode="auto">
          <a:xfrm rot="-5400000">
            <a:off x="4171950" y="95250"/>
            <a:ext cx="914400" cy="723900"/>
          </a:xfrm>
          <a:prstGeom prst="leftArrow">
            <a:avLst>
              <a:gd name="adj1" fmla="val 50000"/>
              <a:gd name="adj2" fmla="val 31579"/>
            </a:avLst>
          </a:prstGeom>
          <a:solidFill>
            <a:srgbClr val="0033CC"/>
          </a:solidFill>
          <a:ln w="9525">
            <a:solidFill>
              <a:srgbClr val="0000FF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pPr algn="ctr"/>
            <a:endParaRPr lang="vi-VN" sz="1800" i="0">
              <a:solidFill>
                <a:srgbClr val="0033CC"/>
              </a:solidFill>
              <a:latin typeface=".VnTime" pitchFamily="34" charset="0"/>
            </a:endParaRPr>
          </a:p>
        </p:txBody>
      </p:sp>
      <p:sp>
        <p:nvSpPr>
          <p:cNvPr id="100366" name="WordArt 14"/>
          <p:cNvSpPr>
            <a:spLocks noChangeArrowheads="1" noChangeShapeType="1" noTextEdit="1"/>
          </p:cNvSpPr>
          <p:nvPr/>
        </p:nvSpPr>
        <p:spPr bwMode="auto">
          <a:xfrm>
            <a:off x="533400" y="7010400"/>
            <a:ext cx="228600" cy="533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 Black"/>
              </a:rPr>
              <a:t>1</a:t>
            </a:r>
          </a:p>
        </p:txBody>
      </p:sp>
      <p:sp>
        <p:nvSpPr>
          <p:cNvPr id="100367" name="WordArt 15"/>
          <p:cNvSpPr>
            <a:spLocks noChangeArrowheads="1" noChangeShapeType="1" noTextEdit="1"/>
          </p:cNvSpPr>
          <p:nvPr/>
        </p:nvSpPr>
        <p:spPr bwMode="auto">
          <a:xfrm>
            <a:off x="1295400" y="6972300"/>
            <a:ext cx="419100" cy="5715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 Black"/>
              </a:rPr>
              <a:t>2</a:t>
            </a:r>
          </a:p>
        </p:txBody>
      </p:sp>
      <p:sp>
        <p:nvSpPr>
          <p:cNvPr id="100368" name="WordArt 16"/>
          <p:cNvSpPr>
            <a:spLocks noChangeArrowheads="1" noChangeShapeType="1" noTextEdit="1"/>
          </p:cNvSpPr>
          <p:nvPr/>
        </p:nvSpPr>
        <p:spPr bwMode="auto">
          <a:xfrm>
            <a:off x="8153400" y="7010400"/>
            <a:ext cx="381000" cy="533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 Black"/>
              </a:rPr>
              <a:t>6</a:t>
            </a:r>
          </a:p>
        </p:txBody>
      </p:sp>
      <p:sp>
        <p:nvSpPr>
          <p:cNvPr id="16391" name="AutoShape 17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610600" y="4419600"/>
            <a:ext cx="533400" cy="762000"/>
          </a:xfrm>
          <a:prstGeom prst="actionButtonForwardNex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0370" name="WordArt 18"/>
          <p:cNvSpPr>
            <a:spLocks noChangeArrowheads="1" noChangeShapeType="1" noTextEdit="1"/>
          </p:cNvSpPr>
          <p:nvPr/>
        </p:nvSpPr>
        <p:spPr bwMode="auto">
          <a:xfrm>
            <a:off x="2152650" y="7010400"/>
            <a:ext cx="381000" cy="533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 Black"/>
              </a:rPr>
              <a:t>3</a:t>
            </a:r>
          </a:p>
        </p:txBody>
      </p:sp>
      <p:sp>
        <p:nvSpPr>
          <p:cNvPr id="100371" name="WordArt 19"/>
          <p:cNvSpPr>
            <a:spLocks noChangeArrowheads="1" noChangeShapeType="1" noTextEdit="1"/>
          </p:cNvSpPr>
          <p:nvPr/>
        </p:nvSpPr>
        <p:spPr bwMode="auto">
          <a:xfrm>
            <a:off x="6324600" y="7010400"/>
            <a:ext cx="381000" cy="533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 Black"/>
              </a:rPr>
              <a:t>4</a:t>
            </a:r>
          </a:p>
        </p:txBody>
      </p:sp>
      <p:sp>
        <p:nvSpPr>
          <p:cNvPr id="100372" name="WordArt 20"/>
          <p:cNvSpPr>
            <a:spLocks noChangeArrowheads="1" noChangeShapeType="1" noTextEdit="1"/>
          </p:cNvSpPr>
          <p:nvPr/>
        </p:nvSpPr>
        <p:spPr bwMode="auto">
          <a:xfrm>
            <a:off x="7315200" y="7010400"/>
            <a:ext cx="381000" cy="533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 Black"/>
              </a:rPr>
              <a:t>5</a:t>
            </a:r>
          </a:p>
        </p:txBody>
      </p:sp>
      <p:sp>
        <p:nvSpPr>
          <p:cNvPr id="16395" name="AutoShape 21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-533400" y="6248400"/>
            <a:ext cx="533400" cy="6096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96" name="Rectangle 22"/>
          <p:cNvSpPr>
            <a:spLocks noChangeArrowheads="1"/>
          </p:cNvSpPr>
          <p:nvPr/>
        </p:nvSpPr>
        <p:spPr bwMode="auto">
          <a:xfrm>
            <a:off x="-1981200" y="6838950"/>
            <a:ext cx="35242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1800" b="1" i="0">
                <a:solidFill>
                  <a:srgbClr val="FFFF00"/>
                </a:solidFill>
                <a:latin typeface="Arial" charset="0"/>
              </a:rPr>
              <a:t>®</a:t>
            </a:r>
          </a:p>
        </p:txBody>
      </p:sp>
    </p:spTree>
  </p:cSld>
  <p:clrMapOvr>
    <a:masterClrMapping/>
  </p:clrMapOvr>
  <p:transition advClick="0">
    <p:wipe dir="d"/>
    <p:sndAc>
      <p:stSnd>
        <p:snd r:embed="rId2" name="applause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7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1003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1003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1003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7000000">
                                      <p:cBhvr>
                                        <p:cTn id="15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6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1003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1003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1003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3200000">
                                      <p:cBhvr>
                                        <p:cTn id="24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1003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1003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1003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65400000">
                                      <p:cBhvr>
                                        <p:cTn id="33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34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2000" fill="hold"/>
                                        <p:tgtEl>
                                          <p:spTgt spid="1003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2000" fill="hold"/>
                                        <p:tgtEl>
                                          <p:spTgt spid="1003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2000"/>
                                        <p:tgtEl>
                                          <p:spTgt spid="1003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2980000">
                                      <p:cBhvr>
                                        <p:cTn id="42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43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2000" fill="hold"/>
                                        <p:tgtEl>
                                          <p:spTgt spid="1003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2000" fill="hold"/>
                                        <p:tgtEl>
                                          <p:spTgt spid="1003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1003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40200000">
                                      <p:cBhvr>
                                        <p:cTn id="51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52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2000" fill="hold"/>
                                        <p:tgtEl>
                                          <p:spTgt spid="1003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2000" fill="hold"/>
                                        <p:tgtEl>
                                          <p:spTgt spid="1003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2000"/>
                                        <p:tgtEl>
                                          <p:spTgt spid="1003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0366" grpId="0" animBg="1"/>
      <p:bldP spid="100367" grpId="0" animBg="1"/>
      <p:bldP spid="100368" grpId="0" animBg="1"/>
      <p:bldP spid="100370" grpId="0" animBg="1"/>
      <p:bldP spid="100371" grpId="0" animBg="1"/>
      <p:bldP spid="100372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81000" y="-26988"/>
            <a:ext cx="9525000" cy="711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411" name="Rectangle 2"/>
          <p:cNvSpPr>
            <a:spLocks noChangeArrowheads="1"/>
          </p:cNvSpPr>
          <p:nvPr/>
        </p:nvSpPr>
        <p:spPr bwMode="auto">
          <a:xfrm>
            <a:off x="685800" y="2438400"/>
            <a:ext cx="7543800" cy="2185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en-US" sz="4800" b="1" i="0">
                <a:solidFill>
                  <a:srgbClr val="FF0000"/>
                </a:solidFill>
                <a:latin typeface=".VnAvant" pitchFamily="34" charset="0"/>
              </a:rPr>
              <a:t>Trß ch¬i 2:</a:t>
            </a:r>
          </a:p>
          <a:p>
            <a:pPr algn="ctr"/>
            <a:r>
              <a:rPr lang="en-US" sz="8800" b="1" i="0">
                <a:solidFill>
                  <a:srgbClr val="FF0000"/>
                </a:solidFill>
                <a:latin typeface=".VnAvant" pitchFamily="34" charset="0"/>
              </a:rPr>
              <a:t>H¸i hoa</a:t>
            </a:r>
          </a:p>
        </p:txBody>
      </p:sp>
      <p:pic>
        <p:nvPicPr>
          <p:cNvPr id="4" name="NhacTapAerobic-V.A-3171152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0400" y="4578350"/>
            <a:ext cx="6096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advClick="0">
    <p:wipe dir="d"/>
    <p:sndAc>
      <p:stSnd>
        <p:snd r:embed="rId3" name="applause.wav"/>
      </p:stSnd>
    </p:sndAc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 nodeType="clickPar">
                      <p:stCondLst>
                        <p:cond delay="0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6508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3" y="-23813"/>
            <a:ext cx="9144000" cy="6881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435" name="TextBox 4"/>
          <p:cNvSpPr txBox="1">
            <a:spLocks noChangeArrowheads="1"/>
          </p:cNvSpPr>
          <p:nvPr/>
        </p:nvSpPr>
        <p:spPr bwMode="auto">
          <a:xfrm>
            <a:off x="228600" y="1905000"/>
            <a:ext cx="8915400" cy="1846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i="1">
                <a:solidFill>
                  <a:schemeClr val="tx1"/>
                </a:solidFill>
                <a:latin typeface=".VnArial" pitchFamily="34" charset="0"/>
              </a:defRPr>
            </a:lvl1pPr>
            <a:lvl2pPr marL="742950" indent="-285750" eaLnBrk="0" hangingPunct="0">
              <a:defRPr sz="2000" i="1">
                <a:solidFill>
                  <a:schemeClr val="tx1"/>
                </a:solidFill>
                <a:latin typeface=".VnArial" pitchFamily="34" charset="0"/>
              </a:defRPr>
            </a:lvl2pPr>
            <a:lvl3pPr marL="1143000" indent="-228600" eaLnBrk="0" hangingPunct="0">
              <a:defRPr sz="2000" i="1">
                <a:solidFill>
                  <a:schemeClr val="tx1"/>
                </a:solidFill>
                <a:latin typeface=".VnArial" pitchFamily="34" charset="0"/>
              </a:defRPr>
            </a:lvl3pPr>
            <a:lvl4pPr marL="1600200" indent="-228600" eaLnBrk="0" hangingPunct="0">
              <a:defRPr sz="2000" i="1">
                <a:solidFill>
                  <a:schemeClr val="tx1"/>
                </a:solidFill>
                <a:latin typeface=".VnArial" pitchFamily="34" charset="0"/>
              </a:defRPr>
            </a:lvl4pPr>
            <a:lvl5pPr marL="2057400" indent="-228600" eaLnBrk="0" hangingPunct="0">
              <a:defRPr sz="2000" i="1">
                <a:solidFill>
                  <a:schemeClr val="tx1"/>
                </a:solidFill>
                <a:latin typeface=".Vn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i="1">
                <a:solidFill>
                  <a:schemeClr val="tx1"/>
                </a:solidFill>
                <a:latin typeface=".Vn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i="1">
                <a:solidFill>
                  <a:schemeClr val="tx1"/>
                </a:solidFill>
                <a:latin typeface=".Vn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i="1">
                <a:solidFill>
                  <a:schemeClr val="tx1"/>
                </a:solidFill>
                <a:latin typeface=".Vn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i="1">
                <a:solidFill>
                  <a:schemeClr val="tx1"/>
                </a:solidFill>
                <a:latin typeface=".VnArial" pitchFamily="34" charset="0"/>
              </a:defRPr>
            </a:lvl9pPr>
          </a:lstStyle>
          <a:p>
            <a:pPr algn="ctr" eaLnBrk="1" hangingPunct="1"/>
            <a:r>
              <a:rPr lang="en-US" sz="5400" b="1">
                <a:solidFill>
                  <a:srgbClr val="FF0000"/>
                </a:solidFill>
              </a:rPr>
              <a:t>Trß ch¬i 3: </a:t>
            </a:r>
          </a:p>
          <a:p>
            <a:pPr algn="ctr" eaLnBrk="1" hangingPunct="1"/>
            <a:r>
              <a:rPr lang="en-US" sz="6000" b="1" i="0">
                <a:solidFill>
                  <a:srgbClr val="FF0000"/>
                </a:solidFill>
              </a:rPr>
              <a:t>Thi xem ®éi nµo nhanh</a:t>
            </a:r>
          </a:p>
        </p:txBody>
      </p:sp>
      <p:pic>
        <p:nvPicPr>
          <p:cNvPr id="2" name="ChaVaConGaiBaVoCuoiVoBaOSTBeat-ThuyChi-5112836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53400" y="5638800"/>
            <a:ext cx="6096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advClick="0">
    <p:wipe dir="d"/>
    <p:sndAc>
      <p:stSnd>
        <p:snd r:embed="rId3" name="applause.wav"/>
      </p:stSnd>
    </p:sndAc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 nodeType="clickPar">
                      <p:stCondLst>
                        <p:cond delay="0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49991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8" descr="D:\Downloads\images (2)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62100" y="1427163"/>
            <a:ext cx="6172200" cy="4211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5" name="TextBox 4"/>
          <p:cNvSpPr txBox="1">
            <a:spLocks noChangeArrowheads="1"/>
          </p:cNvSpPr>
          <p:nvPr/>
        </p:nvSpPr>
        <p:spPr bwMode="auto">
          <a:xfrm>
            <a:off x="2514600" y="5638800"/>
            <a:ext cx="914400" cy="1323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i="1">
                <a:solidFill>
                  <a:schemeClr val="tx1"/>
                </a:solidFill>
                <a:latin typeface=".VnArial" pitchFamily="34" charset="0"/>
              </a:defRPr>
            </a:lvl1pPr>
            <a:lvl2pPr marL="742950" indent="-285750" eaLnBrk="0" hangingPunct="0">
              <a:defRPr sz="2000" i="1">
                <a:solidFill>
                  <a:schemeClr val="tx1"/>
                </a:solidFill>
                <a:latin typeface=".VnArial" pitchFamily="34" charset="0"/>
              </a:defRPr>
            </a:lvl2pPr>
            <a:lvl3pPr marL="1143000" indent="-228600" eaLnBrk="0" hangingPunct="0">
              <a:defRPr sz="2000" i="1">
                <a:solidFill>
                  <a:schemeClr val="tx1"/>
                </a:solidFill>
                <a:latin typeface=".VnArial" pitchFamily="34" charset="0"/>
              </a:defRPr>
            </a:lvl3pPr>
            <a:lvl4pPr marL="1600200" indent="-228600" eaLnBrk="0" hangingPunct="0">
              <a:defRPr sz="2000" i="1">
                <a:solidFill>
                  <a:schemeClr val="tx1"/>
                </a:solidFill>
                <a:latin typeface=".VnArial" pitchFamily="34" charset="0"/>
              </a:defRPr>
            </a:lvl4pPr>
            <a:lvl5pPr marL="2057400" indent="-228600" eaLnBrk="0" hangingPunct="0">
              <a:defRPr sz="2000" i="1">
                <a:solidFill>
                  <a:schemeClr val="tx1"/>
                </a:solidFill>
                <a:latin typeface=".Vn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i="1">
                <a:solidFill>
                  <a:schemeClr val="tx1"/>
                </a:solidFill>
                <a:latin typeface=".Vn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i="1">
                <a:solidFill>
                  <a:schemeClr val="tx1"/>
                </a:solidFill>
                <a:latin typeface=".Vn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i="1">
                <a:solidFill>
                  <a:schemeClr val="tx1"/>
                </a:solidFill>
                <a:latin typeface=".Vn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i="1">
                <a:solidFill>
                  <a:schemeClr val="tx1"/>
                </a:solidFill>
                <a:latin typeface=".VnArial" pitchFamily="34" charset="0"/>
              </a:defRPr>
            </a:lvl9pPr>
          </a:lstStyle>
          <a:p>
            <a:pPr eaLnBrk="1" hangingPunct="1"/>
            <a:r>
              <a:rPr lang="en-US" sz="8000" b="1" i="0">
                <a:solidFill>
                  <a:srgbClr val="0000FF"/>
                </a:solidFill>
                <a:latin typeface=".VnAvant" pitchFamily="34" charset="0"/>
              </a:rPr>
              <a:t>C</a:t>
            </a:r>
          </a:p>
        </p:txBody>
      </p:sp>
      <p:sp>
        <p:nvSpPr>
          <p:cNvPr id="3076" name="TextBox 4"/>
          <p:cNvSpPr txBox="1">
            <a:spLocks noChangeArrowheads="1"/>
          </p:cNvSpPr>
          <p:nvPr/>
        </p:nvSpPr>
        <p:spPr bwMode="auto">
          <a:xfrm>
            <a:off x="3276600" y="5638800"/>
            <a:ext cx="685800" cy="1323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i="1">
                <a:solidFill>
                  <a:schemeClr val="tx1"/>
                </a:solidFill>
                <a:latin typeface=".VnArial" pitchFamily="34" charset="0"/>
              </a:defRPr>
            </a:lvl1pPr>
            <a:lvl2pPr marL="742950" indent="-285750" eaLnBrk="0" hangingPunct="0">
              <a:defRPr sz="2000" i="1">
                <a:solidFill>
                  <a:schemeClr val="tx1"/>
                </a:solidFill>
                <a:latin typeface=".VnArial" pitchFamily="34" charset="0"/>
              </a:defRPr>
            </a:lvl2pPr>
            <a:lvl3pPr marL="1143000" indent="-228600" eaLnBrk="0" hangingPunct="0">
              <a:defRPr sz="2000" i="1">
                <a:solidFill>
                  <a:schemeClr val="tx1"/>
                </a:solidFill>
                <a:latin typeface=".VnArial" pitchFamily="34" charset="0"/>
              </a:defRPr>
            </a:lvl3pPr>
            <a:lvl4pPr marL="1600200" indent="-228600" eaLnBrk="0" hangingPunct="0">
              <a:defRPr sz="2000" i="1">
                <a:solidFill>
                  <a:schemeClr val="tx1"/>
                </a:solidFill>
                <a:latin typeface=".VnArial" pitchFamily="34" charset="0"/>
              </a:defRPr>
            </a:lvl4pPr>
            <a:lvl5pPr marL="2057400" indent="-228600" eaLnBrk="0" hangingPunct="0">
              <a:defRPr sz="2000" i="1">
                <a:solidFill>
                  <a:schemeClr val="tx1"/>
                </a:solidFill>
                <a:latin typeface=".Vn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i="1">
                <a:solidFill>
                  <a:schemeClr val="tx1"/>
                </a:solidFill>
                <a:latin typeface=".Vn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i="1">
                <a:solidFill>
                  <a:schemeClr val="tx1"/>
                </a:solidFill>
                <a:latin typeface=".Vn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i="1">
                <a:solidFill>
                  <a:schemeClr val="tx1"/>
                </a:solidFill>
                <a:latin typeface=".Vn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i="1">
                <a:solidFill>
                  <a:schemeClr val="tx1"/>
                </a:solidFill>
                <a:latin typeface=".VnArial" pitchFamily="34" charset="0"/>
              </a:defRPr>
            </a:lvl9pPr>
          </a:lstStyle>
          <a:p>
            <a:pPr eaLnBrk="1" hangingPunct="1"/>
            <a:r>
              <a:rPr lang="en-US" sz="8000" b="1" i="0">
                <a:solidFill>
                  <a:srgbClr val="0000FF"/>
                </a:solidFill>
                <a:latin typeface=".VnAvant" pitchFamily="34" charset="0"/>
              </a:rPr>
              <a:t>«</a:t>
            </a:r>
          </a:p>
        </p:txBody>
      </p:sp>
      <p:sp>
        <p:nvSpPr>
          <p:cNvPr id="3077" name="TextBox 4"/>
          <p:cNvSpPr txBox="1">
            <a:spLocks noChangeArrowheads="1"/>
          </p:cNvSpPr>
          <p:nvPr/>
        </p:nvSpPr>
        <p:spPr bwMode="auto">
          <a:xfrm>
            <a:off x="4343400" y="5638800"/>
            <a:ext cx="914400" cy="1323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i="1">
                <a:solidFill>
                  <a:schemeClr val="tx1"/>
                </a:solidFill>
                <a:latin typeface=".VnArial" pitchFamily="34" charset="0"/>
              </a:defRPr>
            </a:lvl1pPr>
            <a:lvl2pPr marL="742950" indent="-285750" eaLnBrk="0" hangingPunct="0">
              <a:defRPr sz="2000" i="1">
                <a:solidFill>
                  <a:schemeClr val="tx1"/>
                </a:solidFill>
                <a:latin typeface=".VnArial" pitchFamily="34" charset="0"/>
              </a:defRPr>
            </a:lvl2pPr>
            <a:lvl3pPr marL="1143000" indent="-228600" eaLnBrk="0" hangingPunct="0">
              <a:defRPr sz="2000" i="1">
                <a:solidFill>
                  <a:schemeClr val="tx1"/>
                </a:solidFill>
                <a:latin typeface=".VnArial" pitchFamily="34" charset="0"/>
              </a:defRPr>
            </a:lvl3pPr>
            <a:lvl4pPr marL="1600200" indent="-228600" eaLnBrk="0" hangingPunct="0">
              <a:defRPr sz="2000" i="1">
                <a:solidFill>
                  <a:schemeClr val="tx1"/>
                </a:solidFill>
                <a:latin typeface=".VnArial" pitchFamily="34" charset="0"/>
              </a:defRPr>
            </a:lvl4pPr>
            <a:lvl5pPr marL="2057400" indent="-228600" eaLnBrk="0" hangingPunct="0">
              <a:defRPr sz="2000" i="1">
                <a:solidFill>
                  <a:schemeClr val="tx1"/>
                </a:solidFill>
                <a:latin typeface=".Vn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i="1">
                <a:solidFill>
                  <a:schemeClr val="tx1"/>
                </a:solidFill>
                <a:latin typeface=".Vn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i="1">
                <a:solidFill>
                  <a:schemeClr val="tx1"/>
                </a:solidFill>
                <a:latin typeface=".Vn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i="1">
                <a:solidFill>
                  <a:schemeClr val="tx1"/>
                </a:solidFill>
                <a:latin typeface=".Vn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i="1">
                <a:solidFill>
                  <a:schemeClr val="tx1"/>
                </a:solidFill>
                <a:latin typeface=".VnArial" pitchFamily="34" charset="0"/>
              </a:defRPr>
            </a:lvl9pPr>
          </a:lstStyle>
          <a:p>
            <a:pPr eaLnBrk="1" hangingPunct="1"/>
            <a:r>
              <a:rPr lang="en-US" sz="8000" b="1" i="0">
                <a:solidFill>
                  <a:srgbClr val="0000FF"/>
                </a:solidFill>
                <a:latin typeface=".VnAvant" pitchFamily="34" charset="0"/>
              </a:rPr>
              <a:t>G</a:t>
            </a:r>
          </a:p>
        </p:txBody>
      </p:sp>
      <p:sp>
        <p:nvSpPr>
          <p:cNvPr id="3078" name="TextBox 4"/>
          <p:cNvSpPr txBox="1">
            <a:spLocks noChangeArrowheads="1"/>
          </p:cNvSpPr>
          <p:nvPr/>
        </p:nvSpPr>
        <p:spPr bwMode="auto">
          <a:xfrm>
            <a:off x="5200650" y="5638800"/>
            <a:ext cx="342900" cy="1323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i="1">
                <a:solidFill>
                  <a:schemeClr val="tx1"/>
                </a:solidFill>
                <a:latin typeface=".VnArial" pitchFamily="34" charset="0"/>
              </a:defRPr>
            </a:lvl1pPr>
            <a:lvl2pPr marL="742950" indent="-285750" eaLnBrk="0" hangingPunct="0">
              <a:defRPr sz="2000" i="1">
                <a:solidFill>
                  <a:schemeClr val="tx1"/>
                </a:solidFill>
                <a:latin typeface=".VnArial" pitchFamily="34" charset="0"/>
              </a:defRPr>
            </a:lvl2pPr>
            <a:lvl3pPr marL="1143000" indent="-228600" eaLnBrk="0" hangingPunct="0">
              <a:defRPr sz="2000" i="1">
                <a:solidFill>
                  <a:schemeClr val="tx1"/>
                </a:solidFill>
                <a:latin typeface=".VnArial" pitchFamily="34" charset="0"/>
              </a:defRPr>
            </a:lvl3pPr>
            <a:lvl4pPr marL="1600200" indent="-228600" eaLnBrk="0" hangingPunct="0">
              <a:defRPr sz="2000" i="1">
                <a:solidFill>
                  <a:schemeClr val="tx1"/>
                </a:solidFill>
                <a:latin typeface=".VnArial" pitchFamily="34" charset="0"/>
              </a:defRPr>
            </a:lvl4pPr>
            <a:lvl5pPr marL="2057400" indent="-228600" eaLnBrk="0" hangingPunct="0">
              <a:defRPr sz="2000" i="1">
                <a:solidFill>
                  <a:schemeClr val="tx1"/>
                </a:solidFill>
                <a:latin typeface=".Vn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i="1">
                <a:solidFill>
                  <a:schemeClr val="tx1"/>
                </a:solidFill>
                <a:latin typeface=".Vn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i="1">
                <a:solidFill>
                  <a:schemeClr val="tx1"/>
                </a:solidFill>
                <a:latin typeface=".Vn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i="1">
                <a:solidFill>
                  <a:schemeClr val="tx1"/>
                </a:solidFill>
                <a:latin typeface=".Vn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i="1">
                <a:solidFill>
                  <a:schemeClr val="tx1"/>
                </a:solidFill>
                <a:latin typeface=".VnArial" pitchFamily="34" charset="0"/>
              </a:defRPr>
            </a:lvl9pPr>
          </a:lstStyle>
          <a:p>
            <a:pPr eaLnBrk="1" hangingPunct="1"/>
            <a:r>
              <a:rPr lang="en-US" sz="8000" b="1" i="0">
                <a:solidFill>
                  <a:srgbClr val="0000FF"/>
                </a:solidFill>
                <a:latin typeface=".VnAvant" pitchFamily="34" charset="0"/>
              </a:rPr>
              <a:t>i</a:t>
            </a:r>
          </a:p>
        </p:txBody>
      </p:sp>
      <p:sp>
        <p:nvSpPr>
          <p:cNvPr id="3079" name="TextBox 4"/>
          <p:cNvSpPr txBox="1">
            <a:spLocks noChangeArrowheads="1"/>
          </p:cNvSpPr>
          <p:nvPr/>
        </p:nvSpPr>
        <p:spPr bwMode="auto">
          <a:xfrm>
            <a:off x="5410200" y="5638800"/>
            <a:ext cx="685800" cy="1323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i="1">
                <a:solidFill>
                  <a:schemeClr val="tx1"/>
                </a:solidFill>
                <a:latin typeface=".VnArial" pitchFamily="34" charset="0"/>
              </a:defRPr>
            </a:lvl1pPr>
            <a:lvl2pPr marL="742950" indent="-285750" eaLnBrk="0" hangingPunct="0">
              <a:defRPr sz="2000" i="1">
                <a:solidFill>
                  <a:schemeClr val="tx1"/>
                </a:solidFill>
                <a:latin typeface=".VnArial" pitchFamily="34" charset="0"/>
              </a:defRPr>
            </a:lvl2pPr>
            <a:lvl3pPr marL="1143000" indent="-228600" eaLnBrk="0" hangingPunct="0">
              <a:defRPr sz="2000" i="1">
                <a:solidFill>
                  <a:schemeClr val="tx1"/>
                </a:solidFill>
                <a:latin typeface=".VnArial" pitchFamily="34" charset="0"/>
              </a:defRPr>
            </a:lvl3pPr>
            <a:lvl4pPr marL="1600200" indent="-228600" eaLnBrk="0" hangingPunct="0">
              <a:defRPr sz="2000" i="1">
                <a:solidFill>
                  <a:schemeClr val="tx1"/>
                </a:solidFill>
                <a:latin typeface=".VnArial" pitchFamily="34" charset="0"/>
              </a:defRPr>
            </a:lvl4pPr>
            <a:lvl5pPr marL="2057400" indent="-228600" eaLnBrk="0" hangingPunct="0">
              <a:defRPr sz="2000" i="1">
                <a:solidFill>
                  <a:schemeClr val="tx1"/>
                </a:solidFill>
                <a:latin typeface=".Vn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i="1">
                <a:solidFill>
                  <a:schemeClr val="tx1"/>
                </a:solidFill>
                <a:latin typeface=".Vn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i="1">
                <a:solidFill>
                  <a:schemeClr val="tx1"/>
                </a:solidFill>
                <a:latin typeface=".Vn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i="1">
                <a:solidFill>
                  <a:schemeClr val="tx1"/>
                </a:solidFill>
                <a:latin typeface=".Vn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i="1">
                <a:solidFill>
                  <a:schemeClr val="tx1"/>
                </a:solidFill>
                <a:latin typeface=".VnArial" pitchFamily="34" charset="0"/>
              </a:defRPr>
            </a:lvl9pPr>
          </a:lstStyle>
          <a:p>
            <a:pPr eaLnBrk="1" hangingPunct="1"/>
            <a:r>
              <a:rPr lang="en-US" sz="8000" b="1" i="0">
                <a:solidFill>
                  <a:srgbClr val="0000FF"/>
                </a:solidFill>
                <a:latin typeface=".VnAvant" pitchFamily="34" charset="0"/>
              </a:rPr>
              <a:t>¸</a:t>
            </a:r>
          </a:p>
        </p:txBody>
      </p:sp>
      <p:sp>
        <p:nvSpPr>
          <p:cNvPr id="3080" name="TextBox 4"/>
          <p:cNvSpPr txBox="1">
            <a:spLocks noChangeArrowheads="1"/>
          </p:cNvSpPr>
          <p:nvPr/>
        </p:nvSpPr>
        <p:spPr bwMode="auto">
          <a:xfrm>
            <a:off x="6062663" y="5638800"/>
            <a:ext cx="685800" cy="1323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i="1">
                <a:solidFill>
                  <a:schemeClr val="tx1"/>
                </a:solidFill>
                <a:latin typeface=".VnArial" pitchFamily="34" charset="0"/>
              </a:defRPr>
            </a:lvl1pPr>
            <a:lvl2pPr marL="742950" indent="-285750" eaLnBrk="0" hangingPunct="0">
              <a:defRPr sz="2000" i="1">
                <a:solidFill>
                  <a:schemeClr val="tx1"/>
                </a:solidFill>
                <a:latin typeface=".VnArial" pitchFamily="34" charset="0"/>
              </a:defRPr>
            </a:lvl2pPr>
            <a:lvl3pPr marL="1143000" indent="-228600" eaLnBrk="0" hangingPunct="0">
              <a:defRPr sz="2000" i="1">
                <a:solidFill>
                  <a:schemeClr val="tx1"/>
                </a:solidFill>
                <a:latin typeface=".VnArial" pitchFamily="34" charset="0"/>
              </a:defRPr>
            </a:lvl3pPr>
            <a:lvl4pPr marL="1600200" indent="-228600" eaLnBrk="0" hangingPunct="0">
              <a:defRPr sz="2000" i="1">
                <a:solidFill>
                  <a:schemeClr val="tx1"/>
                </a:solidFill>
                <a:latin typeface=".VnArial" pitchFamily="34" charset="0"/>
              </a:defRPr>
            </a:lvl4pPr>
            <a:lvl5pPr marL="2057400" indent="-228600" eaLnBrk="0" hangingPunct="0">
              <a:defRPr sz="2000" i="1">
                <a:solidFill>
                  <a:schemeClr val="tx1"/>
                </a:solidFill>
                <a:latin typeface=".Vn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i="1">
                <a:solidFill>
                  <a:schemeClr val="tx1"/>
                </a:solidFill>
                <a:latin typeface=".Vn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i="1">
                <a:solidFill>
                  <a:schemeClr val="tx1"/>
                </a:solidFill>
                <a:latin typeface=".Vn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i="1">
                <a:solidFill>
                  <a:schemeClr val="tx1"/>
                </a:solidFill>
                <a:latin typeface=".Vn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i="1">
                <a:solidFill>
                  <a:schemeClr val="tx1"/>
                </a:solidFill>
                <a:latin typeface=".VnArial" pitchFamily="34" charset="0"/>
              </a:defRPr>
            </a:lvl9pPr>
          </a:lstStyle>
          <a:p>
            <a:pPr eaLnBrk="1" hangingPunct="1"/>
            <a:r>
              <a:rPr lang="en-US" sz="8000" b="1" i="0">
                <a:solidFill>
                  <a:srgbClr val="0000FF"/>
                </a:solidFill>
                <a:latin typeface=".VnAvant" pitchFamily="34" charset="0"/>
              </a:rPr>
              <a:t>o</a:t>
            </a: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07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 nodeType="clickPar">
                      <p:stCondLst>
                        <p:cond delay="0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2.42193E-6 L -0.00416 -0.79597 " pathEditMode="relative" rAng="0" ptsTypes="AA">
                                      <p:cBhvr>
                                        <p:cTn id="6" dur="24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08" y="-3981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076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308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 nodeType="clickPar">
                      <p:stCondLst>
                        <p:cond delay="0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-2.42193E-6 L -0.00052 -0.79597 " pathEditMode="relative" rAng="0" ptsTypes="AA">
                                      <p:cBhvr>
                                        <p:cTn id="11" dur="2000" fill="hold"/>
                                        <p:tgtEl>
                                          <p:spTgt spid="308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5" y="-3981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080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307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 nodeType="clickPar">
                      <p:stCondLst>
                        <p:cond delay="0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607 -2.42193E-6 L -0.01372 -0.79597 " pathEditMode="relative" rAng="0" ptsTypes="AA">
                                      <p:cBhvr>
                                        <p:cTn id="16" dur="2000" fill="hold"/>
                                        <p:tgtEl>
                                          <p:spTgt spid="307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90" y="-3981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079"/>
                  </p:tgtEl>
                </p:cond>
              </p:nextCondLst>
            </p:seq>
          </p:childTnLst>
        </p:cTn>
      </p:par>
    </p:tnLst>
    <p:bldLst>
      <p:bldP spid="3076" grpId="0"/>
      <p:bldP spid="3079" grpId="0"/>
      <p:bldP spid="308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2"/>
          <p:cNvSpPr>
            <a:spLocks noChangeArrowheads="1"/>
          </p:cNvSpPr>
          <p:nvPr/>
        </p:nvSpPr>
        <p:spPr bwMode="auto">
          <a:xfrm>
            <a:off x="4114800" y="2133600"/>
            <a:ext cx="914400" cy="3962400"/>
          </a:xfrm>
          <a:prstGeom prst="rect">
            <a:avLst/>
          </a:prstGeom>
          <a:solidFill>
            <a:srgbClr val="FF0000"/>
          </a:solidFill>
          <a:ln w="9525">
            <a:solidFill>
              <a:srgbClr val="FF33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163" name="Rectangle 3"/>
          <p:cNvSpPr>
            <a:spLocks noChangeArrowheads="1"/>
          </p:cNvSpPr>
          <p:nvPr/>
        </p:nvSpPr>
        <p:spPr bwMode="auto">
          <a:xfrm>
            <a:off x="4114800" y="914400"/>
            <a:ext cx="914400" cy="762000"/>
          </a:xfrm>
          <a:prstGeom prst="rect">
            <a:avLst/>
          </a:prstGeom>
          <a:solidFill>
            <a:srgbClr val="FF0000"/>
          </a:solidFill>
          <a:ln w="9525">
            <a:solidFill>
              <a:srgbClr val="FF33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921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92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62" grpId="0" animBg="1"/>
      <p:bldP spid="9216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2"/>
          <p:cNvSpPr>
            <a:spLocks noChangeArrowheads="1"/>
          </p:cNvSpPr>
          <p:nvPr/>
        </p:nvSpPr>
        <p:spPr bwMode="auto">
          <a:xfrm>
            <a:off x="4114800" y="2133600"/>
            <a:ext cx="914400" cy="3962400"/>
          </a:xfrm>
          <a:prstGeom prst="rect">
            <a:avLst/>
          </a:prstGeom>
          <a:solidFill>
            <a:srgbClr val="FF0000"/>
          </a:solidFill>
          <a:ln w="9525">
            <a:solidFill>
              <a:srgbClr val="FF33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163" name="Rectangle 3"/>
          <p:cNvSpPr>
            <a:spLocks noChangeArrowheads="1"/>
          </p:cNvSpPr>
          <p:nvPr/>
        </p:nvSpPr>
        <p:spPr bwMode="auto">
          <a:xfrm>
            <a:off x="4114800" y="914400"/>
            <a:ext cx="914400" cy="762000"/>
          </a:xfrm>
          <a:prstGeom prst="rect">
            <a:avLst/>
          </a:prstGeom>
          <a:solidFill>
            <a:srgbClr val="FF0000"/>
          </a:solidFill>
          <a:ln w="9525">
            <a:solidFill>
              <a:srgbClr val="FF33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921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92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62" grpId="0" animBg="1"/>
      <p:bldP spid="9216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Line 1032"/>
          <p:cNvSpPr>
            <a:spLocks noChangeShapeType="1"/>
          </p:cNvSpPr>
          <p:nvPr/>
        </p:nvSpPr>
        <p:spPr bwMode="auto">
          <a:xfrm>
            <a:off x="609600" y="381000"/>
            <a:ext cx="0" cy="1524000"/>
          </a:xfrm>
          <a:prstGeom prst="line">
            <a:avLst/>
          </a:prstGeom>
          <a:noFill/>
          <a:ln w="57150" cmpd="thinThick">
            <a:solidFill>
              <a:srgbClr val="6600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6147" name="Line 1034"/>
          <p:cNvSpPr>
            <a:spLocks noChangeShapeType="1"/>
          </p:cNvSpPr>
          <p:nvPr/>
        </p:nvSpPr>
        <p:spPr bwMode="auto">
          <a:xfrm>
            <a:off x="685800" y="762000"/>
            <a:ext cx="0" cy="144780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6148" name="AutoShape 1083"/>
          <p:cNvSpPr>
            <a:spLocks noChangeArrowheads="1"/>
          </p:cNvSpPr>
          <p:nvPr/>
        </p:nvSpPr>
        <p:spPr bwMode="auto">
          <a:xfrm rot="-3752387" flipH="1" flipV="1">
            <a:off x="157162" y="5268913"/>
            <a:ext cx="898525" cy="603250"/>
          </a:xfrm>
          <a:prstGeom prst="star32">
            <a:avLst>
              <a:gd name="adj" fmla="val 30019"/>
            </a:avLst>
          </a:prstGeom>
          <a:solidFill>
            <a:srgbClr val="FF00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149" name="AutoShape 1084"/>
          <p:cNvSpPr>
            <a:spLocks noChangeArrowheads="1"/>
          </p:cNvSpPr>
          <p:nvPr/>
        </p:nvSpPr>
        <p:spPr bwMode="auto">
          <a:xfrm rot="-3752387" flipH="1" flipV="1">
            <a:off x="461962" y="6107113"/>
            <a:ext cx="898525" cy="603250"/>
          </a:xfrm>
          <a:prstGeom prst="star32">
            <a:avLst>
              <a:gd name="adj" fmla="val 30019"/>
            </a:avLst>
          </a:prstGeom>
          <a:solidFill>
            <a:srgbClr val="FFFF99"/>
          </a:solidFill>
          <a:ln w="9525">
            <a:solidFill>
              <a:srgbClr val="FF0066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150" name="AutoShape 1085"/>
          <p:cNvSpPr>
            <a:spLocks noChangeArrowheads="1"/>
          </p:cNvSpPr>
          <p:nvPr/>
        </p:nvSpPr>
        <p:spPr bwMode="auto">
          <a:xfrm rot="-3752387" flipH="1" flipV="1">
            <a:off x="-71438" y="5954713"/>
            <a:ext cx="898525" cy="603250"/>
          </a:xfrm>
          <a:prstGeom prst="star32">
            <a:avLst>
              <a:gd name="adj" fmla="val 30019"/>
            </a:avLst>
          </a:prstGeom>
          <a:solidFill>
            <a:srgbClr val="66FF33"/>
          </a:solidFill>
          <a:ln w="9525">
            <a:solidFill>
              <a:srgbClr val="0099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151" name="AutoShape 1086"/>
          <p:cNvSpPr>
            <a:spLocks noChangeArrowheads="1"/>
          </p:cNvSpPr>
          <p:nvPr/>
        </p:nvSpPr>
        <p:spPr bwMode="auto">
          <a:xfrm rot="-3752387" flipH="1" flipV="1">
            <a:off x="7783512" y="604838"/>
            <a:ext cx="898525" cy="603250"/>
          </a:xfrm>
          <a:prstGeom prst="star32">
            <a:avLst>
              <a:gd name="adj" fmla="val 30019"/>
            </a:avLst>
          </a:prstGeom>
          <a:solidFill>
            <a:srgbClr val="00FF00"/>
          </a:solidFill>
          <a:ln w="9525">
            <a:solidFill>
              <a:srgbClr val="FF00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152" name="AutoShape 1087"/>
          <p:cNvSpPr>
            <a:spLocks noChangeArrowheads="1"/>
          </p:cNvSpPr>
          <p:nvPr/>
        </p:nvSpPr>
        <p:spPr bwMode="auto">
          <a:xfrm rot="-3752387" flipH="1" flipV="1">
            <a:off x="8316912" y="147638"/>
            <a:ext cx="898525" cy="603250"/>
          </a:xfrm>
          <a:prstGeom prst="star32">
            <a:avLst>
              <a:gd name="adj" fmla="val 30019"/>
            </a:avLst>
          </a:prstGeom>
          <a:solidFill>
            <a:srgbClr val="FFFF00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153" name="AutoShape 1088"/>
          <p:cNvSpPr>
            <a:spLocks noChangeArrowheads="1"/>
          </p:cNvSpPr>
          <p:nvPr/>
        </p:nvSpPr>
        <p:spPr bwMode="auto">
          <a:xfrm rot="-3752387" flipH="1" flipV="1">
            <a:off x="8316912" y="681038"/>
            <a:ext cx="898525" cy="603250"/>
          </a:xfrm>
          <a:prstGeom prst="star32">
            <a:avLst>
              <a:gd name="adj" fmla="val 30019"/>
            </a:avLst>
          </a:prstGeom>
          <a:solidFill>
            <a:srgbClr val="FF0066"/>
          </a:solidFill>
          <a:ln w="9525">
            <a:solidFill>
              <a:srgbClr val="66FF33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154" name="AutoShape 1089"/>
          <p:cNvSpPr>
            <a:spLocks noChangeArrowheads="1"/>
          </p:cNvSpPr>
          <p:nvPr/>
        </p:nvSpPr>
        <p:spPr bwMode="auto">
          <a:xfrm rot="-3752387" flipH="1" flipV="1">
            <a:off x="461962" y="5573713"/>
            <a:ext cx="898525" cy="603250"/>
          </a:xfrm>
          <a:prstGeom prst="star32">
            <a:avLst>
              <a:gd name="adj" fmla="val 30019"/>
            </a:avLst>
          </a:prstGeom>
          <a:solidFill>
            <a:srgbClr val="FF00FF"/>
          </a:solidFill>
          <a:ln w="9525">
            <a:solidFill>
              <a:srgbClr val="003399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pSp>
        <p:nvGrpSpPr>
          <p:cNvPr id="6155" name="Group 1"/>
          <p:cNvGrpSpPr>
            <a:grpSpLocks/>
          </p:cNvGrpSpPr>
          <p:nvPr/>
        </p:nvGrpSpPr>
        <p:grpSpPr bwMode="auto">
          <a:xfrm>
            <a:off x="2438400" y="1303338"/>
            <a:ext cx="4191000" cy="4310062"/>
            <a:chOff x="2438400" y="1303338"/>
            <a:chExt cx="3402423" cy="4310716"/>
          </a:xfrm>
        </p:grpSpPr>
        <p:pic>
          <p:nvPicPr>
            <p:cNvPr id="6161" name="Picture 1095" descr="Coyta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438400" y="1303338"/>
              <a:ext cx="3402423" cy="4310716"/>
            </a:xfrm>
            <a:prstGeom prst="rect">
              <a:avLst/>
            </a:prstGeom>
            <a:solidFill>
              <a:srgbClr val="CCFF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6162" name="Text Box 1097"/>
            <p:cNvSpPr txBox="1">
              <a:spLocks noChangeArrowheads="1"/>
            </p:cNvSpPr>
            <p:nvPr/>
          </p:nvSpPr>
          <p:spPr bwMode="auto">
            <a:xfrm>
              <a:off x="4411663" y="1483193"/>
              <a:ext cx="304800" cy="396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 i="1">
                  <a:solidFill>
                    <a:schemeClr val="tx1"/>
                  </a:solidFill>
                  <a:latin typeface=".VnArial" pitchFamily="34" charset="0"/>
                </a:defRPr>
              </a:lvl1pPr>
              <a:lvl2pPr marL="742950" indent="-285750" eaLnBrk="0" hangingPunct="0">
                <a:defRPr sz="2000" i="1">
                  <a:solidFill>
                    <a:schemeClr val="tx1"/>
                  </a:solidFill>
                  <a:latin typeface=".VnArial" pitchFamily="34" charset="0"/>
                </a:defRPr>
              </a:lvl2pPr>
              <a:lvl3pPr marL="1143000" indent="-228600" eaLnBrk="0" hangingPunct="0">
                <a:defRPr sz="2000" i="1">
                  <a:solidFill>
                    <a:schemeClr val="tx1"/>
                  </a:solidFill>
                  <a:latin typeface=".VnArial" pitchFamily="34" charset="0"/>
                </a:defRPr>
              </a:lvl3pPr>
              <a:lvl4pPr marL="1600200" indent="-228600" eaLnBrk="0" hangingPunct="0">
                <a:defRPr sz="2000" i="1">
                  <a:solidFill>
                    <a:schemeClr val="tx1"/>
                  </a:solidFill>
                  <a:latin typeface=".VnArial" pitchFamily="34" charset="0"/>
                </a:defRPr>
              </a:lvl4pPr>
              <a:lvl5pPr marL="2057400" indent="-228600" eaLnBrk="0" hangingPunct="0">
                <a:defRPr sz="2000" i="1">
                  <a:solidFill>
                    <a:schemeClr val="tx1"/>
                  </a:solidFill>
                  <a:latin typeface=".Vn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i="1">
                  <a:solidFill>
                    <a:schemeClr val="tx1"/>
                  </a:solidFill>
                  <a:latin typeface=".Vn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i="1">
                  <a:solidFill>
                    <a:schemeClr val="tx1"/>
                  </a:solidFill>
                  <a:latin typeface=".Vn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i="1">
                  <a:solidFill>
                    <a:schemeClr val="tx1"/>
                  </a:solidFill>
                  <a:latin typeface=".Vn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i="1">
                  <a:solidFill>
                    <a:schemeClr val="tx1"/>
                  </a:solidFill>
                  <a:latin typeface=".Vn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b="1" i="0">
                  <a:solidFill>
                    <a:srgbClr val="FF0000"/>
                  </a:solidFill>
                </a:rPr>
                <a:t>+</a:t>
              </a:r>
            </a:p>
          </p:txBody>
        </p:sp>
      </p:grpSp>
      <p:sp>
        <p:nvSpPr>
          <p:cNvPr id="6156" name="Text Box 1098"/>
          <p:cNvSpPr txBox="1">
            <a:spLocks noChangeArrowheads="1"/>
          </p:cNvSpPr>
          <p:nvPr/>
        </p:nvSpPr>
        <p:spPr bwMode="auto">
          <a:xfrm>
            <a:off x="3087688" y="5527675"/>
            <a:ext cx="731837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i="1">
                <a:solidFill>
                  <a:schemeClr val="tx1"/>
                </a:solidFill>
                <a:latin typeface=".VnArial" pitchFamily="34" charset="0"/>
              </a:defRPr>
            </a:lvl1pPr>
            <a:lvl2pPr marL="742950" indent="-285750" eaLnBrk="0" hangingPunct="0">
              <a:defRPr sz="2000" i="1">
                <a:solidFill>
                  <a:schemeClr val="tx1"/>
                </a:solidFill>
                <a:latin typeface=".VnArial" pitchFamily="34" charset="0"/>
              </a:defRPr>
            </a:lvl2pPr>
            <a:lvl3pPr marL="1143000" indent="-228600" eaLnBrk="0" hangingPunct="0">
              <a:defRPr sz="2000" i="1">
                <a:solidFill>
                  <a:schemeClr val="tx1"/>
                </a:solidFill>
                <a:latin typeface=".VnArial" pitchFamily="34" charset="0"/>
              </a:defRPr>
            </a:lvl3pPr>
            <a:lvl4pPr marL="1600200" indent="-228600" eaLnBrk="0" hangingPunct="0">
              <a:defRPr sz="2000" i="1">
                <a:solidFill>
                  <a:schemeClr val="tx1"/>
                </a:solidFill>
                <a:latin typeface=".VnArial" pitchFamily="34" charset="0"/>
              </a:defRPr>
            </a:lvl4pPr>
            <a:lvl5pPr marL="2057400" indent="-228600" eaLnBrk="0" hangingPunct="0">
              <a:defRPr sz="2000" i="1">
                <a:solidFill>
                  <a:schemeClr val="tx1"/>
                </a:solidFill>
                <a:latin typeface=".Vn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i="1">
                <a:solidFill>
                  <a:schemeClr val="tx1"/>
                </a:solidFill>
                <a:latin typeface=".Vn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i="1">
                <a:solidFill>
                  <a:schemeClr val="tx1"/>
                </a:solidFill>
                <a:latin typeface=".Vn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i="1">
                <a:solidFill>
                  <a:schemeClr val="tx1"/>
                </a:solidFill>
                <a:latin typeface=".Vn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i="1">
                <a:solidFill>
                  <a:schemeClr val="tx1"/>
                </a:solidFill>
                <a:latin typeface=".VnArial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7200" b="1" i="0">
                <a:solidFill>
                  <a:srgbClr val="0000FF"/>
                </a:solidFill>
                <a:latin typeface=".VnAvant" pitchFamily="34" charset="0"/>
              </a:rPr>
              <a:t>C</a:t>
            </a:r>
          </a:p>
        </p:txBody>
      </p:sp>
      <p:sp>
        <p:nvSpPr>
          <p:cNvPr id="20" name="Text Box 1098"/>
          <p:cNvSpPr txBox="1">
            <a:spLocks noChangeArrowheads="1"/>
          </p:cNvSpPr>
          <p:nvPr/>
        </p:nvSpPr>
        <p:spPr bwMode="auto">
          <a:xfrm>
            <a:off x="3754438" y="5527675"/>
            <a:ext cx="60960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i="1">
                <a:solidFill>
                  <a:schemeClr val="tx1"/>
                </a:solidFill>
                <a:latin typeface=".VnArial" pitchFamily="34" charset="0"/>
              </a:defRPr>
            </a:lvl1pPr>
            <a:lvl2pPr marL="742950" indent="-285750" eaLnBrk="0" hangingPunct="0">
              <a:defRPr sz="2000" i="1">
                <a:solidFill>
                  <a:schemeClr val="tx1"/>
                </a:solidFill>
                <a:latin typeface=".VnArial" pitchFamily="34" charset="0"/>
              </a:defRPr>
            </a:lvl2pPr>
            <a:lvl3pPr marL="1143000" indent="-228600" eaLnBrk="0" hangingPunct="0">
              <a:defRPr sz="2000" i="1">
                <a:solidFill>
                  <a:schemeClr val="tx1"/>
                </a:solidFill>
                <a:latin typeface=".VnArial" pitchFamily="34" charset="0"/>
              </a:defRPr>
            </a:lvl3pPr>
            <a:lvl4pPr marL="1600200" indent="-228600" eaLnBrk="0" hangingPunct="0">
              <a:defRPr sz="2000" i="1">
                <a:solidFill>
                  <a:schemeClr val="tx1"/>
                </a:solidFill>
                <a:latin typeface=".VnArial" pitchFamily="34" charset="0"/>
              </a:defRPr>
            </a:lvl4pPr>
            <a:lvl5pPr marL="2057400" indent="-228600" eaLnBrk="0" hangingPunct="0">
              <a:defRPr sz="2000" i="1">
                <a:solidFill>
                  <a:schemeClr val="tx1"/>
                </a:solidFill>
                <a:latin typeface=".Vn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i="1">
                <a:solidFill>
                  <a:schemeClr val="tx1"/>
                </a:solidFill>
                <a:latin typeface=".Vn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i="1">
                <a:solidFill>
                  <a:schemeClr val="tx1"/>
                </a:solidFill>
                <a:latin typeface=".Vn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i="1">
                <a:solidFill>
                  <a:schemeClr val="tx1"/>
                </a:solidFill>
                <a:latin typeface=".Vn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i="1">
                <a:solidFill>
                  <a:schemeClr val="tx1"/>
                </a:solidFill>
                <a:latin typeface=".VnArial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7200" b="1" i="0">
                <a:solidFill>
                  <a:srgbClr val="0000FF"/>
                </a:solidFill>
                <a:latin typeface=".VnAvant" pitchFamily="34" charset="0"/>
              </a:rPr>
              <a:t>«</a:t>
            </a:r>
          </a:p>
        </p:txBody>
      </p:sp>
      <p:sp>
        <p:nvSpPr>
          <p:cNvPr id="6158" name="Text Box 1098"/>
          <p:cNvSpPr txBox="1">
            <a:spLocks noChangeArrowheads="1"/>
          </p:cNvSpPr>
          <p:nvPr/>
        </p:nvSpPr>
        <p:spPr bwMode="auto">
          <a:xfrm>
            <a:off x="4481513" y="5570538"/>
            <a:ext cx="60960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i="1">
                <a:solidFill>
                  <a:schemeClr val="tx1"/>
                </a:solidFill>
                <a:latin typeface=".VnArial" pitchFamily="34" charset="0"/>
              </a:defRPr>
            </a:lvl1pPr>
            <a:lvl2pPr marL="742950" indent="-285750" eaLnBrk="0" hangingPunct="0">
              <a:defRPr sz="2000" i="1">
                <a:solidFill>
                  <a:schemeClr val="tx1"/>
                </a:solidFill>
                <a:latin typeface=".VnArial" pitchFamily="34" charset="0"/>
              </a:defRPr>
            </a:lvl2pPr>
            <a:lvl3pPr marL="1143000" indent="-228600" eaLnBrk="0" hangingPunct="0">
              <a:defRPr sz="2000" i="1">
                <a:solidFill>
                  <a:schemeClr val="tx1"/>
                </a:solidFill>
                <a:latin typeface=".VnArial" pitchFamily="34" charset="0"/>
              </a:defRPr>
            </a:lvl3pPr>
            <a:lvl4pPr marL="1600200" indent="-228600" eaLnBrk="0" hangingPunct="0">
              <a:defRPr sz="2000" i="1">
                <a:solidFill>
                  <a:schemeClr val="tx1"/>
                </a:solidFill>
                <a:latin typeface=".VnArial" pitchFamily="34" charset="0"/>
              </a:defRPr>
            </a:lvl4pPr>
            <a:lvl5pPr marL="2057400" indent="-228600" eaLnBrk="0" hangingPunct="0">
              <a:defRPr sz="2000" i="1">
                <a:solidFill>
                  <a:schemeClr val="tx1"/>
                </a:solidFill>
                <a:latin typeface=".Vn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i="1">
                <a:solidFill>
                  <a:schemeClr val="tx1"/>
                </a:solidFill>
                <a:latin typeface=".Vn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i="1">
                <a:solidFill>
                  <a:schemeClr val="tx1"/>
                </a:solidFill>
                <a:latin typeface=".Vn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i="1">
                <a:solidFill>
                  <a:schemeClr val="tx1"/>
                </a:solidFill>
                <a:latin typeface=".Vn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i="1">
                <a:solidFill>
                  <a:schemeClr val="tx1"/>
                </a:solidFill>
                <a:latin typeface=".VnArial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7200" b="1" i="0">
                <a:solidFill>
                  <a:srgbClr val="0000FF"/>
                </a:solidFill>
                <a:latin typeface=".VnAvant" pitchFamily="34" charset="0"/>
              </a:rPr>
              <a:t>y</a:t>
            </a:r>
          </a:p>
        </p:txBody>
      </p:sp>
      <p:sp>
        <p:nvSpPr>
          <p:cNvPr id="6159" name="Text Box 1098"/>
          <p:cNvSpPr txBox="1">
            <a:spLocks noChangeArrowheads="1"/>
          </p:cNvSpPr>
          <p:nvPr/>
        </p:nvSpPr>
        <p:spPr bwMode="auto">
          <a:xfrm>
            <a:off x="5183188" y="5559425"/>
            <a:ext cx="388937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i="1">
                <a:solidFill>
                  <a:schemeClr val="tx1"/>
                </a:solidFill>
                <a:latin typeface=".VnArial" pitchFamily="34" charset="0"/>
              </a:defRPr>
            </a:lvl1pPr>
            <a:lvl2pPr marL="742950" indent="-285750" eaLnBrk="0" hangingPunct="0">
              <a:defRPr sz="2000" i="1">
                <a:solidFill>
                  <a:schemeClr val="tx1"/>
                </a:solidFill>
                <a:latin typeface=".VnArial" pitchFamily="34" charset="0"/>
              </a:defRPr>
            </a:lvl2pPr>
            <a:lvl3pPr marL="1143000" indent="-228600" eaLnBrk="0" hangingPunct="0">
              <a:defRPr sz="2000" i="1">
                <a:solidFill>
                  <a:schemeClr val="tx1"/>
                </a:solidFill>
                <a:latin typeface=".VnArial" pitchFamily="34" charset="0"/>
              </a:defRPr>
            </a:lvl3pPr>
            <a:lvl4pPr marL="1600200" indent="-228600" eaLnBrk="0" hangingPunct="0">
              <a:defRPr sz="2000" i="1">
                <a:solidFill>
                  <a:schemeClr val="tx1"/>
                </a:solidFill>
                <a:latin typeface=".VnArial" pitchFamily="34" charset="0"/>
              </a:defRPr>
            </a:lvl4pPr>
            <a:lvl5pPr marL="2057400" indent="-228600" eaLnBrk="0" hangingPunct="0">
              <a:defRPr sz="2000" i="1">
                <a:solidFill>
                  <a:schemeClr val="tx1"/>
                </a:solidFill>
                <a:latin typeface=".Vn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i="1">
                <a:solidFill>
                  <a:schemeClr val="tx1"/>
                </a:solidFill>
                <a:latin typeface=".Vn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i="1">
                <a:solidFill>
                  <a:schemeClr val="tx1"/>
                </a:solidFill>
                <a:latin typeface=".Vn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i="1">
                <a:solidFill>
                  <a:schemeClr val="tx1"/>
                </a:solidFill>
                <a:latin typeface=".Vn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i="1">
                <a:solidFill>
                  <a:schemeClr val="tx1"/>
                </a:solidFill>
                <a:latin typeface=".VnArial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7200" b="1" i="0">
                <a:solidFill>
                  <a:srgbClr val="0000FF"/>
                </a:solidFill>
                <a:latin typeface=".VnAvant" pitchFamily="34" charset="0"/>
              </a:rPr>
              <a:t>t</a:t>
            </a:r>
          </a:p>
        </p:txBody>
      </p:sp>
      <p:sp>
        <p:nvSpPr>
          <p:cNvPr id="24" name="Text Box 1098"/>
          <p:cNvSpPr txBox="1">
            <a:spLocks noChangeArrowheads="1"/>
          </p:cNvSpPr>
          <p:nvPr/>
        </p:nvSpPr>
        <p:spPr bwMode="auto">
          <a:xfrm>
            <a:off x="5630863" y="5559425"/>
            <a:ext cx="388937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i="1">
                <a:solidFill>
                  <a:schemeClr val="tx1"/>
                </a:solidFill>
                <a:latin typeface=".VnArial" pitchFamily="34" charset="0"/>
              </a:defRPr>
            </a:lvl1pPr>
            <a:lvl2pPr marL="742950" indent="-285750" eaLnBrk="0" hangingPunct="0">
              <a:defRPr sz="2000" i="1">
                <a:solidFill>
                  <a:schemeClr val="tx1"/>
                </a:solidFill>
                <a:latin typeface=".VnArial" pitchFamily="34" charset="0"/>
              </a:defRPr>
            </a:lvl2pPr>
            <a:lvl3pPr marL="1143000" indent="-228600" eaLnBrk="0" hangingPunct="0">
              <a:defRPr sz="2000" i="1">
                <a:solidFill>
                  <a:schemeClr val="tx1"/>
                </a:solidFill>
                <a:latin typeface=".VnArial" pitchFamily="34" charset="0"/>
              </a:defRPr>
            </a:lvl3pPr>
            <a:lvl4pPr marL="1600200" indent="-228600" eaLnBrk="0" hangingPunct="0">
              <a:defRPr sz="2000" i="1">
                <a:solidFill>
                  <a:schemeClr val="tx1"/>
                </a:solidFill>
                <a:latin typeface=".VnArial" pitchFamily="34" charset="0"/>
              </a:defRPr>
            </a:lvl4pPr>
            <a:lvl5pPr marL="2057400" indent="-228600" eaLnBrk="0" hangingPunct="0">
              <a:defRPr sz="2000" i="1">
                <a:solidFill>
                  <a:schemeClr val="tx1"/>
                </a:solidFill>
                <a:latin typeface=".Vn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i="1">
                <a:solidFill>
                  <a:schemeClr val="tx1"/>
                </a:solidFill>
                <a:latin typeface=".Vn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i="1">
                <a:solidFill>
                  <a:schemeClr val="tx1"/>
                </a:solidFill>
                <a:latin typeface=".Vn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i="1">
                <a:solidFill>
                  <a:schemeClr val="tx1"/>
                </a:solidFill>
                <a:latin typeface=".Vn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i="1">
                <a:solidFill>
                  <a:schemeClr val="tx1"/>
                </a:solidFill>
                <a:latin typeface=".VnArial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7200" b="1" i="0">
                <a:solidFill>
                  <a:srgbClr val="0000FF"/>
                </a:solidFill>
                <a:latin typeface=".VnAvant" pitchFamily="34" charset="0"/>
              </a:rPr>
              <a:t>¸</a:t>
            </a: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 nodeType="clickPar">
                      <p:stCondLst>
                        <p:cond delay="0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6 -4.86699E-6 L -0.0026 -0.77538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9" y="-3876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 nodeType="clickPar">
                      <p:stCondLst>
                        <p:cond delay="0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38889E-6 1.54985E-6 L -0.00122 -0.78187 " pathEditMode="relative" rAng="0" ptsTypes="AA">
                                      <p:cBhvr>
                                        <p:cTn id="11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9" y="-3909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</p:childTnLst>
        </p:cTn>
      </p:par>
    </p:tnLst>
    <p:bldLst>
      <p:bldP spid="20" grpId="0"/>
      <p:bldP spid="2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6"/>
          <p:cNvSpPr txBox="1">
            <a:spLocks noChangeArrowheads="1"/>
          </p:cNvSpPr>
          <p:nvPr/>
        </p:nvSpPr>
        <p:spPr bwMode="auto">
          <a:xfrm>
            <a:off x="0" y="0"/>
            <a:ext cx="9144000" cy="6919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i="1">
                <a:solidFill>
                  <a:schemeClr val="tx1"/>
                </a:solidFill>
                <a:latin typeface=".VnArial" pitchFamily="34" charset="0"/>
              </a:defRPr>
            </a:lvl1pPr>
            <a:lvl2pPr marL="742950" indent="-285750" eaLnBrk="0" hangingPunct="0">
              <a:defRPr sz="2000" i="1">
                <a:solidFill>
                  <a:schemeClr val="tx1"/>
                </a:solidFill>
                <a:latin typeface=".VnArial" pitchFamily="34" charset="0"/>
              </a:defRPr>
            </a:lvl2pPr>
            <a:lvl3pPr marL="1143000" indent="-228600" eaLnBrk="0" hangingPunct="0">
              <a:defRPr sz="2000" i="1">
                <a:solidFill>
                  <a:schemeClr val="tx1"/>
                </a:solidFill>
                <a:latin typeface=".VnArial" pitchFamily="34" charset="0"/>
              </a:defRPr>
            </a:lvl3pPr>
            <a:lvl4pPr marL="1600200" indent="-228600" eaLnBrk="0" hangingPunct="0">
              <a:defRPr sz="2000" i="1">
                <a:solidFill>
                  <a:schemeClr val="tx1"/>
                </a:solidFill>
                <a:latin typeface=".VnArial" pitchFamily="34" charset="0"/>
              </a:defRPr>
            </a:lvl4pPr>
            <a:lvl5pPr marL="2057400" indent="-228600" eaLnBrk="0" hangingPunct="0">
              <a:defRPr sz="2000" i="1">
                <a:solidFill>
                  <a:schemeClr val="tx1"/>
                </a:solidFill>
                <a:latin typeface=".Vn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i="1">
                <a:solidFill>
                  <a:schemeClr val="tx1"/>
                </a:solidFill>
                <a:latin typeface=".Vn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i="1">
                <a:solidFill>
                  <a:schemeClr val="tx1"/>
                </a:solidFill>
                <a:latin typeface=".Vn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i="1">
                <a:solidFill>
                  <a:schemeClr val="tx1"/>
                </a:solidFill>
                <a:latin typeface=".Vn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i="1">
                <a:solidFill>
                  <a:schemeClr val="tx1"/>
                </a:solidFill>
                <a:latin typeface=".VnArial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44800" b="1" i="0">
                <a:solidFill>
                  <a:srgbClr val="FF0000"/>
                </a:solidFill>
                <a:latin typeface=".VnAvant" pitchFamily="34" charset="0"/>
              </a:rPr>
              <a:t>t</a:t>
            </a: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2"/>
          <p:cNvSpPr txBox="1">
            <a:spLocks noChangeArrowheads="1"/>
          </p:cNvSpPr>
          <p:nvPr/>
        </p:nvSpPr>
        <p:spPr bwMode="auto">
          <a:xfrm>
            <a:off x="0" y="0"/>
            <a:ext cx="9144000" cy="6919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i="1">
                <a:solidFill>
                  <a:schemeClr val="tx1"/>
                </a:solidFill>
                <a:latin typeface=".VnArial" pitchFamily="34" charset="0"/>
              </a:defRPr>
            </a:lvl1pPr>
            <a:lvl2pPr marL="742950" indent="-285750" eaLnBrk="0" hangingPunct="0">
              <a:defRPr sz="2000" i="1">
                <a:solidFill>
                  <a:schemeClr val="tx1"/>
                </a:solidFill>
                <a:latin typeface=".VnArial" pitchFamily="34" charset="0"/>
              </a:defRPr>
            </a:lvl2pPr>
            <a:lvl3pPr marL="1143000" indent="-228600" eaLnBrk="0" hangingPunct="0">
              <a:defRPr sz="2000" i="1">
                <a:solidFill>
                  <a:schemeClr val="tx1"/>
                </a:solidFill>
                <a:latin typeface=".VnArial" pitchFamily="34" charset="0"/>
              </a:defRPr>
            </a:lvl3pPr>
            <a:lvl4pPr marL="1600200" indent="-228600" eaLnBrk="0" hangingPunct="0">
              <a:defRPr sz="2000" i="1">
                <a:solidFill>
                  <a:schemeClr val="tx1"/>
                </a:solidFill>
                <a:latin typeface=".VnArial" pitchFamily="34" charset="0"/>
              </a:defRPr>
            </a:lvl4pPr>
            <a:lvl5pPr marL="2057400" indent="-228600" eaLnBrk="0" hangingPunct="0">
              <a:defRPr sz="2000" i="1">
                <a:solidFill>
                  <a:schemeClr val="tx1"/>
                </a:solidFill>
                <a:latin typeface=".Vn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i="1">
                <a:solidFill>
                  <a:schemeClr val="tx1"/>
                </a:solidFill>
                <a:latin typeface=".Vn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i="1">
                <a:solidFill>
                  <a:schemeClr val="tx1"/>
                </a:solidFill>
                <a:latin typeface=".Vn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i="1">
                <a:solidFill>
                  <a:schemeClr val="tx1"/>
                </a:solidFill>
                <a:latin typeface=".Vn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i="1">
                <a:solidFill>
                  <a:schemeClr val="tx1"/>
                </a:solidFill>
                <a:latin typeface=".VnArial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44800" b="1" i="0">
                <a:solidFill>
                  <a:srgbClr val="FF0000"/>
                </a:solidFill>
                <a:latin typeface=".VnAvant" pitchFamily="34" charset="0"/>
              </a:rPr>
              <a:t>t</a:t>
            </a: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6" name="Rectangle 4"/>
          <p:cNvSpPr>
            <a:spLocks noChangeArrowheads="1"/>
          </p:cNvSpPr>
          <p:nvPr/>
        </p:nvSpPr>
        <p:spPr bwMode="auto">
          <a:xfrm>
            <a:off x="4343400" y="762000"/>
            <a:ext cx="838200" cy="5257800"/>
          </a:xfrm>
          <a:prstGeom prst="rect">
            <a:avLst/>
          </a:prstGeom>
          <a:solidFill>
            <a:srgbClr val="FF0000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sz="2800" i="0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13317" name="Rectangle 5"/>
          <p:cNvSpPr>
            <a:spLocks noChangeArrowheads="1"/>
          </p:cNvSpPr>
          <p:nvPr/>
        </p:nvSpPr>
        <p:spPr bwMode="auto">
          <a:xfrm>
            <a:off x="1371600" y="1981200"/>
            <a:ext cx="2209800" cy="533400"/>
          </a:xfrm>
          <a:prstGeom prst="rect">
            <a:avLst/>
          </a:prstGeom>
          <a:solidFill>
            <a:srgbClr val="FF0000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33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33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33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63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.25 0  E" pathEditMode="relative" ptsTypes="">
                                      <p:cBhvr>
                                        <p:cTn id="17" dur="2000" fill="hold"/>
                                        <p:tgtEl>
                                          <p:spTgt spid="133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6" grpId="0" animBg="1" autoUpdateAnimBg="0"/>
      <p:bldP spid="13317" grpId="0" animBg="1"/>
      <p:bldP spid="13317" grpId="1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8"/>
          <p:cNvSpPr>
            <a:spLocks noChangeArrowheads="1"/>
          </p:cNvSpPr>
          <p:nvPr/>
        </p:nvSpPr>
        <p:spPr bwMode="auto">
          <a:xfrm>
            <a:off x="2057400" y="2895600"/>
            <a:ext cx="685800" cy="2667000"/>
          </a:xfrm>
          <a:prstGeom prst="rect">
            <a:avLst/>
          </a:prstGeom>
          <a:solidFill>
            <a:srgbClr val="FF0000"/>
          </a:solidFill>
          <a:ln w="9525">
            <a:solidFill>
              <a:srgbClr val="FF33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43" name="Rectangle 9"/>
          <p:cNvSpPr>
            <a:spLocks noChangeArrowheads="1"/>
          </p:cNvSpPr>
          <p:nvPr/>
        </p:nvSpPr>
        <p:spPr bwMode="auto">
          <a:xfrm>
            <a:off x="2057400" y="1855788"/>
            <a:ext cx="685800" cy="658812"/>
          </a:xfrm>
          <a:prstGeom prst="rect">
            <a:avLst/>
          </a:prstGeom>
          <a:solidFill>
            <a:srgbClr val="FF0000"/>
          </a:solidFill>
          <a:ln w="9525">
            <a:solidFill>
              <a:srgbClr val="FF33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44" name="Text Box 10"/>
          <p:cNvSpPr txBox="1">
            <a:spLocks noChangeArrowheads="1"/>
          </p:cNvSpPr>
          <p:nvPr/>
        </p:nvSpPr>
        <p:spPr bwMode="auto">
          <a:xfrm>
            <a:off x="4648200" y="0"/>
            <a:ext cx="3581400" cy="7010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i="1">
                <a:solidFill>
                  <a:schemeClr val="tx1"/>
                </a:solidFill>
                <a:latin typeface=".VnArial" pitchFamily="34" charset="0"/>
              </a:defRPr>
            </a:lvl1pPr>
            <a:lvl2pPr marL="742950" indent="-285750" eaLnBrk="0" hangingPunct="0">
              <a:defRPr sz="2000" i="1">
                <a:solidFill>
                  <a:schemeClr val="tx1"/>
                </a:solidFill>
                <a:latin typeface=".VnArial" pitchFamily="34" charset="0"/>
              </a:defRPr>
            </a:lvl2pPr>
            <a:lvl3pPr marL="1143000" indent="-228600" eaLnBrk="0" hangingPunct="0">
              <a:defRPr sz="2000" i="1">
                <a:solidFill>
                  <a:schemeClr val="tx1"/>
                </a:solidFill>
                <a:latin typeface=".VnArial" pitchFamily="34" charset="0"/>
              </a:defRPr>
            </a:lvl3pPr>
            <a:lvl4pPr marL="1600200" indent="-228600" eaLnBrk="0" hangingPunct="0">
              <a:defRPr sz="2000" i="1">
                <a:solidFill>
                  <a:schemeClr val="tx1"/>
                </a:solidFill>
                <a:latin typeface=".VnArial" pitchFamily="34" charset="0"/>
              </a:defRPr>
            </a:lvl4pPr>
            <a:lvl5pPr marL="2057400" indent="-228600" eaLnBrk="0" hangingPunct="0">
              <a:defRPr sz="2000" i="1">
                <a:solidFill>
                  <a:schemeClr val="tx1"/>
                </a:solidFill>
                <a:latin typeface=".Vn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i="1">
                <a:solidFill>
                  <a:schemeClr val="tx1"/>
                </a:solidFill>
                <a:latin typeface=".Vn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i="1">
                <a:solidFill>
                  <a:schemeClr val="tx1"/>
                </a:solidFill>
                <a:latin typeface=".Vn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i="1">
                <a:solidFill>
                  <a:schemeClr val="tx1"/>
                </a:solidFill>
                <a:latin typeface=".Vn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i="1">
                <a:solidFill>
                  <a:schemeClr val="tx1"/>
                </a:solidFill>
                <a:latin typeface=".VnArial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45400" b="1" i="0">
                <a:solidFill>
                  <a:srgbClr val="0000FF"/>
                </a:solidFill>
                <a:latin typeface=".VnAvant" pitchFamily="34" charset="0"/>
              </a:rPr>
              <a:t>t</a:t>
            </a: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5&quot;&gt;&lt;property id=&quot;20148&quot; value=&quot;5&quot;/&gt;&lt;property id=&quot;20300&quot; value=&quot;Slide 5&quot;/&gt;&lt;property id=&quot;20307&quot; value=&quot;289&quot;/&gt;&lt;/object&gt;&lt;object type=&quot;3&quot; unique_id=&quot;10006&quot;&gt;&lt;property id=&quot;20148&quot; value=&quot;5&quot;/&gt;&lt;property id=&quot;20300&quot; value=&quot;Slide 12&quot;/&gt;&lt;property id=&quot;20307&quot; value=&quot;257&quot;/&gt;&lt;/object&gt;&lt;object type=&quot;3&quot; unique_id=&quot;10008&quot;&gt;&lt;property id=&quot;20148&quot; value=&quot;5&quot;/&gt;&lt;property id=&quot;20300&quot; value=&quot;Slide 15&quot;/&gt;&lt;property id=&quot;20307&quot; value=&quot;258&quot;/&gt;&lt;/object&gt;&lt;object type=&quot;3&quot; unique_id=&quot;10010&quot;&gt;&lt;property id=&quot;20148&quot; value=&quot;5&quot;/&gt;&lt;property id=&quot;20300&quot; value=&quot;Slide 17&quot;/&gt;&lt;property id=&quot;20307&quot; value=&quot;312&quot;/&gt;&lt;/object&gt;&lt;object type=&quot;3&quot; unique_id=&quot;10013&quot;&gt;&lt;property id=&quot;20148&quot; value=&quot;5&quot;/&gt;&lt;property id=&quot;20300&quot; value=&quot;Slide 2&quot;/&gt;&lt;property id=&quot;20307&quot; value=&quot;262&quot;/&gt;&lt;/object&gt;&lt;object type=&quot;3&quot; unique_id=&quot;10015&quot;&gt;&lt;property id=&quot;20148&quot; value=&quot;5&quot;/&gt;&lt;property id=&quot;20300&quot; value=&quot;Slide 18&quot;/&gt;&lt;property id=&quot;20307&quot; value=&quot;298&quot;/&gt;&lt;/object&gt;&lt;object type=&quot;3&quot; unique_id=&quot;10017&quot;&gt;&lt;property id=&quot;20148&quot; value=&quot;5&quot;/&gt;&lt;property id=&quot;20300&quot; value=&quot;Slide 6&quot;/&gt;&lt;property id=&quot;20307&quot; value=&quot;266&quot;/&gt;&lt;/object&gt;&lt;object type=&quot;3&quot; unique_id=&quot;10018&quot;&gt;&lt;property id=&quot;20148&quot; value=&quot;5&quot;/&gt;&lt;property id=&quot;20300&quot; value=&quot;Slide 8&quot;/&gt;&lt;property id=&quot;20307&quot; value=&quot;267&quot;/&gt;&lt;/object&gt;&lt;object type=&quot;3&quot; unique_id=&quot;10019&quot;&gt;&lt;property id=&quot;20148&quot; value=&quot;5&quot;/&gt;&lt;property id=&quot;20300&quot; value=&quot;Slide 9&quot;/&gt;&lt;property id=&quot;20307&quot; value=&quot;268&quot;/&gt;&lt;/object&gt;&lt;object type=&quot;3&quot; unique_id=&quot;10023&quot;&gt;&lt;property id=&quot;20148&quot; value=&quot;5&quot;/&gt;&lt;property id=&quot;20300&quot; value=&quot;Slide 13&quot;/&gt;&lt;property id=&quot;20307&quot; value=&quot;300&quot;/&gt;&lt;/object&gt;&lt;object type=&quot;3&quot; unique_id=&quot;11244&quot;&gt;&lt;property id=&quot;20148&quot; value=&quot;5&quot;/&gt;&lt;property id=&quot;20300&quot; value=&quot;Slide 1&quot;/&gt;&lt;property id=&quot;20307&quot; value=&quot;318&quot;/&gt;&lt;/object&gt;&lt;object type=&quot;3&quot; unique_id=&quot;12316&quot;&gt;&lt;property id=&quot;20148&quot; value=&quot;5&quot;/&gt;&lt;property id=&quot;20300&quot; value=&quot;Slide 3&quot;/&gt;&lt;property id=&quot;20307&quot; value=&quot;319&quot;/&gt;&lt;/object&gt;&lt;object type=&quot;3&quot; unique_id=&quot;12469&quot;&gt;&lt;property id=&quot;20148&quot; value=&quot;5&quot;/&gt;&lt;property id=&quot;20300&quot; value=&quot;Slide 4&quot;/&gt;&lt;property id=&quot;20307&quot; value=&quot;321&quot;/&gt;&lt;/object&gt;&lt;object type=&quot;3&quot; unique_id=&quot;13406&quot;&gt;&lt;property id=&quot;20148&quot; value=&quot;5&quot;/&gt;&lt;property id=&quot;20300&quot; value=&quot;Slide 7&quot;/&gt;&lt;property id=&quot;20307&quot; value=&quot;322&quot;/&gt;&lt;/object&gt;&lt;object type=&quot;3&quot; unique_id=&quot;13807&quot;&gt;&lt;property id=&quot;20148&quot; value=&quot;5&quot;/&gt;&lt;property id=&quot;20300&quot; value=&quot;Slide 10&quot;/&gt;&lt;property id=&quot;20307&quot; value=&quot;323&quot;/&gt;&lt;/object&gt;&lt;object type=&quot;3&quot; unique_id=&quot;13808&quot;&gt;&lt;property id=&quot;20148&quot; value=&quot;5&quot;/&gt;&lt;property id=&quot;20300&quot; value=&quot;Slide 11&quot;/&gt;&lt;property id=&quot;20307&quot; value=&quot;324&quot;/&gt;&lt;/object&gt;&lt;object type=&quot;3&quot; unique_id=&quot;14937&quot;&gt;&lt;property id=&quot;20148&quot; value=&quot;5&quot;/&gt;&lt;property id=&quot;20300&quot; value=&quot;Slide 14&quot;/&gt;&lt;property id=&quot;20307&quot; value=&quot;325&quot;/&gt;&lt;/object&gt;&lt;object type=&quot;3&quot; unique_id=&quot;15400&quot;&gt;&lt;property id=&quot;20148&quot; value=&quot;5&quot;/&gt;&lt;property id=&quot;20300&quot; value=&quot;Slide 16&quot;/&gt;&lt;property id=&quot;20307&quot; value=&quot;326&quot;/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lam quen chu cai i t c 222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0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.Vn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0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.VnArial" pitchFamily="34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lam quen chu cai i t c 222</Template>
  <TotalTime>3</TotalTime>
  <Words>108</Words>
  <Application>Microsoft Office PowerPoint</Application>
  <PresentationFormat>On-screen Show (4:3)</PresentationFormat>
  <Paragraphs>61</Paragraphs>
  <Slides>17</Slides>
  <Notes>0</Notes>
  <HiddenSlides>0</HiddenSlides>
  <MMClips>2</MMClips>
  <ScaleCrop>false</ScaleCrop>
  <HeadingPairs>
    <vt:vector size="6" baseType="variant">
      <vt:variant>
        <vt:lpstr>Fonts Used</vt:lpstr>
      </vt:variant>
      <vt:variant>
        <vt:i4>11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9" baseType="lpstr">
      <vt:lpstr>.VnArial</vt:lpstr>
      <vt:lpstr>Arial</vt:lpstr>
      <vt:lpstr>Times New Roman</vt:lpstr>
      <vt:lpstr>Calibri</vt:lpstr>
      <vt:lpstr>.VnAvantH</vt:lpstr>
      <vt:lpstr>.VnAvant</vt:lpstr>
      <vt:lpstr>.VnCommercial Script</vt:lpstr>
      <vt:lpstr>.VnTimeH</vt:lpstr>
      <vt:lpstr>.VnShelley Allegro</vt:lpstr>
      <vt:lpstr>.VnAristote</vt:lpstr>
      <vt:lpstr>.VnTime</vt:lpstr>
      <vt:lpstr>lam quen chu cai i t c 222</vt:lpstr>
      <vt:lpstr>GI¸O ¸N Lµm quen ch÷ c¸i i,t,c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GI¸O ¸N Lµm quen ch÷ c¸i i,t,c</dc:title>
  <dc:creator>Techsi.vn</dc:creator>
  <cp:lastModifiedBy>Techsi.vn</cp:lastModifiedBy>
  <cp:revision>1</cp:revision>
  <dcterms:created xsi:type="dcterms:W3CDTF">2024-03-13T02:13:04Z</dcterms:created>
  <dcterms:modified xsi:type="dcterms:W3CDTF">2024-03-13T02:16:23Z</dcterms:modified>
</cp:coreProperties>
</file>