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69" r:id="rId4"/>
    <p:sldId id="271" r:id="rId5"/>
    <p:sldId id="266" r:id="rId6"/>
    <p:sldId id="270" r:id="rId7"/>
    <p:sldId id="289" r:id="rId8"/>
    <p:sldId id="272" r:id="rId9"/>
    <p:sldId id="290" r:id="rId10"/>
    <p:sldId id="276" r:id="rId11"/>
    <p:sldId id="277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00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2" autoAdjust="0"/>
    <p:restoredTop sz="94600" autoAdjust="0"/>
  </p:normalViewPr>
  <p:slideViewPr>
    <p:cSldViewPr>
      <p:cViewPr>
        <p:scale>
          <a:sx n="118" d="100"/>
          <a:sy n="118" d="100"/>
        </p:scale>
        <p:origin x="-147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1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4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9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7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4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9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3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47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0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0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816CB-BD06-43AF-A4EA-6CE45CE732D5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6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39"/>
            <a:ext cx="9144000" cy="68309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170" y="2708920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2341" y="260648"/>
            <a:ext cx="6000792" cy="1494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  <a:spcBef>
                <a:spcPts val="1000"/>
              </a:spcBef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lnSpc>
                <a:spcPct val="80000"/>
              </a:lnSpc>
              <a:spcBef>
                <a:spcPts val="1000"/>
              </a:spcBef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TRẠNG NGUYÊN</a:t>
            </a:r>
          </a:p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4329" y="2028859"/>
            <a:ext cx="7050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6737" y="3717032"/>
            <a:ext cx="4572000" cy="7191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  <a:endParaRPr lang="vi-VN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8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5842" y="2590629"/>
            <a:ext cx="3936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429000"/>
            <a:ext cx="6009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ha_minh_rat_vui_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1628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4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4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" y="838200"/>
            <a:ext cx="9144000" cy="7391400"/>
          </a:xfrm>
          <a:prstGeom prst="rect">
            <a:avLst/>
          </a:prstGeom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76200" y="0"/>
            <a:ext cx="9144000" cy="685800"/>
            <a:chOff x="0" y="-96"/>
            <a:chExt cx="5760" cy="432"/>
          </a:xfrm>
        </p:grpSpPr>
        <p:pic>
          <p:nvPicPr>
            <p:cNvPr id="5" name="Picture 10" descr="notnha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-96"/>
              <a:ext cx="292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 descr="notnha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6"/>
              <a:ext cx="321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Cả Nhà Thương Nhau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772400" y="55011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7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4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679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 descr="145247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Rectangle 13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8991600" cy="2209800"/>
          </a:xfrm>
        </p:spPr>
        <p:txBody>
          <a:bodyPr/>
          <a:lstStyle/>
          <a:p>
            <a:pPr eaLnBrk="1" hangingPunct="1"/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73150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2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5842" y="2590629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3286124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505747" y="604684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b="1" dirty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747" y="2362200"/>
            <a:ext cx="8495409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YÊU NHÀ EM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41148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Luyến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44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"/>
            <a:ext cx="9144000" cy="6873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80" y="22860"/>
            <a:ext cx="2438400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4663328"/>
            <a:ext cx="3000364" cy="9088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76875"/>
            <a:ext cx="1231718" cy="4963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000504"/>
            <a:ext cx="1752600" cy="25003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71934" y="5572140"/>
            <a:ext cx="385765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thềm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líu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lo</a:t>
            </a:r>
          </a:p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01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3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4929198"/>
            <a:ext cx="4600572" cy="1296352"/>
          </a:xfrm>
          <a:prstGeom prst="rect">
            <a:avLst/>
          </a:prstGeom>
        </p:spPr>
      </p:pic>
      <p:pic>
        <p:nvPicPr>
          <p:cNvPr id="10" name="Ảnh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264449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̉nh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3505200" cy="682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85918" y="5934670"/>
            <a:ext cx="6494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5984" y="5572140"/>
            <a:ext cx="4429156" cy="129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ong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râu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tơ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muống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2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repeatCount="indefinit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68" y="1796845"/>
            <a:ext cx="2362198" cy="3581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285" y="3992819"/>
            <a:ext cx="2124075" cy="2009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108" y="3429000"/>
            <a:ext cx="1295400" cy="15741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0" y="6143644"/>
            <a:ext cx="435771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ngạt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0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6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82584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6072206"/>
            <a:ext cx="421484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5842" y="2590629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3596908"/>
            <a:ext cx="6009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857224" y="500042"/>
            <a:ext cx="3500462" cy="17145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5072066" y="571480"/>
            <a:ext cx="3500462" cy="17145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Alternate Process 3"/>
          <p:cNvSpPr/>
          <p:nvPr/>
        </p:nvSpPr>
        <p:spPr>
          <a:xfrm>
            <a:off x="857224" y="2714620"/>
            <a:ext cx="3500462" cy="17145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5143504" y="2714620"/>
            <a:ext cx="3500462" cy="17145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857224" y="4857760"/>
            <a:ext cx="3500462" cy="17145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5143504" y="4714884"/>
            <a:ext cx="3500462" cy="17145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173</Words>
  <Application>Microsoft Office PowerPoint</Application>
  <PresentationFormat>On-screen Show (4:3)</PresentationFormat>
  <Paragraphs>29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chân thành cảm ơn quý cô giáo  Chúc các bé chăm ngoan.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80</cp:revision>
  <dcterms:created xsi:type="dcterms:W3CDTF">2019-10-16T13:46:04Z</dcterms:created>
  <dcterms:modified xsi:type="dcterms:W3CDTF">2024-03-13T03:19:50Z</dcterms:modified>
</cp:coreProperties>
</file>