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7" d="100"/>
          <a:sy n="77" d="100"/>
        </p:scale>
        <p:origin x="-1698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</a:t>
            </a:r>
            <a:endParaRPr lang="en-US" sz="20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47642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Lê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Tuyết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Mai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smtClean="0">
                <a:solidFill>
                  <a:srgbClr val="000099"/>
                </a:solidFill>
                <a:latin typeface="Tiffany" pitchFamily="18" charset="0"/>
              </a:rPr>
              <a:t>A1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80</Words>
  <Application>Microsoft Office PowerPoint</Application>
  <PresentationFormat>Custom</PresentationFormat>
  <Paragraphs>37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Techsi.vn</cp:lastModifiedBy>
  <cp:revision>68</cp:revision>
  <dcterms:created xsi:type="dcterms:W3CDTF">2018-10-16T23:09:49Z</dcterms:created>
  <dcterms:modified xsi:type="dcterms:W3CDTF">2024-02-28T02:40:00Z</dcterms:modified>
</cp:coreProperties>
</file>