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3" r:id="rId3"/>
    <p:sldId id="272" r:id="rId4"/>
    <p:sldId id="26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90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7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1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8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79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0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35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19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6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95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93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5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895600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solidFill>
                  <a:srgbClr val="FF0000"/>
                </a:solidFill>
              </a:rPr>
              <a:t>GIÁO DỤC THỂ CHẤT</a:t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err="1" smtClean="0">
                <a:solidFill>
                  <a:srgbClr val="FF0000"/>
                </a:solidFill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tài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</a:rPr>
              <a:t>Bật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chụm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tách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chân</a:t>
            </a:r>
            <a:r>
              <a:rPr lang="en-US" sz="2800" b="1" dirty="0" smtClean="0">
                <a:solidFill>
                  <a:srgbClr val="FF0000"/>
                </a:solidFill>
              </a:rPr>
              <a:t> qua 5 ô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TCVĐ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quả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bóng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vui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nhộn</a:t>
            </a:r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err="1" smtClean="0">
                <a:solidFill>
                  <a:srgbClr val="FF0000"/>
                </a:solidFill>
              </a:rPr>
              <a:t>Lứa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tuổi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</a:rPr>
              <a:t>Mẫu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lớn</a:t>
            </a:r>
            <a:r>
              <a:rPr lang="en-US" sz="2800" b="1" dirty="0" smtClean="0">
                <a:solidFill>
                  <a:srgbClr val="FF0000"/>
                </a:solidFill>
              </a:rPr>
              <a:t> A1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err="1" smtClean="0">
                <a:solidFill>
                  <a:srgbClr val="FF0000"/>
                </a:solidFill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</a:rPr>
              <a:t> l</a:t>
            </a:r>
            <a:r>
              <a:rPr lang="vi-VN" sz="2800" b="1" dirty="0" smtClean="0">
                <a:solidFill>
                  <a:srgbClr val="FF0000"/>
                </a:solidFill>
              </a:rPr>
              <a:t>ượn</a:t>
            </a:r>
            <a:r>
              <a:rPr lang="en-US" sz="2800" b="1" dirty="0" smtClean="0">
                <a:solidFill>
                  <a:srgbClr val="FF0000"/>
                </a:solidFill>
              </a:rPr>
              <a:t>g: 24 </a:t>
            </a:r>
            <a:r>
              <a:rPr lang="en-US" sz="2800" b="1" dirty="0" err="1" smtClean="0">
                <a:solidFill>
                  <a:srgbClr val="FF0000"/>
                </a:solidFill>
              </a:rPr>
              <a:t>trẻ</a:t>
            </a:r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err="1" smtClean="0">
                <a:solidFill>
                  <a:srgbClr val="FF0000"/>
                </a:solidFill>
              </a:rPr>
              <a:t>Thời</a:t>
            </a:r>
            <a:r>
              <a:rPr lang="en-US" sz="2800" b="1" dirty="0" smtClean="0">
                <a:solidFill>
                  <a:srgbClr val="FF0000"/>
                </a:solidFill>
              </a:rPr>
              <a:t> gian:30-35 </a:t>
            </a:r>
            <a:r>
              <a:rPr lang="en-US" sz="2800" b="1" dirty="0" err="1" smtClean="0">
                <a:solidFill>
                  <a:srgbClr val="FF0000"/>
                </a:solidFill>
              </a:rPr>
              <a:t>phút</a:t>
            </a:r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err="1" smtClean="0">
                <a:solidFill>
                  <a:srgbClr val="FF0000"/>
                </a:solidFill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</a:rPr>
              <a:t>Lê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Tuyết</a:t>
            </a:r>
            <a:r>
              <a:rPr lang="en-US" sz="2800" b="1" dirty="0" smtClean="0">
                <a:solidFill>
                  <a:srgbClr val="FF0000"/>
                </a:solidFill>
              </a:rPr>
              <a:t> Mai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609600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ƯỜN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 MẦM NON HOA TRẠNG NGUYÊN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20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ST] 300+ Hình nền mầm non đẹp, cute, đáng yêu, tạo ấn tượng riêng -  ALONGWAL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4600" y="2133600"/>
            <a:ext cx="36679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4221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133600"/>
            <a:ext cx="6400800" cy="1752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2" y="0"/>
            <a:ext cx="912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895600"/>
            <a:ext cx="84137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90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-6927"/>
            <a:ext cx="913707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663" y="27432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98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i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23</Words>
  <Application>Microsoft Office PowerPoint</Application>
  <PresentationFormat>On-screen Show (4:3)</PresentationFormat>
  <Paragraphs>5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GIÁO DỤC THỂ CHẤT  Đề tài: Bật chụm tách chân qua 5 ô TCVĐ: Những quả bóng vui nhộn Lứa tuổi: Mẫu giáo lớn A1 Số lượng: 24 trẻ Thời gian:30-35 phút Giáo viên: Lê Thị Tuyết Mai</vt:lpstr>
      <vt:lpstr>PowerPoint Presentation</vt:lpstr>
      <vt:lpstr>PowerPoint Presentation</vt:lpstr>
      <vt:lpstr>Hồi tĩnh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Techsi.vn</cp:lastModifiedBy>
  <cp:revision>30</cp:revision>
  <dcterms:created xsi:type="dcterms:W3CDTF">2017-11-07T11:56:29Z</dcterms:created>
  <dcterms:modified xsi:type="dcterms:W3CDTF">2024-02-28T07:00:18Z</dcterms:modified>
</cp:coreProperties>
</file>