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2" r:id="rId2"/>
    <p:sldId id="359" r:id="rId3"/>
    <p:sldId id="357" r:id="rId4"/>
    <p:sldId id="358" r:id="rId5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D4C"/>
    <a:srgbClr val="0611E4"/>
    <a:srgbClr val="3D1B1B"/>
    <a:srgbClr val="401C1C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390" autoAdjust="0"/>
  </p:normalViewPr>
  <p:slideViewPr>
    <p:cSldViewPr>
      <p:cViewPr varScale="1">
        <p:scale>
          <a:sx n="78" d="100"/>
          <a:sy n="78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E55A2-6A19-4824-8AD4-27D56319474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79ED-D94A-4032-97C6-4D8EF980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767199" y="242629"/>
            <a:ext cx="4990426" cy="1326061"/>
            <a:chOff x="0" y="0"/>
            <a:chExt cx="1314351" cy="3492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4351" cy="349251"/>
            </a:xfrm>
            <a:custGeom>
              <a:avLst/>
              <a:gdLst/>
              <a:ahLst/>
              <a:cxnLst/>
              <a:rect l="l" t="t" r="r" b="b"/>
              <a:pathLst>
                <a:path w="1314351" h="349251">
                  <a:moveTo>
                    <a:pt x="1111151" y="0"/>
                  </a:moveTo>
                  <a:cubicBezTo>
                    <a:pt x="1223375" y="0"/>
                    <a:pt x="1314351" y="78182"/>
                    <a:pt x="1314351" y="174625"/>
                  </a:cubicBezTo>
                  <a:cubicBezTo>
                    <a:pt x="1314351" y="271068"/>
                    <a:pt x="1223375" y="349251"/>
                    <a:pt x="1111151" y="349251"/>
                  </a:cubicBezTo>
                  <a:lnTo>
                    <a:pt x="203200" y="349251"/>
                  </a:lnTo>
                  <a:cubicBezTo>
                    <a:pt x="90976" y="349251"/>
                    <a:pt x="0" y="271068"/>
                    <a:pt x="0" y="174625"/>
                  </a:cubicBezTo>
                  <a:cubicBezTo>
                    <a:pt x="0" y="781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ACD6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314351" cy="444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011400" y="1852408"/>
            <a:ext cx="5570429" cy="1326061"/>
            <a:chOff x="0" y="0"/>
            <a:chExt cx="1467109" cy="349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67109" cy="349251"/>
            </a:xfrm>
            <a:custGeom>
              <a:avLst/>
              <a:gdLst/>
              <a:ahLst/>
              <a:cxnLst/>
              <a:rect l="l" t="t" r="r" b="b"/>
              <a:pathLst>
                <a:path w="1467109" h="349251">
                  <a:moveTo>
                    <a:pt x="1263909" y="0"/>
                  </a:moveTo>
                  <a:cubicBezTo>
                    <a:pt x="1376133" y="0"/>
                    <a:pt x="1467109" y="78182"/>
                    <a:pt x="1467109" y="174625"/>
                  </a:cubicBezTo>
                  <a:cubicBezTo>
                    <a:pt x="1467109" y="271068"/>
                    <a:pt x="1376133" y="349251"/>
                    <a:pt x="1263909" y="349251"/>
                  </a:cubicBezTo>
                  <a:lnTo>
                    <a:pt x="203200" y="349251"/>
                  </a:lnTo>
                  <a:cubicBezTo>
                    <a:pt x="90976" y="349251"/>
                    <a:pt x="0" y="271068"/>
                    <a:pt x="0" y="174625"/>
                  </a:cubicBezTo>
                  <a:cubicBezTo>
                    <a:pt x="0" y="781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3CBF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467109" cy="444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21200" y="5008203"/>
            <a:ext cx="5965596" cy="1326061"/>
            <a:chOff x="0" y="0"/>
            <a:chExt cx="1571186" cy="349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71186" cy="349251"/>
            </a:xfrm>
            <a:custGeom>
              <a:avLst/>
              <a:gdLst/>
              <a:ahLst/>
              <a:cxnLst/>
              <a:rect l="l" t="t" r="r" b="b"/>
              <a:pathLst>
                <a:path w="1571186" h="349251">
                  <a:moveTo>
                    <a:pt x="1367986" y="0"/>
                  </a:moveTo>
                  <a:cubicBezTo>
                    <a:pt x="1480210" y="0"/>
                    <a:pt x="1571186" y="78182"/>
                    <a:pt x="1571186" y="174625"/>
                  </a:cubicBezTo>
                  <a:cubicBezTo>
                    <a:pt x="1571186" y="271068"/>
                    <a:pt x="1480210" y="349251"/>
                    <a:pt x="1367986" y="349251"/>
                  </a:cubicBezTo>
                  <a:lnTo>
                    <a:pt x="203200" y="349251"/>
                  </a:lnTo>
                  <a:cubicBezTo>
                    <a:pt x="90976" y="349251"/>
                    <a:pt x="0" y="271068"/>
                    <a:pt x="0" y="174625"/>
                  </a:cubicBezTo>
                  <a:cubicBezTo>
                    <a:pt x="0" y="781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7D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571186" cy="444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245479" y="3445731"/>
            <a:ext cx="5965596" cy="1326061"/>
            <a:chOff x="0" y="0"/>
            <a:chExt cx="1571186" cy="349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1186" cy="349251"/>
            </a:xfrm>
            <a:custGeom>
              <a:avLst/>
              <a:gdLst/>
              <a:ahLst/>
              <a:cxnLst/>
              <a:rect l="l" t="t" r="r" b="b"/>
              <a:pathLst>
                <a:path w="1571186" h="349251">
                  <a:moveTo>
                    <a:pt x="1367986" y="0"/>
                  </a:moveTo>
                  <a:cubicBezTo>
                    <a:pt x="1480210" y="0"/>
                    <a:pt x="1571186" y="78182"/>
                    <a:pt x="1571186" y="174625"/>
                  </a:cubicBezTo>
                  <a:cubicBezTo>
                    <a:pt x="1571186" y="271068"/>
                    <a:pt x="1480210" y="349251"/>
                    <a:pt x="1367986" y="349251"/>
                  </a:cubicBezTo>
                  <a:lnTo>
                    <a:pt x="203200" y="349251"/>
                  </a:lnTo>
                  <a:cubicBezTo>
                    <a:pt x="90976" y="349251"/>
                    <a:pt x="0" y="271068"/>
                    <a:pt x="0" y="174625"/>
                  </a:cubicBezTo>
                  <a:cubicBezTo>
                    <a:pt x="0" y="781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C39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1571186" cy="444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19655492">
            <a:off x="-806227" y="801448"/>
            <a:ext cx="5816573" cy="3075513"/>
          </a:xfrm>
          <a:custGeom>
            <a:avLst/>
            <a:gdLst/>
            <a:ahLst/>
            <a:cxnLst/>
            <a:rect l="l" t="t" r="r" b="b"/>
            <a:pathLst>
              <a:path w="5816573" h="3075513">
                <a:moveTo>
                  <a:pt x="0" y="0"/>
                </a:moveTo>
                <a:lnTo>
                  <a:pt x="5816573" y="0"/>
                </a:lnTo>
                <a:lnTo>
                  <a:pt x="5816573" y="3075513"/>
                </a:lnTo>
                <a:lnTo>
                  <a:pt x="0" y="30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AC45E0F-3541-A6EF-9D0F-866D0BC15FAC}"/>
              </a:ext>
            </a:extLst>
          </p:cNvPr>
          <p:cNvSpPr txBox="1"/>
          <p:nvPr/>
        </p:nvSpPr>
        <p:spPr>
          <a:xfrm>
            <a:off x="2930991" y="-34782"/>
            <a:ext cx="12270667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  <a:p>
            <a:pPr algn="ctr"/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</a:p>
          <a:p>
            <a:pPr algn="ctr"/>
            <a:endParaRPr lang="en-US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A1</a:t>
            </a:r>
          </a:p>
          <a:p>
            <a:pPr algn="ctr"/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6570365-B05E-E61C-F815-4F9A5129FE28}"/>
              </a:ext>
            </a:extLst>
          </p:cNvPr>
          <p:cNvGrpSpPr/>
          <p:nvPr/>
        </p:nvGrpSpPr>
        <p:grpSpPr>
          <a:xfrm>
            <a:off x="80466" y="42571"/>
            <a:ext cx="2980524" cy="2901156"/>
            <a:chOff x="533400" y="456391"/>
            <a:chExt cx="2980524" cy="2901156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EB47694-BE68-A2E1-6D4C-56B33825D30A}"/>
                </a:ext>
              </a:extLst>
            </p:cNvPr>
            <p:cNvSpPr/>
            <p:nvPr/>
          </p:nvSpPr>
          <p:spPr>
            <a:xfrm>
              <a:off x="533400" y="456391"/>
              <a:ext cx="2980524" cy="290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9C381747-A9ED-E45B-7575-56DAA772498F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88" y="610295"/>
              <a:ext cx="2641909" cy="2593348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A8F72607-B440-E93D-F8C9-7EA9DD9F5F79}"/>
              </a:ext>
            </a:extLst>
          </p:cNvPr>
          <p:cNvSpPr/>
          <p:nvPr/>
        </p:nvSpPr>
        <p:spPr>
          <a:xfrm flipH="1">
            <a:off x="505846" y="5505212"/>
            <a:ext cx="3903566" cy="4610511"/>
          </a:xfrm>
          <a:custGeom>
            <a:avLst/>
            <a:gdLst/>
            <a:ahLst/>
            <a:cxnLst/>
            <a:rect l="l" t="t" r="r" b="b"/>
            <a:pathLst>
              <a:path w="3903566" h="4610511">
                <a:moveTo>
                  <a:pt x="0" y="0"/>
                </a:moveTo>
                <a:lnTo>
                  <a:pt x="3903566" y="0"/>
                </a:lnTo>
                <a:lnTo>
                  <a:pt x="3903566" y="4610511"/>
                </a:lnTo>
                <a:lnTo>
                  <a:pt x="0" y="46105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="" xmlns:a16="http://schemas.microsoft.com/office/drawing/2014/main" id="{2EDB66D2-4D5A-DE17-13E8-C41596A0C5CE}"/>
              </a:ext>
            </a:extLst>
          </p:cNvPr>
          <p:cNvSpPr/>
          <p:nvPr/>
        </p:nvSpPr>
        <p:spPr>
          <a:xfrm>
            <a:off x="10363200" y="8115300"/>
            <a:ext cx="7924800" cy="2171700"/>
          </a:xfrm>
          <a:custGeom>
            <a:avLst/>
            <a:gdLst/>
            <a:ahLst/>
            <a:cxnLst/>
            <a:rect l="l" t="t" r="r" b="b"/>
            <a:pathLst>
              <a:path w="13778774" h="6355459">
                <a:moveTo>
                  <a:pt x="0" y="0"/>
                </a:moveTo>
                <a:lnTo>
                  <a:pt x="13778774" y="0"/>
                </a:lnTo>
                <a:lnTo>
                  <a:pt x="13778774" y="6355460"/>
                </a:lnTo>
                <a:lnTo>
                  <a:pt x="0" y="6355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944" b="-172322"/>
            </a:stretch>
          </a:blipFill>
        </p:spPr>
      </p:sp>
      <p:sp>
        <p:nvSpPr>
          <p:cNvPr id="27" name="Freeform 4">
            <a:extLst>
              <a:ext uri="{FF2B5EF4-FFF2-40B4-BE49-F238E27FC236}">
                <a16:creationId xmlns="" xmlns:a16="http://schemas.microsoft.com/office/drawing/2014/main" id="{8635F848-BB86-BEE7-114E-4C858E408130}"/>
              </a:ext>
            </a:extLst>
          </p:cNvPr>
          <p:cNvSpPr/>
          <p:nvPr/>
        </p:nvSpPr>
        <p:spPr>
          <a:xfrm>
            <a:off x="13942936" y="5899609"/>
            <a:ext cx="2331540" cy="4094722"/>
          </a:xfrm>
          <a:custGeom>
            <a:avLst/>
            <a:gdLst/>
            <a:ahLst/>
            <a:cxnLst/>
            <a:rect l="l" t="t" r="r" b="b"/>
            <a:pathLst>
              <a:path w="2001848" h="3534954">
                <a:moveTo>
                  <a:pt x="0" y="0"/>
                </a:moveTo>
                <a:lnTo>
                  <a:pt x="2001847" y="0"/>
                </a:lnTo>
                <a:lnTo>
                  <a:pt x="2001847" y="3534954"/>
                </a:lnTo>
                <a:lnTo>
                  <a:pt x="0" y="35349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637" r="-3637"/>
            </a:stretch>
          </a:blipFill>
        </p:spPr>
      </p:sp>
      <p:sp>
        <p:nvSpPr>
          <p:cNvPr id="29" name="Freeform 3">
            <a:extLst>
              <a:ext uri="{FF2B5EF4-FFF2-40B4-BE49-F238E27FC236}">
                <a16:creationId xmlns="" xmlns:a16="http://schemas.microsoft.com/office/drawing/2014/main" id="{44E0E556-225B-39C3-FDCA-4245D81BDA1A}"/>
              </a:ext>
            </a:extLst>
          </p:cNvPr>
          <p:cNvSpPr/>
          <p:nvPr/>
        </p:nvSpPr>
        <p:spPr>
          <a:xfrm>
            <a:off x="16245478" y="7535083"/>
            <a:ext cx="2133673" cy="2782625"/>
          </a:xfrm>
          <a:custGeom>
            <a:avLst/>
            <a:gdLst/>
            <a:ahLst/>
            <a:cxnLst/>
            <a:rect l="l" t="t" r="r" b="b"/>
            <a:pathLst>
              <a:path w="4607903" h="6103183">
                <a:moveTo>
                  <a:pt x="0" y="0"/>
                </a:moveTo>
                <a:lnTo>
                  <a:pt x="4607903" y="0"/>
                </a:lnTo>
                <a:lnTo>
                  <a:pt x="4607903" y="6103183"/>
                </a:lnTo>
                <a:lnTo>
                  <a:pt x="0" y="61031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" r="-59126" b="-51774"/>
            </a:stretch>
          </a:blipFill>
        </p:spPr>
      </p:sp>
      <p:pic>
        <p:nvPicPr>
          <p:cNvPr id="30" name="Picture 20">
            <a:extLst>
              <a:ext uri="{FF2B5EF4-FFF2-40B4-BE49-F238E27FC236}">
                <a16:creationId xmlns="" xmlns:a16="http://schemas.microsoft.com/office/drawing/2014/main" id="{5062C2F3-5B7C-FB59-9A05-3A11CAD631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1856" b="41072"/>
          <a:stretch/>
        </p:blipFill>
        <p:spPr>
          <a:xfrm rot="410647">
            <a:off x="118439" y="4513479"/>
            <a:ext cx="1649173" cy="1346093"/>
          </a:xfrm>
          <a:prstGeom prst="rect">
            <a:avLst/>
          </a:prstGeom>
        </p:spPr>
      </p:pic>
      <p:pic>
        <p:nvPicPr>
          <p:cNvPr id="31" name="Picture 20">
            <a:extLst>
              <a:ext uri="{FF2B5EF4-FFF2-40B4-BE49-F238E27FC236}">
                <a16:creationId xmlns="" xmlns:a16="http://schemas.microsoft.com/office/drawing/2014/main" id="{6E601B87-0A15-D313-0EF4-42DEC89995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414" t="38051"/>
          <a:stretch/>
        </p:blipFill>
        <p:spPr>
          <a:xfrm rot="20063448">
            <a:off x="4333613" y="7407747"/>
            <a:ext cx="1006434" cy="141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8289588" cy="1025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2628900"/>
            <a:ext cx="9144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 err="1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000" b="1" dirty="0" err="1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dirty="0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8000" b="1" dirty="0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8000" b="1" dirty="0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8000" b="1" dirty="0">
                <a:solidFill>
                  <a:srgbClr val="DB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8000" b="1" dirty="0">
              <a:solidFill>
                <a:srgbClr val="DB8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64"/>
            <a:ext cx="18288000" cy="102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58593"/>
            <a:ext cx="9974263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8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22"/>
            <a:ext cx="18287999" cy="102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71700"/>
            <a:ext cx="7089775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373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66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Tím và Xanh lá Hoạt hình Trừu tượng Họa tiết Dự án Nhóm Bản thuyết trình Giáo dục</dc:title>
  <cp:lastModifiedBy>Techsi.vn</cp:lastModifiedBy>
  <cp:revision>175</cp:revision>
  <dcterms:created xsi:type="dcterms:W3CDTF">2006-08-16T00:00:00Z</dcterms:created>
  <dcterms:modified xsi:type="dcterms:W3CDTF">2024-02-28T07:36:03Z</dcterms:modified>
  <dc:identifier>DAFVRkKv0rM</dc:identifier>
</cp:coreProperties>
</file>