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652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9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7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1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3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60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2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1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4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0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361F6-62F2-4DC5-B452-1087F31F1396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431DB-925D-43D1-B096-86CF359A1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0" y="0"/>
            <a:ext cx="1213369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02403" y="296650"/>
            <a:ext cx="5870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8357" y="688550"/>
            <a:ext cx="4075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NGUYÊN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7541" y="1818666"/>
            <a:ext cx="750468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2403" y="2286234"/>
            <a:ext cx="60950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endParaRPr lang="en-US" sz="2800" b="1" dirty="0" smtClean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2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381000"/>
            <a:ext cx="6172199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36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8250" y="381000"/>
            <a:ext cx="691515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5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447800"/>
            <a:ext cx="48768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0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1</cp:revision>
  <dcterms:created xsi:type="dcterms:W3CDTF">2024-03-13T01:57:18Z</dcterms:created>
  <dcterms:modified xsi:type="dcterms:W3CDTF">2024-03-13T01:59:55Z</dcterms:modified>
</cp:coreProperties>
</file>