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3/12/2024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341" y="691300"/>
            <a:ext cx="496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6921" y="2296056"/>
            <a:ext cx="6144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của tôi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ơi mình đi đâu thế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Nghe giai điệu đoán tên bài hát</a:t>
            </a:r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8421" y="2755900"/>
            <a:ext cx="613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t:</a:t>
            </a:r>
            <a:r>
              <a:rPr lang="vi-VN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của tôi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922" y="45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43729" y="1183409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 ơi mình đi đâu thế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02857" y="726208"/>
            <a:ext cx="764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Nghe giai điệu đoán tên bài hát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6" y="2345190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460</TotalTime>
  <Words>75</Words>
  <Application>Microsoft Office PowerPoint</Application>
  <PresentationFormat>Custom</PresentationFormat>
  <Paragraphs>9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Techsi.vn</cp:lastModifiedBy>
  <cp:revision>32</cp:revision>
  <dcterms:created xsi:type="dcterms:W3CDTF">2019-11-06T04:12:19Z</dcterms:created>
  <dcterms:modified xsi:type="dcterms:W3CDTF">2024-03-12T03:17:27Z</dcterms:modified>
</cp:coreProperties>
</file>