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30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75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23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48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5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00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01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7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66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47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4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07AA5-AE67-4B6C-8A98-B2CD8D57DEB1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5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19200"/>
            <a:ext cx="7772400" cy="11430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</a:t>
            </a:r>
            <a:r>
              <a:rPr 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ĐT QUẬN LONG BIÊN</a:t>
            </a:r>
            <a:b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TRẠNG NGUYÊN</a:t>
            </a:r>
            <a:r>
              <a:rPr 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**********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68" y="2438400"/>
            <a:ext cx="9083232" cy="35814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HOẠT ĐỘNG GIÁO DỤC THỂ CHẤT</a:t>
            </a:r>
          </a:p>
          <a:p>
            <a:endParaRPr lang="en-US" sz="7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7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VĐCB: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sàn</a:t>
            </a:r>
            <a:r>
              <a:rPr lang="en-US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                          TCVĐ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						</a:t>
            </a:r>
            <a:endParaRPr lang="en-US" sz="16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7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90"/>
          <a:stretch/>
        </p:blipFill>
        <p:spPr bwMode="auto">
          <a:xfrm>
            <a:off x="60768" y="-381000"/>
            <a:ext cx="5410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3" b="68190"/>
          <a:stretch/>
        </p:blipFill>
        <p:spPr bwMode="auto">
          <a:xfrm>
            <a:off x="5504727" y="-402771"/>
            <a:ext cx="363927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1"/>
          <a:stretch/>
        </p:blipFill>
        <p:spPr bwMode="auto">
          <a:xfrm>
            <a:off x="5181600" y="5410200"/>
            <a:ext cx="396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65421"/>
          <a:stretch/>
        </p:blipFill>
        <p:spPr bwMode="auto">
          <a:xfrm>
            <a:off x="-35689" y="5410200"/>
            <a:ext cx="216543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1"/>
          <a:stretch/>
        </p:blipFill>
        <p:spPr bwMode="auto">
          <a:xfrm>
            <a:off x="1508568" y="5410200"/>
            <a:ext cx="396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110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8" y="0"/>
            <a:ext cx="91501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200" y="638537"/>
            <a:ext cx="4689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00FF"/>
                </a:solidFill>
              </a:rPr>
              <a:t>Khởi</a:t>
            </a:r>
            <a:r>
              <a:rPr lang="en-US" sz="4800" dirty="0" smtClean="0">
                <a:solidFill>
                  <a:srgbClr val="0000FF"/>
                </a:solidFill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</a:rPr>
              <a:t>động</a:t>
            </a:r>
            <a:endParaRPr lang="en-US" sz="4800" dirty="0">
              <a:solidFill>
                <a:srgbClr val="0000FF"/>
              </a:solidFill>
            </a:endParaRPr>
          </a:p>
        </p:txBody>
      </p:sp>
      <p:pic>
        <p:nvPicPr>
          <p:cNvPr id="4" name="1 khoi dong + lay do dung Ha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9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nền mầm non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3501" y="2694972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BTPTC: NHẠC “CHÚ ẾCH CON”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2BTPTC chu ech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8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0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Kết quả hình ảnh cho frame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Kết quả hình ảnh cho frame 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86" y="7936"/>
            <a:ext cx="9166185" cy="669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2600" y="2895600"/>
            <a:ext cx="525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00FF"/>
                </a:solidFill>
              </a:rPr>
              <a:t>Đi</a:t>
            </a:r>
            <a:r>
              <a:rPr lang="en-US" sz="4400" b="1" dirty="0" smtClean="0">
                <a:solidFill>
                  <a:srgbClr val="0000FF"/>
                </a:solidFill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</a:rPr>
              <a:t>trên</a:t>
            </a:r>
            <a:r>
              <a:rPr lang="en-US" sz="4400" b="1" dirty="0" smtClean="0">
                <a:solidFill>
                  <a:srgbClr val="0000FF"/>
                </a:solidFill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</a:rPr>
              <a:t>vạch</a:t>
            </a:r>
            <a:r>
              <a:rPr lang="en-US" sz="4400" b="1" dirty="0" smtClean="0">
                <a:solidFill>
                  <a:srgbClr val="0000FF"/>
                </a:solidFill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</a:rPr>
              <a:t>kẻ</a:t>
            </a:r>
            <a:r>
              <a:rPr lang="en-US" sz="4400" b="1" dirty="0" smtClean="0">
                <a:solidFill>
                  <a:srgbClr val="0000FF"/>
                </a:solidFill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</a:rPr>
              <a:t>thẳng</a:t>
            </a:r>
            <a:endParaRPr lang="en-US" sz="4400" b="1" dirty="0">
              <a:solidFill>
                <a:srgbClr val="0000FF"/>
              </a:solidFill>
            </a:endParaRPr>
          </a:p>
        </p:txBody>
      </p:sp>
      <p:pic>
        <p:nvPicPr>
          <p:cNvPr id="4" name="3. Bat la s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6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frame 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96" y="0"/>
            <a:ext cx="91767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55403" y="44958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TRÒ </a:t>
            </a:r>
            <a:r>
              <a:rPr lang="en-US" sz="2800" b="1" dirty="0" smtClean="0">
                <a:solidFill>
                  <a:srgbClr val="0000FF"/>
                </a:solidFill>
              </a:rPr>
              <a:t>CHƠI:CHUYỀN BÓNG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3" name="4.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1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frame 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14700" y="3056962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</a:rPr>
              <a:t>HỒI TĨNH</a:t>
            </a:r>
            <a:endParaRPr lang="en-US" sz="4400" b="1" dirty="0">
              <a:solidFill>
                <a:srgbClr val="0000FF"/>
              </a:solidFill>
            </a:endParaRPr>
          </a:p>
        </p:txBody>
      </p:sp>
      <p:pic>
        <p:nvPicPr>
          <p:cNvPr id="3" name="5. Hồi tĩ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6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1374</TotalTime>
  <Words>33</Words>
  <Application>Microsoft Office PowerPoint</Application>
  <PresentationFormat>On-screen Show (4:3)</PresentationFormat>
  <Paragraphs>9</Paragraphs>
  <Slides>6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PHÒNG GD &amp; ĐT QUẬN LONG BIÊN TRƯỜNG MN HOA TRẠNG NGUYÊN **********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C2</dc:creator>
  <cp:lastModifiedBy>Techsi.vn</cp:lastModifiedBy>
  <cp:revision>29</cp:revision>
  <dcterms:created xsi:type="dcterms:W3CDTF">2018-01-23T11:56:40Z</dcterms:created>
  <dcterms:modified xsi:type="dcterms:W3CDTF">2024-03-01T13:01:56Z</dcterms:modified>
</cp:coreProperties>
</file>