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-186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1588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4874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46481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3706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345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990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6118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64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72246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10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737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2ED052-91A9-4716-AD53-52C0D4B4B111}" type="datetimeFigureOut">
              <a:rPr lang="en-US" smtClean="0"/>
              <a:t>2/28/2024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E215D2-F24B-4167-87BC-9DA009BAF0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844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3.png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0637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96900" y="749300"/>
            <a:ext cx="10185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/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</a:t>
            </a:r>
            <a:r>
              <a:rPr lang="en-US" sz="2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TRẠNG NGUYÊN</a:t>
            </a:r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4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LĨNH VỰC PHÁT TRIỂN NGÔN NGỮ</a:t>
            </a: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LÀM QUEN VĂN HỌC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THƠ “ CÔ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CỦA EM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LỨA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TUỔI: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4-5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</a:p>
          <a:p>
            <a:pPr lvl="7"/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MẪU GIÁO </a:t>
            </a:r>
            <a:r>
              <a:rPr lang="en-US" sz="2000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NHỠ B1</a:t>
            </a:r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7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6438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810000" y="2019300"/>
            <a:ext cx="647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FF0000"/>
                </a:solidFill>
              </a:rPr>
              <a:t>BÀI HÁT: BÀN TAY</a:t>
            </a:r>
            <a:endParaRPr lang="en-US" sz="5400" b="1" dirty="0">
              <a:solidFill>
                <a:srgbClr val="FF0000"/>
              </a:solidFill>
            </a:endParaRPr>
          </a:p>
        </p:txBody>
      </p:sp>
      <p:pic>
        <p:nvPicPr>
          <p:cNvPr id="6" name="be-thuy-trang-nhac-vui-nhon-cho-be-mv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6087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3263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73280" cy="6858000"/>
          </a:xfrm>
        </p:spPr>
      </p:pic>
      <p:sp>
        <p:nvSpPr>
          <p:cNvPr id="5" name="TextBox 4"/>
          <p:cNvSpPr txBox="1"/>
          <p:nvPr/>
        </p:nvSpPr>
        <p:spPr>
          <a:xfrm>
            <a:off x="3564890" y="2981683"/>
            <a:ext cx="51435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</a:rPr>
              <a:t>CÔ ĐỌC THƠ CHO TRẺ NGHE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851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334736"/>
            <a:ext cx="5486400" cy="6049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40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</p:spPr>
      </p:pic>
    </p:spTree>
    <p:extLst>
      <p:ext uri="{BB962C8B-B14F-4D97-AF65-F5344CB8AC3E}">
        <p14:creationId xmlns:p14="http://schemas.microsoft.com/office/powerpoint/2010/main" val="2776359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16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85725"/>
            <a:ext cx="12192000" cy="6909987"/>
          </a:xfrm>
        </p:spPr>
      </p:pic>
    </p:spTree>
    <p:extLst>
      <p:ext uri="{BB962C8B-B14F-4D97-AF65-F5344CB8AC3E}">
        <p14:creationId xmlns:p14="http://schemas.microsoft.com/office/powerpoint/2010/main" val="24010796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4906" cy="6858000"/>
          </a:xfrm>
        </p:spPr>
      </p:pic>
      <p:sp>
        <p:nvSpPr>
          <p:cNvPr id="5" name="TextBox 4"/>
          <p:cNvSpPr txBox="1"/>
          <p:nvPr/>
        </p:nvSpPr>
        <p:spPr>
          <a:xfrm>
            <a:off x="3327400" y="3812679"/>
            <a:ext cx="6426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rgbClr val="0000FF"/>
                </a:solidFill>
              </a:rPr>
              <a:t>TRẺ ĐỌC BÀI THƠ</a:t>
            </a:r>
            <a:endParaRPr lang="en-US" sz="5400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13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44400" cy="6858000"/>
          </a:xfrm>
        </p:spPr>
      </p:pic>
      <p:sp>
        <p:nvSpPr>
          <p:cNvPr id="5" name="TextBox 4"/>
          <p:cNvSpPr txBox="1"/>
          <p:nvPr/>
        </p:nvSpPr>
        <p:spPr>
          <a:xfrm>
            <a:off x="2527300" y="2641600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solidFill>
                  <a:srgbClr val="0000FF"/>
                </a:solidFill>
              </a:rPr>
              <a:t>BÀI HÁT:  VUI ĐẾN TRƯỜNG </a:t>
            </a:r>
            <a:endParaRPr lang="en-US" sz="4800" b="1" dirty="0">
              <a:solidFill>
                <a:srgbClr val="0000FF"/>
              </a:solidFill>
            </a:endParaRPr>
          </a:p>
        </p:txBody>
      </p:sp>
      <p:pic>
        <p:nvPicPr>
          <p:cNvPr id="6" name="vui-den-tru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81390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73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13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68</Words>
  <Application>Microsoft Office PowerPoint</Application>
  <PresentationFormat>Custom</PresentationFormat>
  <Paragraphs>15</Paragraphs>
  <Slides>9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Phong5T1</dc:creator>
  <cp:lastModifiedBy>Techsi.vn</cp:lastModifiedBy>
  <cp:revision>10</cp:revision>
  <dcterms:created xsi:type="dcterms:W3CDTF">2020-09-29T02:57:31Z</dcterms:created>
  <dcterms:modified xsi:type="dcterms:W3CDTF">2024-02-28T03:25:50Z</dcterms:modified>
</cp:coreProperties>
</file>