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4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D-A09E-4144-8BD6-0EB271B90A6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5D2-CD2D-4714-8BAF-7EF356E17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6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D-A09E-4144-8BD6-0EB271B90A6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5D2-CD2D-4714-8BAF-7EF356E17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3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D-A09E-4144-8BD6-0EB271B90A6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5D2-CD2D-4714-8BAF-7EF356E17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D-A09E-4144-8BD6-0EB271B90A6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5D2-CD2D-4714-8BAF-7EF356E17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0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D-A09E-4144-8BD6-0EB271B90A6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5D2-CD2D-4714-8BAF-7EF356E17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0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D-A09E-4144-8BD6-0EB271B90A6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5D2-CD2D-4714-8BAF-7EF356E17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6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D-A09E-4144-8BD6-0EB271B90A6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5D2-CD2D-4714-8BAF-7EF356E17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D-A09E-4144-8BD6-0EB271B90A6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5D2-CD2D-4714-8BAF-7EF356E17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7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D-A09E-4144-8BD6-0EB271B90A6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5D2-CD2D-4714-8BAF-7EF356E17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8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D-A09E-4144-8BD6-0EB271B90A6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5D2-CD2D-4714-8BAF-7EF356E17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2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D-A09E-4144-8BD6-0EB271B90A6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85D2-CD2D-4714-8BAF-7EF356E17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8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45F9D-A09E-4144-8BD6-0EB271B90A6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F85D2-CD2D-4714-8BAF-7EF356E17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3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3" y="2000250"/>
            <a:ext cx="996107" cy="973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16" y="3794637"/>
            <a:ext cx="1152371" cy="1126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29" y="2973644"/>
            <a:ext cx="1442884" cy="1082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9095">
            <a:off x="7762712" y="2883295"/>
            <a:ext cx="833960" cy="7213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4207" y="74474"/>
            <a:ext cx="992777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</a:p>
          <a:p>
            <a:pPr algn="ctr"/>
            <a:endParaRPr lang="en-US" b="1"/>
          </a:p>
          <a:p>
            <a:pPr algn="ctr"/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mỹ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</a:t>
            </a:r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con chuồn chuồn từ thìa sữa chua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 – 6 tuổi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13" y="672191"/>
            <a:ext cx="740229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8351" y="1319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645">
            <a:off x="3676971" y="2229094"/>
            <a:ext cx="2686515" cy="23238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6577" y="1085417"/>
            <a:ext cx="4244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uồn chuồn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3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3" y="124510"/>
            <a:ext cx="4626057" cy="3751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44" y="556056"/>
            <a:ext cx="3723588" cy="37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12" y="806245"/>
            <a:ext cx="4483511" cy="4807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15" y="806245"/>
            <a:ext cx="4660491" cy="48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55" y="0"/>
            <a:ext cx="3553019" cy="3553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87" y="263824"/>
            <a:ext cx="2743985" cy="2743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57" y="3271633"/>
            <a:ext cx="2630523" cy="2948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134" y="3271633"/>
            <a:ext cx="3101228" cy="3101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38" y="3007809"/>
            <a:ext cx="2874735" cy="287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74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63" y="598029"/>
            <a:ext cx="3669995" cy="2971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58" y="598028"/>
            <a:ext cx="3675036" cy="2971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49" y="3883742"/>
            <a:ext cx="5164166" cy="28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51</Words>
  <Application>Microsoft Office PowerPoint</Application>
  <PresentationFormat>Custom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19</cp:revision>
  <dcterms:created xsi:type="dcterms:W3CDTF">2021-12-04T12:09:07Z</dcterms:created>
  <dcterms:modified xsi:type="dcterms:W3CDTF">2024-05-04T05:54:44Z</dcterms:modified>
</cp:coreProperties>
</file>