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2.wav" ContentType="audio/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5" r:id="rId2"/>
    <p:sldId id="273" r:id="rId3"/>
    <p:sldId id="274" r:id="rId4"/>
    <p:sldId id="277" r:id="rId5"/>
    <p:sldId id="279" r:id="rId6"/>
    <p:sldId id="281" r:id="rId7"/>
    <p:sldId id="282" r:id="rId8"/>
    <p:sldId id="283" r:id="rId9"/>
    <p:sldId id="284" r:id="rId10"/>
    <p:sldId id="258" r:id="rId11"/>
    <p:sldId id="260" r:id="rId12"/>
    <p:sldId id="287" r:id="rId13"/>
    <p:sldId id="268" r:id="rId14"/>
    <p:sldId id="285" r:id="rId15"/>
    <p:sldId id="286" r:id="rId16"/>
    <p:sldId id="272" r:id="rId17"/>
    <p:sldId id="288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4A1"/>
    <a:srgbClr val="F7FA72"/>
    <a:srgbClr val="F5F02C"/>
    <a:srgbClr val="F6FBB3"/>
    <a:srgbClr val="BBEEF3"/>
    <a:srgbClr val="FEB0F5"/>
    <a:srgbClr val="FFD9D9"/>
    <a:srgbClr val="FF9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0" autoAdjust="0"/>
    <p:restoredTop sz="94660"/>
  </p:normalViewPr>
  <p:slideViewPr>
    <p:cSldViewPr>
      <p:cViewPr varScale="1">
        <p:scale>
          <a:sx n="145" d="100"/>
          <a:sy n="145" d="100"/>
        </p:scale>
        <p:origin x="-654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BE54F-3A7E-488E-AFE3-4F9748388BD8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00AE8-C9DE-44DE-8D6C-3DB99B62D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35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00AE8-C9DE-44DE-8D6C-3DB99B62D5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67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52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83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16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41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91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56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39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14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42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63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0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50170-5DFD-450A-BE45-E205F09B2AB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1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image" Target="../media/image5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1.png"/><Relationship Id="rId5" Type="http://schemas.openxmlformats.org/officeDocument/2006/relationships/slide" Target="slide13.xml"/><Relationship Id="rId4" Type="http://schemas.openxmlformats.org/officeDocument/2006/relationships/audio" Target="../media/audio3.wav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70.png"/><Relationship Id="rId18" Type="http://schemas.openxmlformats.org/officeDocument/2006/relationships/image" Target="../media/image74.png"/><Relationship Id="rId3" Type="http://schemas.microsoft.com/office/2007/relationships/media" Target="../media/media5.mp4"/><Relationship Id="rId21" Type="http://schemas.openxmlformats.org/officeDocument/2006/relationships/image" Target="../media/image77.png"/><Relationship Id="rId7" Type="http://schemas.openxmlformats.org/officeDocument/2006/relationships/image" Target="../media/image65.png"/><Relationship Id="rId12" Type="http://schemas.openxmlformats.org/officeDocument/2006/relationships/image" Target="../media/image69.png"/><Relationship Id="rId17" Type="http://schemas.openxmlformats.org/officeDocument/2006/relationships/image" Target="../media/image73.png"/><Relationship Id="rId2" Type="http://schemas.openxmlformats.org/officeDocument/2006/relationships/audio" Target="../media/media4.wma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microsoft.com/office/2007/relationships/media" Target="../media/media4.wma"/><Relationship Id="rId6" Type="http://schemas.openxmlformats.org/officeDocument/2006/relationships/audio" Target="../media/audio12.wav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1.png"/><Relationship Id="rId10" Type="http://schemas.openxmlformats.org/officeDocument/2006/relationships/image" Target="../media/image67.png"/><Relationship Id="rId19" Type="http://schemas.openxmlformats.org/officeDocument/2006/relationships/image" Target="../media/image75.png"/><Relationship Id="rId4" Type="http://schemas.openxmlformats.org/officeDocument/2006/relationships/video" Target="../media/media5.mp4"/><Relationship Id="rId9" Type="http://schemas.openxmlformats.org/officeDocument/2006/relationships/image" Target="../media/image66.png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79.jpeg"/><Relationship Id="rId7" Type="http://schemas.openxmlformats.org/officeDocument/2006/relationships/slide" Target="slide14.xml"/><Relationship Id="rId2" Type="http://schemas.openxmlformats.org/officeDocument/2006/relationships/image" Target="../media/image78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fif"/><Relationship Id="rId5" Type="http://schemas.openxmlformats.org/officeDocument/2006/relationships/image" Target="../media/image81.jpeg"/><Relationship Id="rId4" Type="http://schemas.openxmlformats.org/officeDocument/2006/relationships/image" Target="../media/image80.jf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4.jpeg"/><Relationship Id="rId5" Type="http://schemas.openxmlformats.org/officeDocument/2006/relationships/image" Target="../media/image83.jfif"/><Relationship Id="rId10" Type="http://schemas.openxmlformats.org/officeDocument/2006/relationships/image" Target="../media/image86.png"/><Relationship Id="rId4" Type="http://schemas.openxmlformats.org/officeDocument/2006/relationships/notesSlide" Target="../notesSlides/notesSlide1.xml"/><Relationship Id="rId9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5" Type="http://schemas.openxmlformats.org/officeDocument/2006/relationships/image" Target="../media/image59.png"/><Relationship Id="rId4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1.wav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3.png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2" Type="http://schemas.openxmlformats.org/officeDocument/2006/relationships/video" Target="../media/media1.mp4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microsoft.com/office/2007/relationships/media" Target="../media/media1.mp4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24" Type="http://schemas.openxmlformats.org/officeDocument/2006/relationships/image" Target="../media/image26.png"/><Relationship Id="rId32" Type="http://schemas.openxmlformats.org/officeDocument/2006/relationships/image" Target="../media/image34.gif"/><Relationship Id="rId5" Type="http://schemas.openxmlformats.org/officeDocument/2006/relationships/audio" Target="../media/audio3.wav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openxmlformats.org/officeDocument/2006/relationships/audio" Target="../media/audio8.wav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12.wav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8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26.png"/><Relationship Id="rId12" Type="http://schemas.openxmlformats.org/officeDocument/2006/relationships/image" Target="../media/image46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5.jfif"/><Relationship Id="rId5" Type="http://schemas.openxmlformats.org/officeDocument/2006/relationships/image" Target="../media/image40.png"/><Relationship Id="rId10" Type="http://schemas.openxmlformats.org/officeDocument/2006/relationships/image" Target="../media/image44.jpe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486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75537" y="123478"/>
            <a:ext cx="45929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1400" b="1" dirty="0">
                <a:solidFill>
                  <a:srgbClr val="FFFF00"/>
                </a:solidFill>
              </a:rPr>
              <a:t>PHÒNG GIÁO DỤC VÀ ĐÀO TẠO QUẬN LONG BIÊN</a:t>
            </a:r>
          </a:p>
          <a:p>
            <a:pPr algn="ctr"/>
            <a:r>
              <a:rPr lang="vi-VN" sz="1400" b="1" dirty="0">
                <a:solidFill>
                  <a:srgbClr val="FFFF00"/>
                </a:solidFill>
              </a:rPr>
              <a:t>TRƯỜNG MẦM </a:t>
            </a:r>
            <a:r>
              <a:rPr lang="vi-VN" sz="1400" b="1">
                <a:solidFill>
                  <a:srgbClr val="FFFF00"/>
                </a:solidFill>
              </a:rPr>
              <a:t>NON </a:t>
            </a:r>
            <a:r>
              <a:rPr lang="en-US" sz="1600" b="1" smtClean="0">
                <a:solidFill>
                  <a:srgbClr val="FFFF00"/>
                </a:solidFill>
              </a:rPr>
              <a:t>HOA TRẠNG NGUYÊN</a:t>
            </a:r>
            <a:endParaRPr lang="en-US" sz="1600" b="1" dirty="0">
              <a:solidFill>
                <a:srgbClr val="FFFF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37266" y="1347019"/>
            <a:ext cx="7210628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C000"/>
                </a:solidFill>
              </a:rPr>
              <a:t>LĨNH VỰC: PHÁT TRIỂN NHẬN THỨC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HOẠT ĐỘNG: KỸ NĂNG SỐNG</a:t>
            </a: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không chơi một số đồ vật có thể gây nguy hiểm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70" y="699542"/>
            <a:ext cx="648370" cy="64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8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1" y="1419622"/>
            <a:ext cx="5287009" cy="346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0" y="2139702"/>
            <a:ext cx="8676456" cy="16485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err="1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Giúp</a:t>
            </a:r>
            <a:r>
              <a:rPr lang="en-US" sz="7200" b="1" cap="none" spc="0" dirty="0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7200" b="1" cap="none" spc="0" dirty="0" err="1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ong</a:t>
            </a:r>
            <a:r>
              <a:rPr lang="en-US" sz="7200" b="1" cap="none" spc="0" dirty="0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7200" b="1" cap="none" spc="0" dirty="0" err="1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lấy</a:t>
            </a:r>
            <a:r>
              <a:rPr lang="en-US" sz="7200" b="1" cap="none" spc="0" dirty="0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7200" b="1" cap="none" spc="0" dirty="0" err="1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mật</a:t>
            </a:r>
            <a:endParaRPr lang="en-US" sz="7200" b="1" cap="none" spc="0" dirty="0">
              <a:ln w="11430">
                <a:solidFill>
                  <a:srgbClr val="FFC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5632" y="-2324794"/>
            <a:ext cx="988368" cy="9883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20272" y="406329"/>
            <a:ext cx="1656184" cy="173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4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44444E-6 -4.5679E-6 L 4.44444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.05216 C -0.00503 0.03426 -0.00747 0.01914 -0.01424 0.0037 C -0.01684 -0.01821 -0.02309 -0.02994 -0.03021 -0.04444 C -0.03403 -0.05216 -0.03681 -0.06173 -0.04097 -0.06821 C -0.06007 -0.09691 -0.0875 -0.11759 -0.11042 -0.12438 C -0.12118 -0.13426 -0.12656 -0.13704 -0.13889 -0.14074 C -0.17188 -0.16543 -0.22691 -0.1642 -0.25642 -0.16883 C -0.26285 -0.1679 -0.26944 -0.16728 -0.27604 -0.16481 C -0.28993 -0.15926 -0.28281 -0.15926 -0.29184 -0.14876 C -0.30625 -0.13272 -0.31944 -0.11265 -0.33299 -0.09259 C -0.33872 -0.07284 -0.34913 -0.05494 -0.35243 -0.03241 C -0.3566 -0.00401 -0.35486 -0.01605 -0.35781 0.0037 C -0.35868 0.00803 -0.36059 0.01142 -0.36146 0.01574 C -0.36233 0.01945 -0.36267 0.02377 -0.36319 0.02778 C -0.36632 0.07963 -0.36875 0.16019 -0.34167 0.18025 C -0.33646 0.17901 -0.33038 0.1821 -0.32587 0.17624 C -0.32205 0.17191 -0.31858 0.15247 -0.31858 0.15278 C -0.32049 0.0392 -0.31337 0.05185 -0.33663 -0.01204 C -0.35 -0.04938 -0.34097 -0.04012 -0.35243 -0.04846 C -0.36024 -0.06574 -0.36736 -0.06944 -0.37743 -0.07654 C -0.40451 -0.09444 -0.43177 -0.10031 -0.45938 -0.11265 C -0.48733 -0.11142 -0.5151 -0.11111 -0.54306 -0.10864 C -0.56285 -0.1071 -0.57969 -0.07284 -0.59809 -0.0642 C -0.60226 -0.05062 -0.60538 -0.04568 -0.6125 -0.04043 C -0.61997 -0.02747 -0.62813 -0.01728 -0.63733 -0.01204 C -0.64722 0.00926 -0.65903 0.02624 -0.67118 0.04012 C -0.68316 0.06728 -0.6776 0.05772 -0.68715 0.07191 C -0.69167 0.08704 -0.69844 0.09383 -0.70313 0.10833 C -0.70451 0.11327 -0.70503 0.11945 -0.70677 0.12407 C -0.70816 0.1287 -0.71042 0.13179 -0.71215 0.13642 C -0.72031 0.15864 -0.71198 0.13827 -0.71753 0.16049 C -0.71962 0.16914 -0.72465 0.18426 -0.72465 0.18488 C -0.72517 0.18858 -0.72535 0.1929 -0.72622 0.19661 C -0.72708 0.20093 -0.72917 0.20432 -0.72986 0.20864 C -0.73212 0.22284 -0.73351 0.23827 -0.73524 0.25278 C -0.73646 0.26358 -0.73889 0.28519 -0.73889 0.28549 C -0.7401 0.32624 -0.74253 0.36389 -0.7441 0.40556 C -0.74306 0.43395 -0.74115 0.4679 -0.73524 0.49414 C -0.72917 0.52161 -0.72986 0.49969 -0.72986 0.51821 " pathEditMode="relative" rAng="0" ptsTypes="AAAAAAAAAAAAAAAAAAAAAAAAAAAAAAAAAAAAAAA">
                                      <p:cBhvr>
                                        <p:cTn id="22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05" y="12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2" y="-37236"/>
            <a:ext cx="9162572" cy="5166636"/>
          </a:xfrm>
          <a:prstGeom prst="rect">
            <a:avLst/>
          </a:prstGeom>
        </p:spPr>
      </p:pic>
      <p:pic>
        <p:nvPicPr>
          <p:cNvPr id="10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09063" y="7036246"/>
            <a:ext cx="988368" cy="988368"/>
          </a:xfrm>
          <a:prstGeom prst="rect">
            <a:avLst/>
          </a:prstGeom>
        </p:spPr>
      </p:pic>
      <p:pic>
        <p:nvPicPr>
          <p:cNvPr id="3" name="Picture 2" title="gg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27534"/>
            <a:ext cx="1449115" cy="1516653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079" y="3521342"/>
            <a:ext cx="3024336" cy="1707654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923928" y="691276"/>
            <a:ext cx="4248472" cy="1768176"/>
          </a:xfrm>
          <a:prstGeom prst="cloudCallout">
            <a:avLst>
              <a:gd name="adj1" fmla="val -85963"/>
              <a:gd name="adj2" fmla="val -2741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C000"/>
                </a:solidFill>
              </a:rPr>
              <a:t>Các bạn giúp mình với !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3419872" y="262447"/>
            <a:ext cx="5593666" cy="2903290"/>
          </a:xfrm>
          <a:prstGeom prst="cloudCallout">
            <a:avLst>
              <a:gd name="adj1" fmla="val -85963"/>
              <a:gd name="adj2" fmla="val -2741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C000"/>
                </a:solidFill>
              </a:rPr>
              <a:t>Các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bạn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ơi</a:t>
            </a:r>
            <a:r>
              <a:rPr lang="en-US" sz="2800" b="1" dirty="0">
                <a:solidFill>
                  <a:srgbClr val="FFC000"/>
                </a:solidFill>
              </a:rPr>
              <a:t>! </a:t>
            </a:r>
          </a:p>
          <a:p>
            <a:pPr algn="ctr"/>
            <a:r>
              <a:rPr lang="en-US" sz="2800" b="1" dirty="0" err="1">
                <a:solidFill>
                  <a:srgbClr val="FFC000"/>
                </a:solidFill>
              </a:rPr>
              <a:t>Để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có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thể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lấy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được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mật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hoa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mình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phải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vượt</a:t>
            </a:r>
            <a:r>
              <a:rPr lang="en-US" sz="2800" b="1" dirty="0">
                <a:solidFill>
                  <a:srgbClr val="FFC000"/>
                </a:solidFill>
              </a:rPr>
              <a:t> qua </a:t>
            </a:r>
            <a:r>
              <a:rPr lang="en-US" sz="2800" b="1" dirty="0" err="1">
                <a:solidFill>
                  <a:srgbClr val="FFC000"/>
                </a:solidFill>
              </a:rPr>
              <a:t>các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câu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hỏi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thử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thách</a:t>
            </a:r>
            <a:r>
              <a:rPr lang="en-US" sz="2800" b="1" dirty="0">
                <a:solidFill>
                  <a:srgbClr val="FFC00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0240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5679E-6 C 0.02691 0.00154 0.05226 0.00555 0.07899 0.01049 C 0.08872 0.01481 0.10434 0.01913 0.11181 0.03179 C 0.11615 0.03919 0.12031 0.04197 0.12535 0.04753 C 0.1342 0.05709 0.14236 0.07222 0.15226 0.07685 C 0.15799 0.08364 0.16198 0.09166 0.16858 0.09537 C 0.17882 0.11358 0.17396 0.1074 0.18212 0.11666 C 0.1875 0.13148 0.19601 0.14629 0.20295 0.15925 C 0.20486 0.16975 0.20764 0.1753 0.21181 0.18302 C 0.21389 0.19351 0.21702 0.20061 0.22083 0.20956 C 0.22344 0.22716 0.23038 0.25833 0.23733 0.27067 C 0.23837 0.2787 0.23872 0.28672 0.24028 0.29444 C 0.24115 0.29845 0.24688 0.31049 0.24774 0.31296 C 0.24896 0.31635 0.24965 0.32006 0.2507 0.32376 C 0.25156 0.32654 0.25261 0.32901 0.25365 0.33148 C 0.25833 0.36388 0.26511 0.39506 0.27014 0.42716 C 0.27153 0.43611 0.27465 0.44444 0.27465 0.4537 " pathEditMode="relative" rAng="0" ptsTypes="AAAAAAAAAAAAAAAAA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3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9434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1B4A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589850" y="935381"/>
            <a:ext cx="7992888" cy="972108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Câu</a:t>
            </a:r>
            <a:r>
              <a:rPr lang="en-US" sz="2800" dirty="0">
                <a:solidFill>
                  <a:srgbClr val="FF0000"/>
                </a:solidFill>
              </a:rPr>
              <a:t> 1: </a:t>
            </a:r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video: </a:t>
            </a:r>
            <a:r>
              <a:rPr lang="en-US" sz="2800" dirty="0" err="1">
                <a:solidFill>
                  <a:srgbClr val="FF0000"/>
                </a:solidFill>
              </a:rPr>
              <a:t>Không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chơi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với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nguy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hiểm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Bo </a:t>
            </a:r>
            <a:r>
              <a:rPr lang="en-US" sz="2800" dirty="0" err="1">
                <a:solidFill>
                  <a:srgbClr val="FF0000"/>
                </a:solidFill>
              </a:rPr>
              <a:t>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chơi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với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còn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cầm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theo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gì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1" y="4055080"/>
            <a:ext cx="1658544" cy="10884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06280" y="2643758"/>
            <a:ext cx="2958597" cy="1317221"/>
            <a:chOff x="4817658" y="1902601"/>
            <a:chExt cx="2958597" cy="1317221"/>
          </a:xfrm>
        </p:grpSpPr>
        <p:sp>
          <p:nvSpPr>
            <p:cNvPr id="5" name="Flowchart: Alternate Process 4"/>
            <p:cNvSpPr/>
            <p:nvPr/>
          </p:nvSpPr>
          <p:spPr>
            <a:xfrm>
              <a:off x="5292080" y="1911672"/>
              <a:ext cx="2484175" cy="1308150"/>
            </a:xfrm>
            <a:prstGeom prst="flowChartAlternateProcess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17658" y="1918794"/>
              <a:ext cx="49725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</a:rPr>
                <a:t>2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8696" y="1902601"/>
              <a:ext cx="1317221" cy="131722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92598" y="2749791"/>
            <a:ext cx="2799220" cy="1425810"/>
            <a:chOff x="44588" y="1926921"/>
            <a:chExt cx="2799220" cy="1425810"/>
          </a:xfrm>
        </p:grpSpPr>
        <p:sp>
          <p:nvSpPr>
            <p:cNvPr id="4" name="Flowchart: Alternate Process 3"/>
            <p:cNvSpPr/>
            <p:nvPr/>
          </p:nvSpPr>
          <p:spPr>
            <a:xfrm>
              <a:off x="467544" y="1926922"/>
              <a:ext cx="2376264" cy="1292900"/>
            </a:xfrm>
            <a:prstGeom prst="flowChartAlternateProcess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4588" y="1926921"/>
              <a:ext cx="49725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</a:rPr>
                <a:t>1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23749">
              <a:off x="1052736" y="2146851"/>
              <a:ext cx="1205880" cy="1205880"/>
            </a:xfrm>
            <a:prstGeom prst="rect">
              <a:avLst/>
            </a:prstGeom>
          </p:spPr>
        </p:pic>
      </p:grpSp>
      <p:pic>
        <p:nvPicPr>
          <p:cNvPr id="13" name="đồng hồ đếm ngượ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4357444"/>
            <a:ext cx="1059582" cy="7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5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indefinite" fill="hold" nodeType="click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999">
              <a:srgbClr val="FFFF00"/>
            </a:gs>
            <a:gs pos="57000">
              <a:srgbClr val="FFFF00">
                <a:lumMod val="54000"/>
                <a:lumOff val="46000"/>
              </a:srgbClr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635882" y="671231"/>
            <a:ext cx="7992888" cy="972108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Câu</a:t>
            </a:r>
            <a:r>
              <a:rPr lang="en-US" sz="2800" dirty="0">
                <a:solidFill>
                  <a:srgbClr val="FF0000"/>
                </a:solidFill>
              </a:rPr>
              <a:t> 2:Bé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vi-VN" sz="2800" dirty="0">
                <a:solidFill>
                  <a:srgbClr val="FF0000"/>
                </a:solidFill>
              </a:rPr>
              <a:t>chọn ô chứa 3 </a:t>
            </a:r>
            <a:r>
              <a:rPr lang="en-US" sz="2800" dirty="0" err="1">
                <a:solidFill>
                  <a:srgbClr val="FF0000"/>
                </a:solidFill>
              </a:rPr>
              <a:t>đồ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thể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nguy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hiểm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5292080" y="3142239"/>
            <a:ext cx="3600400" cy="907266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11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05664" y="-457200"/>
            <a:ext cx="609600" cy="457200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462244" y="3142239"/>
            <a:ext cx="3600400" cy="912050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3" name="Flowchart: Alternate Process 12"/>
          <p:cNvSpPr/>
          <p:nvPr/>
        </p:nvSpPr>
        <p:spPr>
          <a:xfrm>
            <a:off x="467544" y="1926922"/>
            <a:ext cx="3600400" cy="924619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4" name="Flowchart: Alternate Process 13"/>
          <p:cNvSpPr/>
          <p:nvPr/>
        </p:nvSpPr>
        <p:spPr>
          <a:xfrm>
            <a:off x="5292080" y="1926921"/>
            <a:ext cx="3600400" cy="941098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15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31604" y="1209024"/>
            <a:ext cx="609600" cy="4572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31604" y="465516"/>
            <a:ext cx="609600" cy="457200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1" y="4203240"/>
            <a:ext cx="1512167" cy="9402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02" y="1960500"/>
            <a:ext cx="837063" cy="8370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88" y="192692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588" y="31440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46622" y="3136664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17658" y="1918794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062" y="2020019"/>
            <a:ext cx="880144" cy="8801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90" y="3210753"/>
            <a:ext cx="781345" cy="7813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89" y="3154474"/>
            <a:ext cx="837063" cy="8370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349" y="3170156"/>
            <a:ext cx="913860" cy="6857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420" y="3265187"/>
            <a:ext cx="975706" cy="7505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00865">
            <a:off x="7733336" y="3091348"/>
            <a:ext cx="1009046" cy="10090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7640">
            <a:off x="1346074" y="2041740"/>
            <a:ext cx="800308" cy="80030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48" y="2009074"/>
            <a:ext cx="1173634" cy="7767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71" y="3177599"/>
            <a:ext cx="1337683" cy="763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54" y="1978118"/>
            <a:ext cx="898535" cy="8985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150" y="1994838"/>
            <a:ext cx="881308" cy="881308"/>
          </a:xfrm>
          <a:prstGeom prst="rect">
            <a:avLst/>
          </a:prstGeom>
        </p:spPr>
      </p:pic>
      <p:pic>
        <p:nvPicPr>
          <p:cNvPr id="9" name="Đếm-ngược-5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5605" y="4438610"/>
            <a:ext cx="1265068" cy="71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2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FBB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467544" y="208062"/>
            <a:ext cx="7992888" cy="972108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Câu</a:t>
            </a:r>
            <a:r>
              <a:rPr lang="en-US" sz="2400" dirty="0">
                <a:solidFill>
                  <a:srgbClr val="FF0000"/>
                </a:solidFill>
              </a:rPr>
              <a:t> 3: 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Bé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hãy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gạch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chéo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những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hành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động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có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thể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nguy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hiểm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7614"/>
            <a:ext cx="2317799" cy="15864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3" y="1375894"/>
            <a:ext cx="2590800" cy="1512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354382"/>
            <a:ext cx="2317799" cy="1542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7" y="3363838"/>
            <a:ext cx="2304256" cy="1486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291830"/>
            <a:ext cx="2590800" cy="155895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59832" y="3850972"/>
            <a:ext cx="3208039" cy="440671"/>
            <a:chOff x="6178011" y="1982339"/>
            <a:chExt cx="3208039" cy="440671"/>
          </a:xfrm>
        </p:grpSpPr>
        <p:sp>
          <p:nvSpPr>
            <p:cNvPr id="9" name="Minus Sign 8"/>
            <p:cNvSpPr/>
            <p:nvPr/>
          </p:nvSpPr>
          <p:spPr>
            <a:xfrm rot="2133950">
              <a:off x="6197341" y="1982339"/>
              <a:ext cx="3188709" cy="421467"/>
            </a:xfrm>
            <a:prstGeom prst="mathMinus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inus Sign 9"/>
            <p:cNvSpPr/>
            <p:nvPr/>
          </p:nvSpPr>
          <p:spPr>
            <a:xfrm rot="19259868">
              <a:off x="6178011" y="2001543"/>
              <a:ext cx="3188709" cy="421467"/>
            </a:xfrm>
            <a:prstGeom prst="mathMinus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215111" y="1978262"/>
            <a:ext cx="3208039" cy="440671"/>
            <a:chOff x="6178011" y="1982339"/>
            <a:chExt cx="3208039" cy="440671"/>
          </a:xfrm>
        </p:grpSpPr>
        <p:sp>
          <p:nvSpPr>
            <p:cNvPr id="12" name="Minus Sign 11"/>
            <p:cNvSpPr/>
            <p:nvPr/>
          </p:nvSpPr>
          <p:spPr>
            <a:xfrm rot="2133950">
              <a:off x="6197341" y="1982339"/>
              <a:ext cx="3188709" cy="421467"/>
            </a:xfrm>
            <a:prstGeom prst="mathMinus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inus Sign 12"/>
            <p:cNvSpPr/>
            <p:nvPr/>
          </p:nvSpPr>
          <p:spPr>
            <a:xfrm rot="19259868">
              <a:off x="6178011" y="2001543"/>
              <a:ext cx="3188709" cy="421467"/>
            </a:xfrm>
            <a:prstGeom prst="mathMinus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330845" y="2015664"/>
            <a:ext cx="3208039" cy="440671"/>
            <a:chOff x="6178011" y="1982339"/>
            <a:chExt cx="3208039" cy="440671"/>
          </a:xfrm>
        </p:grpSpPr>
        <p:sp>
          <p:nvSpPr>
            <p:cNvPr id="15" name="Minus Sign 14"/>
            <p:cNvSpPr/>
            <p:nvPr/>
          </p:nvSpPr>
          <p:spPr>
            <a:xfrm rot="2133950">
              <a:off x="6197341" y="1982339"/>
              <a:ext cx="3188709" cy="421467"/>
            </a:xfrm>
            <a:prstGeom prst="mathMinus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Minus Sign 15"/>
            <p:cNvSpPr/>
            <p:nvPr/>
          </p:nvSpPr>
          <p:spPr>
            <a:xfrm rot="19259868">
              <a:off x="6178011" y="2001543"/>
              <a:ext cx="3188709" cy="421467"/>
            </a:xfrm>
            <a:prstGeom prst="mathMinus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523" y="4026098"/>
            <a:ext cx="1658544" cy="108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3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02C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657851" y="603898"/>
            <a:ext cx="7992888" cy="972108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Câu</a:t>
            </a:r>
            <a:r>
              <a:rPr lang="en-US" sz="2800" dirty="0">
                <a:solidFill>
                  <a:srgbClr val="FF0000"/>
                </a:solidFill>
              </a:rPr>
              <a:t> 4: </a:t>
            </a:r>
            <a:r>
              <a:rPr lang="en-US" sz="2800" dirty="0" err="1">
                <a:solidFill>
                  <a:srgbClr val="FF0000"/>
                </a:solidFill>
              </a:rPr>
              <a:t>Nếu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muốn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dao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kéo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thì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con </a:t>
            </a:r>
            <a:r>
              <a:rPr lang="en-US" sz="2800" dirty="0" err="1">
                <a:solidFill>
                  <a:srgbClr val="FF0000"/>
                </a:solidFill>
              </a:rPr>
              <a:t>phải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gì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23954" y="1902029"/>
            <a:ext cx="3916668" cy="2077918"/>
            <a:chOff x="19878" y="2283718"/>
            <a:chExt cx="3916668" cy="2077918"/>
          </a:xfrm>
        </p:grpSpPr>
        <p:sp>
          <p:nvSpPr>
            <p:cNvPr id="3" name="Rectangle 2"/>
            <p:cNvSpPr/>
            <p:nvPr/>
          </p:nvSpPr>
          <p:spPr>
            <a:xfrm>
              <a:off x="604300" y="2283718"/>
              <a:ext cx="3332246" cy="207791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9878" y="2362972"/>
              <a:ext cx="3916668" cy="1898095"/>
              <a:chOff x="0" y="2355726"/>
              <a:chExt cx="3916668" cy="189809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4770" y="2355726"/>
                <a:ext cx="1581898" cy="1898095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4300" y="2355726"/>
                <a:ext cx="1730470" cy="1898095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0" y="2787774"/>
                <a:ext cx="61427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600" b="1" dirty="0">
                    <a:solidFill>
                      <a:srgbClr val="FF0000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5220072" y="1902030"/>
            <a:ext cx="3552055" cy="2077917"/>
            <a:chOff x="5225054" y="2355725"/>
            <a:chExt cx="3552055" cy="18980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128" y="2355725"/>
              <a:ext cx="3052981" cy="189809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225054" y="2787774"/>
              <a:ext cx="61427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pic>
        <p:nvPicPr>
          <p:cNvPr id="12" name="đồng hồ đếm ngượ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91872" y="4361636"/>
            <a:ext cx="1152128" cy="771550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270982"/>
            <a:ext cx="1368152" cy="85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4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9592">
                <p:cTn id="3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21488" y="-2756842"/>
            <a:ext cx="26501726" cy="921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765" y="1009203"/>
            <a:ext cx="1449115" cy="151665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5220072" y="3159636"/>
            <a:ext cx="4921575" cy="1872208"/>
          </a:xfrm>
          <a:prstGeom prst="cloudCallout">
            <a:avLst>
              <a:gd name="adj1" fmla="val 63712"/>
              <a:gd name="adj2" fmla="val -7041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C000"/>
                </a:solidFill>
              </a:rPr>
              <a:t>Mình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lấy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đủ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vi-VN" sz="2400" b="1" dirty="0">
                <a:solidFill>
                  <a:srgbClr val="FFC000"/>
                </a:solidFill>
              </a:rPr>
              <a:t>mật </a:t>
            </a:r>
            <a:r>
              <a:rPr lang="en-US" sz="2400" b="1" dirty="0" err="1">
                <a:solidFill>
                  <a:srgbClr val="FFC000"/>
                </a:solidFill>
              </a:rPr>
              <a:t>rồi</a:t>
            </a:r>
            <a:r>
              <a:rPr lang="en-US" sz="2400" b="1" dirty="0">
                <a:solidFill>
                  <a:srgbClr val="FFC000"/>
                </a:solidFill>
              </a:rPr>
              <a:t>! </a:t>
            </a:r>
          </a:p>
          <a:p>
            <a:pPr algn="ctr"/>
            <a:r>
              <a:rPr lang="en-US" sz="2800" b="1" dirty="0" err="1">
                <a:solidFill>
                  <a:srgbClr val="FFC000"/>
                </a:solidFill>
              </a:rPr>
              <a:t>Cảm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ơn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các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bạn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nhé</a:t>
            </a:r>
            <a:r>
              <a:rPr lang="en-US" sz="2800" b="1" dirty="0">
                <a:solidFill>
                  <a:srgbClr val="FFC000"/>
                </a:solidFill>
              </a:rPr>
              <a:t>!</a:t>
            </a:r>
          </a:p>
        </p:txBody>
      </p:sp>
      <p:sp>
        <p:nvSpPr>
          <p:cNvPr id="13" name="Cloud Callout 12">
            <a:hlinkClick r:id="" action="ppaction://noaction"/>
          </p:cNvPr>
          <p:cNvSpPr/>
          <p:nvPr/>
        </p:nvSpPr>
        <p:spPr>
          <a:xfrm>
            <a:off x="539552" y="2715766"/>
            <a:ext cx="4562969" cy="2238287"/>
          </a:xfrm>
          <a:prstGeom prst="cloudCallout">
            <a:avLst>
              <a:gd name="adj1" fmla="val 63712"/>
              <a:gd name="adj2" fmla="val -7041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C000"/>
                </a:solidFill>
              </a:rPr>
              <a:t>Hẹn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gặp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lại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các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bạn</a:t>
            </a:r>
            <a:r>
              <a:rPr lang="en-US" sz="2800" b="1" dirty="0">
                <a:solidFill>
                  <a:srgbClr val="FFC000"/>
                </a:solidFill>
              </a:rPr>
              <a:t>! </a:t>
            </a:r>
          </a:p>
        </p:txBody>
      </p:sp>
      <p:pic>
        <p:nvPicPr>
          <p:cNvPr id="14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9589" y="7108254"/>
            <a:ext cx="988368" cy="988368"/>
          </a:xfrm>
          <a:prstGeom prst="rect">
            <a:avLst/>
          </a:prstGeom>
        </p:spPr>
      </p:pic>
      <p:sp>
        <p:nvSpPr>
          <p:cNvPr id="2" name="Sun 1"/>
          <p:cNvSpPr/>
          <p:nvPr/>
        </p:nvSpPr>
        <p:spPr>
          <a:xfrm>
            <a:off x="8028384" y="2715766"/>
            <a:ext cx="504056" cy="360040"/>
          </a:xfrm>
          <a:prstGeom prst="sun">
            <a:avLst>
              <a:gd name="adj" fmla="val 20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3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85943E-6 C 0.00209 -0.02713 0.00226 -0.03946 0.01059 -0.06073 C 0.01563 -0.0971 0.02362 -0.12978 0.03681 -0.15906 C 0.03872 -0.16338 0.03976 -0.16923 0.04219 -0.17293 C 0.05 -0.18465 0.0599 -0.19112 0.06841 -0.20099 C 0.07223 -0.2053 0.07726 -0.20376 0.0816 -0.20561 C 0.11823 -0.22071 0.08803 -0.21332 0.13681 -0.21979 C 0.15261 -0.21794 0.17188 -0.2278 0.18421 -0.21023 C 0.18664 -0.20684 0.1875 -0.20068 0.18959 -0.19636 C 0.19358 -0.18804 0.19827 -0.18064 0.20261 -0.17293 C 0.20521 -0.16831 0.21059 -0.15906 0.21059 -0.15906 C 0.21337 -0.14365 0.21563 -0.12762 0.21841 -0.11221 C 0.2165 -0.08076 0.21771 -0.0635 0.20521 -0.04223 C 0.2 -0.04377 0.1941 -0.04223 0.18959 -0.04685 C 0.18716 -0.04932 0.18681 -0.05579 0.18681 -0.06073 C 0.18681 -0.08724 0.18733 -0.11406 0.18959 -0.14026 C 0.19011 -0.14581 0.19341 -0.14951 0.1948 -0.15444 C 0.19601 -0.15875 0.19618 -0.16399 0.1974 -0.16831 C 0.20313 -0.18896 0.20105 -0.17632 0.20799 -0.19174 C 0.21598 -0.20931 0.22483 -0.23551 0.23681 -0.24322 C 0.24775 -0.26202 0.26198 -0.26264 0.27639 -0.26634 C 0.31632 -0.29161 0.3625 -0.28545 0.40261 -0.26171 C 0.4125 -0.24476 0.40591 -0.25493 0.42379 -0.23366 C 0.42639 -0.23058 0.4316 -0.22441 0.4316 -0.22441 C 0.43334 -0.21979 0.43542 -0.21517 0.43681 -0.21023 C 0.43803 -0.20592 0.43959 -0.19636 0.43959 -0.19636 " pathEditMode="relative" ptsTypes="fffffffffffffffffffffffff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3774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973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11"/>
            <a:ext cx="9144000" cy="51465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9843" y="1707654"/>
            <a:ext cx="53400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Trò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chơi</a:t>
            </a:r>
            <a:r>
              <a:rPr lang="en-US" sz="4000" b="1" dirty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Kể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đủ</a:t>
            </a:r>
            <a:r>
              <a:rPr lang="en-US" sz="4000" b="1" dirty="0">
                <a:solidFill>
                  <a:srgbClr val="FF0000"/>
                </a:solidFill>
              </a:rPr>
              <a:t> 5 </a:t>
            </a:r>
            <a:r>
              <a:rPr lang="en-US" sz="4000" b="1" dirty="0" err="1">
                <a:solidFill>
                  <a:srgbClr val="FF0000"/>
                </a:solidFill>
              </a:rPr>
              <a:t>đồ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dùng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học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tập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71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93" y="858220"/>
            <a:ext cx="2039882" cy="20398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31" y="909847"/>
            <a:ext cx="1932806" cy="1700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871922"/>
            <a:ext cx="1699828" cy="1699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428" y="2427734"/>
            <a:ext cx="2551248" cy="2551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311" y="2775234"/>
            <a:ext cx="1398779" cy="139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2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2" y="-16758"/>
            <a:ext cx="9144892" cy="5148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627534"/>
            <a:ext cx="864096" cy="8640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83518"/>
            <a:ext cx="1236963" cy="8246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173733"/>
            <a:ext cx="1702698" cy="17026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995685"/>
            <a:ext cx="1178047" cy="11780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196955"/>
            <a:ext cx="1736202" cy="117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7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EB0F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4139952" y="392802"/>
            <a:ext cx="5143831" cy="2000256"/>
            <a:chOff x="4083534" y="266526"/>
            <a:chExt cx="5143831" cy="21060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534" y="266526"/>
              <a:ext cx="5143831" cy="21060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5167" y="1347614"/>
              <a:ext cx="578332" cy="578332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-1715913" y="-572005"/>
            <a:ext cx="8078960" cy="5219314"/>
            <a:chOff x="-1315598" y="-3484544"/>
            <a:chExt cx="8078960" cy="562459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15598" y="-3484544"/>
              <a:ext cx="8078960" cy="4213236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2483" y="1549072"/>
              <a:ext cx="787517" cy="590979"/>
            </a:xfrm>
            <a:prstGeom prst="rect">
              <a:avLst/>
            </a:prstGeom>
          </p:spPr>
        </p:pic>
      </p:grpSp>
      <p:sp>
        <p:nvSpPr>
          <p:cNvPr id="21" name="Cube 20"/>
          <p:cNvSpPr/>
          <p:nvPr/>
        </p:nvSpPr>
        <p:spPr>
          <a:xfrm>
            <a:off x="160957" y="3461537"/>
            <a:ext cx="8933217" cy="1653524"/>
          </a:xfrm>
          <a:prstGeom prst="cube">
            <a:avLst>
              <a:gd name="adj" fmla="val 473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153" y="3183966"/>
            <a:ext cx="677633" cy="6776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997" y="3204993"/>
            <a:ext cx="924332" cy="9243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67" y="3124848"/>
            <a:ext cx="810541" cy="841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19" y="3120231"/>
            <a:ext cx="909625" cy="682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4555">
            <a:off x="2020912" y="3543811"/>
            <a:ext cx="916571" cy="9165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406" y="3424990"/>
            <a:ext cx="982418" cy="7557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6" y="3308635"/>
            <a:ext cx="952850" cy="952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539" y="2938728"/>
            <a:ext cx="916643" cy="11177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15" y="3654019"/>
            <a:ext cx="859569" cy="6242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822" y="2784635"/>
            <a:ext cx="1247379" cy="12473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502" y="3229850"/>
            <a:ext cx="1088064" cy="10902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086" y="1518598"/>
            <a:ext cx="845405" cy="634420"/>
          </a:xfrm>
          <a:prstGeom prst="rect">
            <a:avLst/>
          </a:prstGeom>
        </p:spPr>
      </p:pic>
      <p:pic>
        <p:nvPicPr>
          <p:cNvPr id="38" name="Đồng hồ đếm ngược 10 giây có link download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419945" y="4552572"/>
            <a:ext cx="590928" cy="59092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812" y="3892411"/>
            <a:ext cx="1420703" cy="1275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937" y="3009147"/>
            <a:ext cx="636895" cy="63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7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45679E-6 L -0.10191 -0.6188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4" y="-309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46914E-6 L -0.03264 -0.506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-253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93827E-7 L -0.30903 -0.5966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1" y="-298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58025E-6 L -0.04028 -0.572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4" y="-28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96296E-6 L -0.34271 -0.5768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-288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46914E-6 L 0.4875 -0.641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320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7284E-6 L 0.30937 -0.5719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-28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6.17284E-7 L 0.3125 -0.667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25" y="-333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34568E-6 L 0.32396 -0.6348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8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32099E-6 L 0.07083 -0.5407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270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46914E-6 L -0.43438 -0.6030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19" y="-301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58025E-6 L -0.64948 -0.4410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83" y="-220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63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BEEF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597351"/>
            <a:ext cx="4515966" cy="45159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23928" y="843558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6002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308570"/>
            <a:ext cx="9865096" cy="5680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50" y="1301246"/>
            <a:ext cx="1368152" cy="1026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46" y="2931790"/>
            <a:ext cx="1157982" cy="1157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01" y="2406566"/>
            <a:ext cx="3389362" cy="19807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3054">
            <a:off x="6668342" y="3041942"/>
            <a:ext cx="973372" cy="9733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323" y="1190331"/>
            <a:ext cx="1238250" cy="952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38" y="204865"/>
            <a:ext cx="1285629" cy="11263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58310">
            <a:off x="5297344" y="3772398"/>
            <a:ext cx="1583317" cy="15833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35" y="1009465"/>
            <a:ext cx="1422694" cy="1081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739" y="3003798"/>
            <a:ext cx="1298366" cy="8640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92" y="245381"/>
            <a:ext cx="1125416" cy="11116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93193" y="3910916"/>
            <a:ext cx="1330267" cy="9527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973972"/>
            <a:ext cx="910421" cy="87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7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165389"/>
            <a:ext cx="2736304" cy="1549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02" y="814609"/>
            <a:ext cx="2880320" cy="15361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790623"/>
            <a:ext cx="2736304" cy="1563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66" y="3165389"/>
            <a:ext cx="2808312" cy="161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2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1703</TotalTime>
  <Words>206</Words>
  <Application>Microsoft Office PowerPoint</Application>
  <PresentationFormat>On-screen Show (16:9)</PresentationFormat>
  <Paragraphs>32</Paragraphs>
  <Slides>17</Slides>
  <Notes>1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BT Truc</dc:creator>
  <cp:lastModifiedBy>Techsi.vn</cp:lastModifiedBy>
  <cp:revision>211</cp:revision>
  <dcterms:created xsi:type="dcterms:W3CDTF">2020-04-09T04:46:39Z</dcterms:created>
  <dcterms:modified xsi:type="dcterms:W3CDTF">2024-05-03T02:46:08Z</dcterms:modified>
</cp:coreProperties>
</file>