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30"/>
  </p:notesMasterIdLst>
  <p:sldIdLst>
    <p:sldId id="300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7" r:id="rId10"/>
    <p:sldId id="268" r:id="rId11"/>
    <p:sldId id="269" r:id="rId12"/>
    <p:sldId id="271" r:id="rId13"/>
    <p:sldId id="272" r:id="rId14"/>
    <p:sldId id="276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92" r:id="rId24"/>
    <p:sldId id="293" r:id="rId25"/>
    <p:sldId id="294" r:id="rId26"/>
    <p:sldId id="299" r:id="rId27"/>
    <p:sldId id="298" r:id="rId28"/>
    <p:sldId id="291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3333FF"/>
    <a:srgbClr val="FF9900"/>
    <a:srgbClr val="FF00FF"/>
    <a:srgbClr val="00FF00"/>
    <a:srgbClr val="00CC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50B8A45-96AF-48D0-82A0-D3492469AD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564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B108FE-58A2-45F0-A81E-C3B5C9298166}" type="slidenum">
              <a:rPr lang="en-US"/>
              <a:pPr/>
              <a:t>26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90FB93-05AE-4244-BDDC-DA4AEDE605FB}" type="slidenum">
              <a:rPr lang="en-US"/>
              <a:pPr/>
              <a:t>28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F1DDB-22EF-4535-8BCF-672BAFB8C7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62EFD-3BDF-4B63-9386-3A45DE2FA2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FD172-3E4E-4E6D-B8EC-13D965698B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251A3B-C20F-438D-9B69-2B082ACE1F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D5676-6239-4C8E-8341-D9ABA57646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3E3CA-2B39-43C9-9E5D-83E1653D94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2D8A54-B9DD-4C02-A23C-28ABA03BE6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228C3-6CB0-40AC-9A95-049E58EE80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7399D-7918-4444-9C29-CFC6133028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F13BB-23CA-4904-BEA3-35D4C68BDE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346F5-2829-409D-B45E-75B1E67F42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2129FC4-EF21-42F9-AB81-C4CBC8AC13A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wmf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itter-graphics.com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image" Target="../media/image26.gif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19.jpeg"/><Relationship Id="rId7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slide" Target="slide17.xml"/><Relationship Id="rId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slide" Target="slide18.xml"/><Relationship Id="rId5" Type="http://schemas.openxmlformats.org/officeDocument/2006/relationships/slide" Target="slide19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15.jpeg"/><Relationship Id="rId4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3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slide" Target="slide17.xml"/><Relationship Id="rId4" Type="http://schemas.openxmlformats.org/officeDocument/2006/relationships/slide" Target="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USER\Desktop\Hien%20MNLC%20-%20chu%20cai%20a,&#259;,&#226;\Nhay%20Cung%20Zin%20Zin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2.xml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15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32.gif"/><Relationship Id="rId4" Type="http://schemas.openxmlformats.org/officeDocument/2006/relationships/slide" Target="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3.wav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" Target="slide24.xml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9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15.jpeg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USER\Desktop\Hien%20MNLC%20-%20chu%20cai%20a,&#259;,&#226;\Bong%20Hong%20Tang%20Me%20Va%20Co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60"/>
            <a:ext cx="9303264" cy="690399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886973"/>
              </p:ext>
            </p:extLst>
          </p:nvPr>
        </p:nvGraphicFramePr>
        <p:xfrm>
          <a:off x="1115354" y="528605"/>
          <a:ext cx="7935063" cy="887657"/>
        </p:xfrm>
        <a:graphic>
          <a:graphicData uri="http://schemas.openxmlformats.org/drawingml/2006/table">
            <a:tbl>
              <a:tblPr/>
              <a:tblGrid>
                <a:gridCol w="7935063">
                  <a:extLst>
                    <a:ext uri="{9D8B030D-6E8A-4147-A177-3AD203B41FA5}">
                      <a16:colId xmlns="" xmlns:a16="http://schemas.microsoft.com/office/drawing/2014/main" val="3071720226"/>
                    </a:ext>
                  </a:extLst>
                </a:gridCol>
              </a:tblGrid>
              <a:tr h="887657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</a:t>
                      </a:r>
                      <a:r>
                        <a:rPr lang="vi-VN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HOA </a:t>
                      </a:r>
                      <a:r>
                        <a:rPr lang="en-US" sz="2400" b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TRẠNG</a:t>
                      </a:r>
                      <a:r>
                        <a:rPr lang="en-US" sz="2400" b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NGUYÊN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941728"/>
              </p:ext>
            </p:extLst>
          </p:nvPr>
        </p:nvGraphicFramePr>
        <p:xfrm>
          <a:off x="1208937" y="2438779"/>
          <a:ext cx="7935063" cy="1413675"/>
        </p:xfrm>
        <a:graphic>
          <a:graphicData uri="http://schemas.openxmlformats.org/drawingml/2006/table">
            <a:tbl>
              <a:tblPr/>
              <a:tblGrid>
                <a:gridCol w="7935063">
                  <a:extLst>
                    <a:ext uri="{9D8B030D-6E8A-4147-A177-3AD203B41FA5}">
                      <a16:colId xmlns="" xmlns:a16="http://schemas.microsoft.com/office/drawing/2014/main" val="880737479"/>
                    </a:ext>
                  </a:extLst>
                </a:gridCol>
              </a:tblGrid>
              <a:tr h="141367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3600" dirty="0">
                        <a:effectLst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CHỮ CÁI</a:t>
                      </a:r>
                      <a:endParaRPr lang="en-US" sz="36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204219"/>
              </p:ext>
            </p:extLst>
          </p:nvPr>
        </p:nvGraphicFramePr>
        <p:xfrm>
          <a:off x="1295400" y="3810001"/>
          <a:ext cx="7315200" cy="1623781"/>
        </p:xfrm>
        <a:graphic>
          <a:graphicData uri="http://schemas.openxmlformats.org/drawingml/2006/table">
            <a:tbl>
              <a:tblPr/>
              <a:tblGrid>
                <a:gridCol w="7315200">
                  <a:extLst>
                    <a:ext uri="{9D8B030D-6E8A-4147-A177-3AD203B41FA5}">
                      <a16:colId xmlns="" xmlns:a16="http://schemas.microsoft.com/office/drawing/2014/main" val="1177095801"/>
                    </a:ext>
                  </a:extLst>
                </a:gridCol>
              </a:tblGrid>
              <a:tr h="1623781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Làm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quen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cái </a:t>
                      </a:r>
                      <a:r>
                        <a:rPr lang="en-US" sz="4000" b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a, ă, â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4451086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800"/>
            <a:ext cx="859744" cy="94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76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51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14352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3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4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3048000" y="1981200"/>
            <a:ext cx="28956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.VnAvant"/>
              </a:rPr>
              <a:t>©</a:t>
            </a:r>
          </a:p>
        </p:txBody>
      </p:sp>
      <p:pic>
        <p:nvPicPr>
          <p:cNvPr id="14340" name="Picture 4" descr="net chu a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7200" y="2743200"/>
            <a:ext cx="2336800" cy="2667000"/>
          </a:xfrm>
          <a:prstGeom prst="rect">
            <a:avLst/>
          </a:prstGeom>
          <a:noFill/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5257800" y="2819400"/>
            <a:ext cx="685800" cy="25146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  <p:pic>
        <p:nvPicPr>
          <p:cNvPr id="14342" name="Picture 6" descr="dau m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1752600"/>
            <a:ext cx="2057400" cy="931863"/>
          </a:xfrm>
          <a:prstGeom prst="rect">
            <a:avLst/>
          </a:prstGeom>
          <a:noFill/>
        </p:spPr>
      </p:pic>
      <p:grpSp>
        <p:nvGrpSpPr>
          <p:cNvPr id="14344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1571" y="1134"/>
            <a:chExt cx="9550" cy="14580"/>
          </a:xfrm>
        </p:grpSpPr>
        <p:grpSp>
          <p:nvGrpSpPr>
            <p:cNvPr id="14345" name="Group 9"/>
            <p:cNvGrpSpPr>
              <a:grpSpLocks/>
            </p:cNvGrpSpPr>
            <p:nvPr/>
          </p:nvGrpSpPr>
          <p:grpSpPr bwMode="auto">
            <a:xfrm>
              <a:off x="1571" y="1134"/>
              <a:ext cx="9550" cy="2700"/>
              <a:chOff x="1288" y="1134"/>
              <a:chExt cx="9550" cy="2010"/>
            </a:xfrm>
          </p:grpSpPr>
          <p:pic>
            <p:nvPicPr>
              <p:cNvPr id="14346" name="Picture 10" descr="POINSET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88" y="1134"/>
                <a:ext cx="2010" cy="2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47" name="Picture 11" descr="POINSET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5400000">
                <a:off x="8828" y="1134"/>
                <a:ext cx="2010" cy="2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348" name="Group 12"/>
            <p:cNvGrpSpPr>
              <a:grpSpLocks/>
            </p:cNvGrpSpPr>
            <p:nvPr/>
          </p:nvGrpSpPr>
          <p:grpSpPr bwMode="auto">
            <a:xfrm rot="10800000">
              <a:off x="1571" y="13164"/>
              <a:ext cx="9550" cy="2550"/>
              <a:chOff x="1288" y="1134"/>
              <a:chExt cx="9550" cy="2010"/>
            </a:xfrm>
          </p:grpSpPr>
          <p:pic>
            <p:nvPicPr>
              <p:cNvPr id="14349" name="Picture 13" descr="POINSET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88" y="1134"/>
                <a:ext cx="2010" cy="2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0" name="Picture 14" descr="POINSET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5400000">
                <a:off x="8828" y="1134"/>
                <a:ext cx="2010" cy="2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autoRev="1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autoRev="1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autoRev="1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8" grpId="1" animBg="1"/>
      <p:bldP spid="14341" grpId="0" animBg="1"/>
      <p:bldP spid="143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93713" y="752475"/>
            <a:ext cx="2706687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0000" b="1" dirty="0">
                <a:solidFill>
                  <a:srgbClr val="FF6600"/>
                </a:solidFill>
                <a:latin typeface=".VnTimeH" pitchFamily="34" charset="0"/>
              </a:rPr>
              <a:t>Â</a:t>
            </a:r>
          </a:p>
        </p:txBody>
      </p:sp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6400800" y="2819400"/>
            <a:ext cx="19812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Linus"/>
              </a:rPr>
              <a:t>©</a:t>
            </a:r>
          </a:p>
        </p:txBody>
      </p:sp>
      <p:sp>
        <p:nvSpPr>
          <p:cNvPr id="15366" name="WordArt 6"/>
          <p:cNvSpPr>
            <a:spLocks noChangeArrowheads="1" noChangeShapeType="1" noTextEdit="1"/>
          </p:cNvSpPr>
          <p:nvPr/>
        </p:nvSpPr>
        <p:spPr bwMode="auto">
          <a:xfrm>
            <a:off x="3962400" y="2514600"/>
            <a:ext cx="1524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vant"/>
              </a:rPr>
              <a:t>©</a:t>
            </a:r>
          </a:p>
        </p:txBody>
      </p:sp>
      <p:grpSp>
        <p:nvGrpSpPr>
          <p:cNvPr id="15367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15368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9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0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1" name="Picture 14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5" grpId="0" animBg="1"/>
      <p:bldP spid="1536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u="sng">
                <a:solidFill>
                  <a:srgbClr val="0000FF"/>
                </a:solidFill>
                <a:latin typeface="Times New Roman" pitchFamily="18" charset="0"/>
              </a:rPr>
              <a:t>Phần II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endParaRPr lang="en-US" sz="1800"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8000" b="1">
                <a:solidFill>
                  <a:srgbClr val="FF00FF"/>
                </a:solidFill>
                <a:latin typeface="Times New Roman" pitchFamily="18" charset="0"/>
              </a:rPr>
              <a:t>So sánh giống và khác nhau giữa</a:t>
            </a:r>
            <a:r>
              <a:rPr lang="en-US" sz="7200" b="1">
                <a:solidFill>
                  <a:schemeClr val="tx2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a - ¨ - ©</a:t>
            </a:r>
          </a:p>
        </p:txBody>
      </p:sp>
      <p:grpSp>
        <p:nvGrpSpPr>
          <p:cNvPr id="17412" name="Group 29"/>
          <p:cNvGrpSpPr>
            <a:grpSpLocks/>
          </p:cNvGrpSpPr>
          <p:nvPr/>
        </p:nvGrpSpPr>
        <p:grpSpPr bwMode="auto">
          <a:xfrm>
            <a:off x="0" y="0"/>
            <a:ext cx="9144000" cy="7086600"/>
            <a:chOff x="0" y="0"/>
            <a:chExt cx="5760" cy="4320"/>
          </a:xfrm>
        </p:grpSpPr>
        <p:grpSp>
          <p:nvGrpSpPr>
            <p:cNvPr id="17413" name="Group 16"/>
            <p:cNvGrpSpPr>
              <a:grpSpLocks/>
            </p:cNvGrpSpPr>
            <p:nvPr/>
          </p:nvGrpSpPr>
          <p:grpSpPr bwMode="auto">
            <a:xfrm>
              <a:off x="0" y="0"/>
              <a:ext cx="340" cy="4320"/>
              <a:chOff x="0" y="0"/>
              <a:chExt cx="540" cy="4320"/>
            </a:xfrm>
          </p:grpSpPr>
          <p:pic>
            <p:nvPicPr>
              <p:cNvPr id="17414" name="Picture 13" descr="33720xmr97sdczd">
                <a:hlinkClick r:id="rId3"/>
              </p:cNvPr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15" name="Picture 14" descr="33720xmr97sdczd">
                <a:hlinkClick r:id="rId3"/>
              </p:cNvPr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1434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16" name="Picture 15" descr="33720xmr97sdczd">
                <a:hlinkClick r:id="rId3"/>
              </p:cNvPr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2880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7417" name="Group 17"/>
            <p:cNvGrpSpPr>
              <a:grpSpLocks/>
            </p:cNvGrpSpPr>
            <p:nvPr/>
          </p:nvGrpSpPr>
          <p:grpSpPr bwMode="auto">
            <a:xfrm>
              <a:off x="5465" y="0"/>
              <a:ext cx="295" cy="4320"/>
              <a:chOff x="0" y="0"/>
              <a:chExt cx="540" cy="4320"/>
            </a:xfrm>
          </p:grpSpPr>
          <p:pic>
            <p:nvPicPr>
              <p:cNvPr id="17418" name="Picture 18" descr="33720xmr97sdczd">
                <a:hlinkClick r:id="rId3"/>
              </p:cNvPr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19" name="Picture 19" descr="33720xmr97sdczd">
                <a:hlinkClick r:id="rId3"/>
              </p:cNvPr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1434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0" name="Picture 20" descr="33720xmr97sdczd">
                <a:hlinkClick r:id="rId3"/>
              </p:cNvPr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2880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7421" name="Group 21"/>
            <p:cNvGrpSpPr>
              <a:grpSpLocks/>
            </p:cNvGrpSpPr>
            <p:nvPr/>
          </p:nvGrpSpPr>
          <p:grpSpPr bwMode="auto">
            <a:xfrm rot="-5400000">
              <a:off x="2792" y="1704"/>
              <a:ext cx="268" cy="4717"/>
              <a:chOff x="0" y="0"/>
              <a:chExt cx="540" cy="4320"/>
            </a:xfrm>
          </p:grpSpPr>
          <p:pic>
            <p:nvPicPr>
              <p:cNvPr id="17422" name="Picture 22" descr="33720xmr97sdczd">
                <a:hlinkClick r:id="rId3"/>
              </p:cNvPr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3" name="Picture 23" descr="33720xmr97sdczd">
                <a:hlinkClick r:id="rId3"/>
              </p:cNvPr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1434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4" name="Picture 24" descr="33720xmr97sdczd">
                <a:hlinkClick r:id="rId3"/>
              </p:cNvPr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2880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7425" name="Group 25"/>
            <p:cNvGrpSpPr>
              <a:grpSpLocks/>
            </p:cNvGrpSpPr>
            <p:nvPr/>
          </p:nvGrpSpPr>
          <p:grpSpPr bwMode="auto">
            <a:xfrm rot="-5400000">
              <a:off x="2812" y="-2126"/>
              <a:ext cx="227" cy="4717"/>
              <a:chOff x="0" y="0"/>
              <a:chExt cx="540" cy="4320"/>
            </a:xfrm>
          </p:grpSpPr>
          <p:pic>
            <p:nvPicPr>
              <p:cNvPr id="17426" name="Picture 26" descr="33720xmr97sdczd">
                <a:hlinkClick r:id="rId3"/>
              </p:cNvPr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7" name="Picture 27" descr="33720xmr97sdczd">
                <a:hlinkClick r:id="rId3"/>
              </p:cNvPr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1434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8" name="Picture 28" descr="33720xmr97sdczd">
                <a:hlinkClick r:id="rId3"/>
              </p:cNvPr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2880"/>
                <a:ext cx="540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2"/>
          <p:cNvSpPr>
            <a:spLocks noChangeArrowheads="1" noChangeShapeType="1" noTextEdit="1"/>
          </p:cNvSpPr>
          <p:nvPr/>
        </p:nvSpPr>
        <p:spPr bwMode="auto">
          <a:xfrm>
            <a:off x="3352800" y="1905000"/>
            <a:ext cx="22098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vant"/>
              </a:rPr>
              <a:t>¨</a:t>
            </a:r>
          </a:p>
        </p:txBody>
      </p:sp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81000" y="2667000"/>
            <a:ext cx="22098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vant"/>
              </a:rPr>
              <a:t>a</a:t>
            </a:r>
          </a:p>
        </p:txBody>
      </p:sp>
      <p:pic>
        <p:nvPicPr>
          <p:cNvPr id="18436" name="Picture 4" descr="net chu 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90800"/>
            <a:ext cx="1828800" cy="2209800"/>
          </a:xfrm>
          <a:prstGeom prst="rect">
            <a:avLst/>
          </a:prstGeom>
          <a:noFill/>
        </p:spPr>
      </p:pic>
      <p:sp>
        <p:nvSpPr>
          <p:cNvPr id="18437" name="WordArt 5"/>
          <p:cNvSpPr>
            <a:spLocks noChangeArrowheads="1" noChangeShapeType="1" noTextEdit="1"/>
          </p:cNvSpPr>
          <p:nvPr/>
        </p:nvSpPr>
        <p:spPr bwMode="auto">
          <a:xfrm>
            <a:off x="6477000" y="2057400"/>
            <a:ext cx="2133600" cy="2667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.VnAvant"/>
              </a:rPr>
              <a:t>©</a:t>
            </a:r>
          </a:p>
        </p:txBody>
      </p:sp>
      <p:pic>
        <p:nvPicPr>
          <p:cNvPr id="18438" name="Picture 6" descr="net chu 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590800"/>
            <a:ext cx="1905000" cy="2209800"/>
          </a:xfrm>
          <a:prstGeom prst="rect">
            <a:avLst/>
          </a:prstGeom>
          <a:noFill/>
        </p:spPr>
      </p:pic>
      <p:pic>
        <p:nvPicPr>
          <p:cNvPr id="18439" name="Picture 7" descr="net chu 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667000"/>
            <a:ext cx="1828800" cy="2133600"/>
          </a:xfrm>
          <a:prstGeom prst="rect">
            <a:avLst/>
          </a:prstGeom>
          <a:noFill/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5029200" y="2714625"/>
            <a:ext cx="533400" cy="1933575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8153400" y="2743200"/>
            <a:ext cx="533400" cy="1943100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2057400" y="2743200"/>
            <a:ext cx="533400" cy="1933575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  <p:pic>
        <p:nvPicPr>
          <p:cNvPr id="18443" name="Picture 11" descr="dau m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828800"/>
            <a:ext cx="1600200" cy="658813"/>
          </a:xfrm>
          <a:prstGeom prst="rect">
            <a:avLst/>
          </a:prstGeom>
          <a:noFill/>
        </p:spPr>
      </p:pic>
      <p:pic>
        <p:nvPicPr>
          <p:cNvPr id="18444" name="Picture 12" descr="dau m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675568">
            <a:off x="6858000" y="1981200"/>
            <a:ext cx="1447800" cy="604838"/>
          </a:xfrm>
          <a:prstGeom prst="rect">
            <a:avLst/>
          </a:prstGeom>
          <a:noFill/>
        </p:spPr>
      </p:pic>
      <p:pic>
        <p:nvPicPr>
          <p:cNvPr id="18445" name="Picture 13" descr="nen slid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34" grpId="1" animBg="1"/>
      <p:bldP spid="18435" grpId="0" animBg="1"/>
      <p:bldP spid="18435" grpId="1" animBg="1"/>
      <p:bldP spid="18437" grpId="0" animBg="1"/>
      <p:bldP spid="18437" grpId="1" animBg="1"/>
      <p:bldP spid="18440" grpId="0" animBg="1"/>
      <p:bldP spid="18440" grpId="1" animBg="1"/>
      <p:bldP spid="18441" grpId="0" animBg="1"/>
      <p:bldP spid="18441" grpId="1" animBg="1"/>
      <p:bldP spid="18442" grpId="0" animBg="1"/>
      <p:bldP spid="1844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8" name="Picture 3" descr="Frames PPT 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200400" y="2087563"/>
            <a:ext cx="2895600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700" b="1">
                <a:solidFill>
                  <a:srgbClr val="FF0000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276600" y="2057400"/>
            <a:ext cx="3657600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700" b="1">
                <a:solidFill>
                  <a:srgbClr val="0000FF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0" y="425450"/>
            <a:ext cx="8915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>
                <a:solidFill>
                  <a:srgbClr val="6600CC"/>
                </a:solidFill>
                <a:latin typeface=".VnAvant" pitchFamily="34" charset="0"/>
              </a:rPr>
              <a:t>¤n ph¸t ©m: a-¨-©</a:t>
            </a:r>
            <a:endParaRPr lang="en-US" sz="1400" b="1">
              <a:latin typeface=".VnAvant" pitchFamily="34" charset="0"/>
            </a:endParaRP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3276600" y="2011363"/>
            <a:ext cx="3657600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700" b="1">
                <a:solidFill>
                  <a:srgbClr val="FF00FF"/>
                </a:solidFill>
                <a:latin typeface=".VnAvant" pitchFamily="34" charset="0"/>
              </a:rPr>
              <a:t>©</a:t>
            </a:r>
          </a:p>
        </p:txBody>
      </p:sp>
      <p:pic>
        <p:nvPicPr>
          <p:cNvPr id="51207" name="Picture 2" descr="ar_06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981200"/>
            <a:ext cx="6629400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800" decel="100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/>
      <p:bldP spid="51203" grpId="1"/>
      <p:bldP spid="51203" grpId="2"/>
      <p:bldP spid="51203" grpId="3"/>
      <p:bldP spid="51204" grpId="0"/>
      <p:bldP spid="51204" grpId="1"/>
      <p:bldP spid="51204" grpId="2"/>
      <p:bldP spid="51204" grpId="3"/>
      <p:bldP spid="51205" grpId="0"/>
      <p:bldP spid="51206" grpId="0"/>
      <p:bldP spid="51206" grpId="1"/>
      <p:bldP spid="51206" grpId="2"/>
      <p:bldP spid="51206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60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53261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2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3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4" name="Picture 14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2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2819400"/>
            <a:ext cx="1371600" cy="1447800"/>
          </a:xfr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5400000" scaled="1"/>
          </a:gradFill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US" sz="6600">
                <a:solidFill>
                  <a:srgbClr val="FF0000"/>
                </a:solidFill>
                <a:latin typeface=".VnTifani HeavyH" pitchFamily="34" charset="0"/>
              </a:rPr>
              <a:t>«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914400"/>
            <a:ext cx="4876800" cy="914400"/>
          </a:xfrm>
        </p:spPr>
        <p:txBody>
          <a:bodyPr/>
          <a:lstStyle/>
          <a:p>
            <a:r>
              <a:rPr lang="en-US" sz="6600" i="1">
                <a:solidFill>
                  <a:srgbClr val="0000FF"/>
                </a:solidFill>
                <a:latin typeface=".VnVogue" pitchFamily="34" charset="0"/>
              </a:rPr>
              <a:t>Trß ch¬i:</a:t>
            </a: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1752600" y="2819400"/>
            <a:ext cx="2514600" cy="1470025"/>
          </a:xfrm>
          <a:prstGeom prst="rect">
            <a:avLst/>
          </a:prstGeom>
          <a:gradFill rotWithShape="1">
            <a:gsLst>
              <a:gs pos="0">
                <a:srgbClr val="FEA0DF"/>
              </a:gs>
              <a:gs pos="50000">
                <a:schemeClr val="bg1"/>
              </a:gs>
              <a:gs pos="100000">
                <a:srgbClr val="FEA0DF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6600">
                <a:solidFill>
                  <a:srgbClr val="FF00FF"/>
                </a:solidFill>
                <a:latin typeface=".VnTifani HeavyH" pitchFamily="34" charset="0"/>
              </a:rPr>
              <a:t>Ch÷</a:t>
            </a:r>
            <a:r>
              <a:rPr lang="en-US" sz="6600">
                <a:latin typeface=".VnTifani HeavyH" pitchFamily="34" charset="0"/>
              </a:rPr>
              <a:t> </a:t>
            </a: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4495800" y="2819400"/>
            <a:ext cx="1524000" cy="147002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rgbClr val="EFF6A8"/>
              </a:gs>
              <a:gs pos="100000">
                <a:schemeClr val="folHlink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6600">
                <a:solidFill>
                  <a:srgbClr val="0000FF"/>
                </a:solidFill>
                <a:latin typeface=".VnTifani HeavyH" pitchFamily="34" charset="0"/>
              </a:rPr>
              <a:t>K×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6248400" y="2819400"/>
            <a:ext cx="2743200" cy="1470025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6600">
                <a:solidFill>
                  <a:srgbClr val="00FF00"/>
                </a:solidFill>
                <a:latin typeface=".VnTifani HeavyH" pitchFamily="34" charset="0"/>
              </a:rPr>
              <a:t>DiÖu</a:t>
            </a:r>
            <a:r>
              <a:rPr lang="en-US" sz="6600">
                <a:latin typeface=".VnTifani HeavyH" pitchFamily="34" charset="0"/>
              </a:rPr>
              <a:t>  </a:t>
            </a:r>
          </a:p>
        </p:txBody>
      </p:sp>
      <p:grpSp>
        <p:nvGrpSpPr>
          <p:cNvPr id="53259" name="Group 11"/>
          <p:cNvGrpSpPr>
            <a:grpSpLocks/>
          </p:cNvGrpSpPr>
          <p:nvPr/>
        </p:nvGrpSpPr>
        <p:grpSpPr bwMode="auto">
          <a:xfrm>
            <a:off x="3429000" y="4648200"/>
            <a:ext cx="2514600" cy="1566863"/>
            <a:chOff x="2160" y="3459"/>
            <a:chExt cx="1584" cy="987"/>
          </a:xfrm>
        </p:grpSpPr>
        <p:pic>
          <p:nvPicPr>
            <p:cNvPr id="53256" name="Picture 8" descr="66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60" y="3459"/>
              <a:ext cx="1584" cy="861"/>
            </a:xfrm>
            <a:prstGeom prst="rect">
              <a:avLst/>
            </a:prstGeom>
            <a:noFill/>
          </p:spPr>
        </p:pic>
        <p:sp>
          <p:nvSpPr>
            <p:cNvPr id="53257" name="WordArt 9">
              <a:hlinkClick r:id="rId6" action="ppaction://hlinksldjump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592" y="3936"/>
              <a:ext cx="672" cy="51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.VnVogue"/>
                </a:rPr>
                <a:t>B¾t ®Çu!</a:t>
              </a:r>
            </a:p>
          </p:txBody>
        </p:sp>
      </p:grpSp>
    </p:spTree>
  </p:cSld>
  <p:clrMapOvr>
    <a:masterClrMapping/>
  </p:clrMapOvr>
  <p:transition advClick="0">
    <p:sndAc>
      <p:stSnd>
        <p:snd r:embed="rId2" name="o chu ki die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3" grpId="0" animBg="1"/>
      <p:bldP spid="53254" grpId="0" animBg="1"/>
      <p:bldP spid="532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sports-smiley-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1066800"/>
            <a:ext cx="4724400" cy="3733800"/>
          </a:xfrm>
          <a:prstGeom prst="rect">
            <a:avLst/>
          </a:prstGeom>
          <a:noFill/>
        </p:spPr>
      </p:pic>
      <p:grpSp>
        <p:nvGrpSpPr>
          <p:cNvPr id="54277" name="Group 5"/>
          <p:cNvGrpSpPr>
            <a:grpSpLocks/>
          </p:cNvGrpSpPr>
          <p:nvPr/>
        </p:nvGrpSpPr>
        <p:grpSpPr bwMode="auto">
          <a:xfrm>
            <a:off x="3200400" y="4953000"/>
            <a:ext cx="2895600" cy="1524000"/>
            <a:chOff x="2016" y="3504"/>
            <a:chExt cx="1824" cy="816"/>
          </a:xfrm>
        </p:grpSpPr>
        <p:pic>
          <p:nvPicPr>
            <p:cNvPr id="54274" name="Picture 2" descr="spring-smiley-3">
              <a:hlinkClick r:id="rId5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04" y="3589"/>
              <a:ext cx="1008" cy="731"/>
            </a:xfrm>
            <a:prstGeom prst="rect">
              <a:avLst/>
            </a:prstGeom>
            <a:noFill/>
          </p:spPr>
        </p:pic>
        <p:sp>
          <p:nvSpPr>
            <p:cNvPr id="54276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016" y="3504"/>
              <a:ext cx="1824" cy="816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Vogue"/>
                </a:rPr>
                <a:t>Nµo!Chóng ta cïng ch¬i!</a:t>
              </a:r>
            </a:p>
          </p:txBody>
        </p:sp>
      </p:grpSp>
      <p:grpSp>
        <p:nvGrpSpPr>
          <p:cNvPr id="54279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4280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0"/>
              <a:ext cx="5760" cy="378"/>
            </a:xfrm>
            <a:prstGeom prst="rect">
              <a:avLst/>
            </a:prstGeom>
            <a:noFill/>
          </p:spPr>
        </p:pic>
        <p:pic>
          <p:nvPicPr>
            <p:cNvPr id="54281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3942"/>
              <a:ext cx="5760" cy="378"/>
            </a:xfrm>
            <a:prstGeom prst="rect">
              <a:avLst/>
            </a:prstGeom>
            <a:noFill/>
          </p:spPr>
        </p:pic>
        <p:pic>
          <p:nvPicPr>
            <p:cNvPr id="54282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6200000">
              <a:off x="-1971" y="1971"/>
              <a:ext cx="4320" cy="378"/>
            </a:xfrm>
            <a:prstGeom prst="rect">
              <a:avLst/>
            </a:prstGeom>
            <a:noFill/>
          </p:spPr>
        </p:pic>
        <p:pic>
          <p:nvPicPr>
            <p:cNvPr id="54283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6200000">
              <a:off x="3411" y="1971"/>
              <a:ext cx="4320" cy="378"/>
            </a:xfrm>
            <a:prstGeom prst="rect">
              <a:avLst/>
            </a:prstGeom>
            <a:noFill/>
          </p:spPr>
        </p:pic>
        <p:pic>
          <p:nvPicPr>
            <p:cNvPr id="54284" name="Picture 12" descr="012"/>
            <p:cNvPicPr>
              <a:picLocks noChangeAspect="1" noChangeArrowheads="1" noCrop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0"/>
              <a:ext cx="816" cy="723"/>
            </a:xfrm>
            <a:prstGeom prst="rect">
              <a:avLst/>
            </a:prstGeom>
            <a:noFill/>
          </p:spPr>
        </p:pic>
        <p:pic>
          <p:nvPicPr>
            <p:cNvPr id="54285" name="Picture 13" descr="012"/>
            <p:cNvPicPr>
              <a:picLocks noChangeAspect="1" noChangeArrowheads="1" noCrop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3597"/>
              <a:ext cx="816" cy="723"/>
            </a:xfrm>
            <a:prstGeom prst="rect">
              <a:avLst/>
            </a:prstGeom>
            <a:noFill/>
          </p:spPr>
        </p:pic>
        <p:pic>
          <p:nvPicPr>
            <p:cNvPr id="54286" name="Picture 14" descr="012"/>
            <p:cNvPicPr>
              <a:picLocks noChangeAspect="1" noChangeArrowheads="1" noCrop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0800000">
              <a:off x="4944" y="0"/>
              <a:ext cx="816" cy="723"/>
            </a:xfrm>
            <a:prstGeom prst="rect">
              <a:avLst/>
            </a:prstGeom>
            <a:noFill/>
          </p:spPr>
        </p:pic>
        <p:pic>
          <p:nvPicPr>
            <p:cNvPr id="54287" name="Picture 15" descr="012"/>
            <p:cNvPicPr>
              <a:picLocks noChangeAspect="1" noChangeArrowheads="1" noCrop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0800000">
              <a:off x="4944" y="3597"/>
              <a:ext cx="816" cy="72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>
    <p:sndAc>
      <p:stSnd>
        <p:snd r:embed="rId2" name="o chu ki dieu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533400" y="228600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55300" name="Text Box 4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2209800" y="1219200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55301" name="Text Box 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3810000" y="0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55302" name="Text Box 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5257800" y="1431925"/>
            <a:ext cx="11604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55303" name="Text Box 7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086600" y="1127125"/>
            <a:ext cx="11604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ª</a:t>
            </a:r>
          </a:p>
        </p:txBody>
      </p:sp>
      <p:graphicFrame>
        <p:nvGraphicFramePr>
          <p:cNvPr id="55304" name="Object 8"/>
          <p:cNvGraphicFramePr>
            <a:graphicFrameLocks noChangeAspect="1"/>
          </p:cNvGraphicFramePr>
          <p:nvPr/>
        </p:nvGraphicFramePr>
        <p:xfrm>
          <a:off x="914400" y="6858000"/>
          <a:ext cx="4572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8" name="Clip" r:id="rId7" imgW="672120" imgH="641160" progId="">
                  <p:embed/>
                </p:oleObj>
              </mc:Choice>
              <mc:Fallback>
                <p:oleObj name="Clip" r:id="rId7" imgW="672120" imgH="64116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6858000"/>
                        <a:ext cx="457200" cy="436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5" name="Group 9"/>
          <p:cNvGraphicFramePr>
            <a:graphicFrameLocks noGrp="1"/>
          </p:cNvGraphicFramePr>
          <p:nvPr/>
        </p:nvGraphicFramePr>
        <p:xfrm>
          <a:off x="304800" y="3505200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1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592138" y="304800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810000" y="0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5257800" y="1279525"/>
            <a:ext cx="11604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7010400" y="1279525"/>
            <a:ext cx="11604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ª</a:t>
            </a:r>
          </a:p>
        </p:txBody>
      </p:sp>
      <p:grpSp>
        <p:nvGrpSpPr>
          <p:cNvPr id="56346" name="Group 26"/>
          <p:cNvGrpSpPr>
            <a:grpSpLocks/>
          </p:cNvGrpSpPr>
          <p:nvPr/>
        </p:nvGrpSpPr>
        <p:grpSpPr bwMode="auto">
          <a:xfrm>
            <a:off x="2514600" y="5943600"/>
            <a:ext cx="2590800" cy="685800"/>
            <a:chOff x="2016" y="3744"/>
            <a:chExt cx="1632" cy="432"/>
          </a:xfrm>
        </p:grpSpPr>
        <p:sp>
          <p:nvSpPr>
            <p:cNvPr id="56322" name="Oval 2" descr="Water droplets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016" y="3744"/>
              <a:ext cx="1632" cy="432"/>
            </a:xfrm>
            <a:prstGeom prst="ellipse">
              <a:avLst/>
            </a:prstGeom>
            <a:blipFill dpi="0" rotWithShape="1">
              <a:blip r:embed="rId5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7" name="Text Box 7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016" y="3840"/>
              <a:ext cx="15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.VnTimeH" pitchFamily="34" charset="0"/>
                </a:rPr>
                <a:t>TiÕp tôc trß ch¬i</a:t>
              </a:r>
            </a:p>
          </p:txBody>
        </p:sp>
      </p:grpSp>
      <p:graphicFrame>
        <p:nvGraphicFramePr>
          <p:cNvPr id="56328" name="Group 8"/>
          <p:cNvGraphicFramePr>
            <a:graphicFrameLocks noGrp="1"/>
          </p:cNvGraphicFramePr>
          <p:nvPr/>
        </p:nvGraphicFramePr>
        <p:xfrm>
          <a:off x="304800" y="3505200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1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6344" name="Text Box 24"/>
          <p:cNvSpPr txBox="1">
            <a:spLocks noChangeArrowheads="1"/>
          </p:cNvSpPr>
          <p:nvPr/>
        </p:nvSpPr>
        <p:spPr bwMode="auto">
          <a:xfrm>
            <a:off x="2209800" y="1279525"/>
            <a:ext cx="13716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a</a:t>
            </a:r>
          </a:p>
        </p:txBody>
      </p:sp>
      <p:pic>
        <p:nvPicPr>
          <p:cNvPr id="56345" name="Picture 25" descr="SugarwareZ-16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5181600"/>
            <a:ext cx="1447800" cy="14478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sndAc>
      <p:stSnd>
        <p:snd r:embed="rId2" name="CLA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133600" y="1066800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a</a:t>
            </a:r>
          </a:p>
        </p:txBody>
      </p:sp>
      <p:grpSp>
        <p:nvGrpSpPr>
          <p:cNvPr id="57347" name="Group 3"/>
          <p:cNvGrpSpPr>
            <a:grpSpLocks/>
          </p:cNvGrpSpPr>
          <p:nvPr/>
        </p:nvGrpSpPr>
        <p:grpSpPr bwMode="auto">
          <a:xfrm>
            <a:off x="381000" y="0"/>
            <a:ext cx="7789863" cy="2835275"/>
            <a:chOff x="336" y="0"/>
            <a:chExt cx="4907" cy="1786"/>
          </a:xfrm>
        </p:grpSpPr>
        <p:sp>
          <p:nvSpPr>
            <p:cNvPr id="57348" name="Text Box 4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36" y="144"/>
              <a:ext cx="750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>
                  <a:solidFill>
                    <a:srgbClr val="FFFF66"/>
                  </a:solidFill>
                  <a:latin typeface=".VnAvant" pitchFamily="34" charset="0"/>
                </a:rPr>
                <a:t>©</a:t>
              </a:r>
            </a:p>
          </p:txBody>
        </p:sp>
        <p:sp>
          <p:nvSpPr>
            <p:cNvPr id="57349" name="Text Box 5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400" y="0"/>
              <a:ext cx="750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>
                  <a:solidFill>
                    <a:srgbClr val="FFFF66"/>
                  </a:solidFill>
                  <a:latin typeface=".VnAvant" pitchFamily="34" charset="0"/>
                </a:rPr>
                <a:t>¨</a:t>
              </a:r>
            </a:p>
          </p:txBody>
        </p:sp>
        <p:sp>
          <p:nvSpPr>
            <p:cNvPr id="57350" name="Text Box 6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456" y="576"/>
              <a:ext cx="731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>
                  <a:solidFill>
                    <a:srgbClr val="FFFF66"/>
                  </a:solidFill>
                  <a:latin typeface=".VnAvant" pitchFamily="34" charset="0"/>
                </a:rPr>
                <a:t>e</a:t>
              </a:r>
            </a:p>
          </p:txBody>
        </p:sp>
        <p:sp>
          <p:nvSpPr>
            <p:cNvPr id="57351" name="Text Box 7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512" y="0"/>
              <a:ext cx="731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>
                  <a:solidFill>
                    <a:srgbClr val="FFFF66"/>
                  </a:solidFill>
                  <a:latin typeface=".VnAvant" pitchFamily="34" charset="0"/>
                </a:rPr>
                <a:t>ª</a:t>
              </a:r>
            </a:p>
          </p:txBody>
        </p:sp>
      </p:grpSp>
      <p:grpSp>
        <p:nvGrpSpPr>
          <p:cNvPr id="57374" name="Group 30"/>
          <p:cNvGrpSpPr>
            <a:grpSpLocks/>
          </p:cNvGrpSpPr>
          <p:nvPr/>
        </p:nvGrpSpPr>
        <p:grpSpPr bwMode="auto">
          <a:xfrm>
            <a:off x="3200400" y="6019800"/>
            <a:ext cx="2590800" cy="685800"/>
            <a:chOff x="2016" y="3792"/>
            <a:chExt cx="1632" cy="432"/>
          </a:xfrm>
        </p:grpSpPr>
        <p:sp>
          <p:nvSpPr>
            <p:cNvPr id="57352" name="Oval 8" descr="Water droplets">
              <a:hlinkClick r:id="rId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016" y="3792"/>
              <a:ext cx="1632" cy="432"/>
            </a:xfrm>
            <a:prstGeom prst="ellipse">
              <a:avLst/>
            </a:prstGeom>
            <a:blipFill dpi="0" rotWithShape="1">
              <a:blip r:embed="rId6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3" name="Text Box 9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016" y="3888"/>
              <a:ext cx="16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.VnTimeH" pitchFamily="34" charset="0"/>
                </a:rPr>
                <a:t>Quay l¹i trß ch¬i</a:t>
              </a:r>
            </a:p>
          </p:txBody>
        </p:sp>
      </p:grpSp>
      <p:graphicFrame>
        <p:nvGraphicFramePr>
          <p:cNvPr id="57354" name="Group 10"/>
          <p:cNvGraphicFramePr>
            <a:graphicFrameLocks noGrp="1"/>
          </p:cNvGraphicFramePr>
          <p:nvPr/>
        </p:nvGraphicFramePr>
        <p:xfrm>
          <a:off x="304800" y="2895600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1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57373" name="Picture 29" descr="SugarwareZ-18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3276600"/>
            <a:ext cx="1371600" cy="1195388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sndAc>
      <p:stSnd>
        <p:snd r:embed="rId2" name="chon la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7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r>
              <a:rPr lang="en-US" sz="8800" b="1" u="sng">
                <a:solidFill>
                  <a:srgbClr val="FF00FF"/>
                </a:solidFill>
                <a:latin typeface="Times New Roman" pitchFamily="18" charset="0"/>
              </a:rPr>
              <a:t>Phần 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5257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6000" b="1">
                <a:solidFill>
                  <a:srgbClr val="FF0000"/>
                </a:solidFill>
                <a:latin typeface=".VnBlack" pitchFamily="34" charset="0"/>
              </a:rPr>
              <a:t>Lµm quen ch÷ c¸i</a:t>
            </a:r>
            <a:r>
              <a:rPr lang="en-US" sz="10600" b="1">
                <a:latin typeface=".VnBlack" pitchFamily="34" charset="0"/>
              </a:rPr>
              <a:t> </a:t>
            </a:r>
          </a:p>
          <a:p>
            <a:pPr algn="ctr">
              <a:buFontTx/>
              <a:buNone/>
            </a:pPr>
            <a:r>
              <a:rPr lang="en-US" sz="10600" b="1">
                <a:solidFill>
                  <a:srgbClr val="0000FF"/>
                </a:solidFill>
                <a:latin typeface=".VnBlack" pitchFamily="34" charset="0"/>
              </a:rPr>
              <a:t>a - ¨ - ©</a:t>
            </a:r>
          </a:p>
        </p:txBody>
      </p:sp>
      <p:grpSp>
        <p:nvGrpSpPr>
          <p:cNvPr id="4101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4102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3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5" name="Picture 14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07" name="Nhay Cung Zin Zi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5638800"/>
            <a:ext cx="381000" cy="381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2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870" fill="hold"/>
                                        <p:tgtEl>
                                          <p:spTgt spid="4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7"/>
                </p:tgtEl>
              </p:cMediaNode>
            </p:audio>
          </p:childTnLst>
        </p:cTn>
      </p:par>
    </p:tnLst>
    <p:bldLst>
      <p:bldP spid="40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"/>
          <p:cNvGrpSpPr>
            <a:grpSpLocks/>
          </p:cNvGrpSpPr>
          <p:nvPr/>
        </p:nvGrpSpPr>
        <p:grpSpPr bwMode="auto">
          <a:xfrm>
            <a:off x="214313" y="2895600"/>
            <a:ext cx="8701087" cy="1981200"/>
            <a:chOff x="96" y="1632"/>
            <a:chExt cx="5481" cy="1248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1008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©</a:t>
              </a:r>
            </a:p>
          </p:txBody>
        </p:sp>
        <p:sp>
          <p:nvSpPr>
            <p:cNvPr id="58372" name="Text Box 4"/>
            <p:cNvSpPr txBox="1">
              <a:spLocks noChangeArrowheads="1"/>
            </p:cNvSpPr>
            <p:nvPr/>
          </p:nvSpPr>
          <p:spPr bwMode="auto">
            <a:xfrm>
              <a:off x="96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«</a:t>
              </a:r>
            </a:p>
          </p:txBody>
        </p:sp>
        <p:sp>
          <p:nvSpPr>
            <p:cNvPr id="58373" name="Text Box 5"/>
            <p:cNvSpPr txBox="1">
              <a:spLocks noChangeArrowheads="1"/>
            </p:cNvSpPr>
            <p:nvPr/>
          </p:nvSpPr>
          <p:spPr bwMode="auto">
            <a:xfrm>
              <a:off x="1920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«</a:t>
              </a:r>
            </a:p>
          </p:txBody>
        </p:sp>
        <p:sp>
          <p:nvSpPr>
            <p:cNvPr id="58374" name="Text Box 6"/>
            <p:cNvSpPr txBox="1">
              <a:spLocks noChangeArrowheads="1"/>
            </p:cNvSpPr>
            <p:nvPr/>
          </p:nvSpPr>
          <p:spPr bwMode="auto">
            <a:xfrm>
              <a:off x="2832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©</a:t>
              </a:r>
            </a:p>
          </p:txBody>
        </p:sp>
        <p:sp>
          <p:nvSpPr>
            <p:cNvPr id="58375" name="Text Box 7"/>
            <p:cNvSpPr txBox="1">
              <a:spLocks noChangeArrowheads="1"/>
            </p:cNvSpPr>
            <p:nvPr/>
          </p:nvSpPr>
          <p:spPr bwMode="auto">
            <a:xfrm>
              <a:off x="3744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«</a:t>
              </a:r>
            </a:p>
          </p:txBody>
        </p:sp>
        <p:sp>
          <p:nvSpPr>
            <p:cNvPr id="58376" name="Text Box 8"/>
            <p:cNvSpPr txBox="1">
              <a:spLocks noChangeArrowheads="1"/>
            </p:cNvSpPr>
            <p:nvPr/>
          </p:nvSpPr>
          <p:spPr bwMode="auto">
            <a:xfrm>
              <a:off x="4656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vi-VN" sz="12000" b="1">
                <a:solidFill>
                  <a:srgbClr val="0000FF"/>
                </a:solidFill>
                <a:latin typeface=".VnAvant" pitchFamily="34" charset="0"/>
              </a:endParaRPr>
            </a:p>
          </p:txBody>
        </p:sp>
      </p:grp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1219200" y="6096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4038600" y="4937125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6477000" y="4937125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3886200" y="5334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6324600" y="3810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58385" name="Text Box 17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981200" y="6096000"/>
            <a:ext cx="1524000" cy="376238"/>
          </a:xfrm>
          <a:prstGeom prst="rect">
            <a:avLst/>
          </a:prstGeom>
          <a:solidFill>
            <a:srgbClr val="E9FCA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6600CC"/>
                </a:solidFill>
                <a:latin typeface=".VnTimeH" pitchFamily="34" charset="0"/>
              </a:rPr>
              <a:t>Quay l¹i</a:t>
            </a:r>
          </a:p>
        </p:txBody>
      </p:sp>
      <p:pic>
        <p:nvPicPr>
          <p:cNvPr id="58386" name="Picture 18" descr="SugarwareZ-1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3352800"/>
            <a:ext cx="1295400" cy="11176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sndAc>
      <p:stSnd>
        <p:snd r:embed="rId2" name="chon la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2"/>
          <p:cNvGrpSpPr>
            <a:grpSpLocks/>
          </p:cNvGrpSpPr>
          <p:nvPr/>
        </p:nvGrpSpPr>
        <p:grpSpPr bwMode="auto">
          <a:xfrm>
            <a:off x="214313" y="2743200"/>
            <a:ext cx="8701087" cy="1981200"/>
            <a:chOff x="96" y="1632"/>
            <a:chExt cx="5481" cy="1248"/>
          </a:xfrm>
        </p:grpSpPr>
        <p:sp>
          <p:nvSpPr>
            <p:cNvPr id="59395" name="Text Box 3"/>
            <p:cNvSpPr txBox="1">
              <a:spLocks noChangeArrowheads="1"/>
            </p:cNvSpPr>
            <p:nvPr/>
          </p:nvSpPr>
          <p:spPr bwMode="auto">
            <a:xfrm>
              <a:off x="1008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©</a:t>
              </a:r>
            </a:p>
          </p:txBody>
        </p:sp>
        <p:sp>
          <p:nvSpPr>
            <p:cNvPr id="59396" name="Text Box 4"/>
            <p:cNvSpPr txBox="1">
              <a:spLocks noChangeArrowheads="1"/>
            </p:cNvSpPr>
            <p:nvPr/>
          </p:nvSpPr>
          <p:spPr bwMode="auto">
            <a:xfrm>
              <a:off x="96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«</a:t>
              </a:r>
            </a:p>
          </p:txBody>
        </p:sp>
        <p:sp>
          <p:nvSpPr>
            <p:cNvPr id="59397" name="Text Box 5"/>
            <p:cNvSpPr txBox="1">
              <a:spLocks noChangeArrowheads="1"/>
            </p:cNvSpPr>
            <p:nvPr/>
          </p:nvSpPr>
          <p:spPr bwMode="auto">
            <a:xfrm>
              <a:off x="1920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«</a:t>
              </a:r>
            </a:p>
          </p:txBody>
        </p:sp>
        <p:sp>
          <p:nvSpPr>
            <p:cNvPr id="59398" name="Text Box 6"/>
            <p:cNvSpPr txBox="1">
              <a:spLocks noChangeArrowheads="1"/>
            </p:cNvSpPr>
            <p:nvPr/>
          </p:nvSpPr>
          <p:spPr bwMode="auto">
            <a:xfrm>
              <a:off x="2832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©</a:t>
              </a:r>
            </a:p>
          </p:txBody>
        </p:sp>
        <p:sp>
          <p:nvSpPr>
            <p:cNvPr id="59399" name="Text Box 7"/>
            <p:cNvSpPr txBox="1">
              <a:spLocks noChangeArrowheads="1"/>
            </p:cNvSpPr>
            <p:nvPr/>
          </p:nvSpPr>
          <p:spPr bwMode="auto">
            <a:xfrm>
              <a:off x="3744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«</a:t>
              </a:r>
            </a:p>
          </p:txBody>
        </p:sp>
        <p:sp>
          <p:nvSpPr>
            <p:cNvPr id="59400" name="Text Box 8"/>
            <p:cNvSpPr txBox="1">
              <a:spLocks noChangeArrowheads="1"/>
            </p:cNvSpPr>
            <p:nvPr/>
          </p:nvSpPr>
          <p:spPr bwMode="auto">
            <a:xfrm>
              <a:off x="4656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vi-VN" sz="12000" b="1">
                <a:solidFill>
                  <a:srgbClr val="0000FF"/>
                </a:solidFill>
                <a:latin typeface=".VnAvant" pitchFamily="34" charset="0"/>
              </a:endParaRPr>
            </a:p>
          </p:txBody>
        </p:sp>
      </p:grpSp>
      <p:sp>
        <p:nvSpPr>
          <p:cNvPr id="59401" name="Text Box 9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295400" y="4572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59402" name="Text 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3657600" y="4937125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59403" name="Text Box 1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6172200" y="4937125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59404" name="Text Box 12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3733800" y="3810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59405" name="Text Box 13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6019800" y="5334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©</a:t>
            </a:r>
          </a:p>
        </p:txBody>
      </p:sp>
    </p:spTree>
  </p:cSld>
  <p:clrMapOvr>
    <a:masterClrMapping/>
  </p:clrMapOvr>
  <p:transition spd="slow" advClick="0">
    <p:blinds/>
    <p:sndAc>
      <p:stSnd>
        <p:snd r:embed="rId2" name="nhac3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"/>
          <p:cNvGrpSpPr>
            <a:grpSpLocks/>
          </p:cNvGrpSpPr>
          <p:nvPr/>
        </p:nvGrpSpPr>
        <p:grpSpPr bwMode="auto">
          <a:xfrm>
            <a:off x="228600" y="2667000"/>
            <a:ext cx="8701088" cy="1981200"/>
            <a:chOff x="96" y="1632"/>
            <a:chExt cx="5481" cy="1248"/>
          </a:xfrm>
        </p:grpSpPr>
        <p:sp>
          <p:nvSpPr>
            <p:cNvPr id="60419" name="Text Box 3"/>
            <p:cNvSpPr txBox="1">
              <a:spLocks noChangeArrowheads="1"/>
            </p:cNvSpPr>
            <p:nvPr/>
          </p:nvSpPr>
          <p:spPr bwMode="auto">
            <a:xfrm>
              <a:off x="1008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©</a:t>
              </a:r>
            </a:p>
          </p:txBody>
        </p:sp>
        <p:sp>
          <p:nvSpPr>
            <p:cNvPr id="60420" name="Text Box 4"/>
            <p:cNvSpPr txBox="1">
              <a:spLocks noChangeArrowheads="1"/>
            </p:cNvSpPr>
            <p:nvPr/>
          </p:nvSpPr>
          <p:spPr bwMode="auto">
            <a:xfrm>
              <a:off x="96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«</a:t>
              </a:r>
            </a:p>
          </p:txBody>
        </p:sp>
        <p:sp>
          <p:nvSpPr>
            <p:cNvPr id="60421" name="Text Box 5"/>
            <p:cNvSpPr txBox="1">
              <a:spLocks noChangeArrowheads="1"/>
            </p:cNvSpPr>
            <p:nvPr/>
          </p:nvSpPr>
          <p:spPr bwMode="auto">
            <a:xfrm>
              <a:off x="1920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«</a:t>
              </a:r>
            </a:p>
          </p:txBody>
        </p:sp>
        <p:sp>
          <p:nvSpPr>
            <p:cNvPr id="60422" name="Text Box 6"/>
            <p:cNvSpPr txBox="1">
              <a:spLocks noChangeArrowheads="1"/>
            </p:cNvSpPr>
            <p:nvPr/>
          </p:nvSpPr>
          <p:spPr bwMode="auto">
            <a:xfrm>
              <a:off x="2832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©</a:t>
              </a:r>
            </a:p>
          </p:txBody>
        </p:sp>
        <p:sp>
          <p:nvSpPr>
            <p:cNvPr id="60423" name="Text Box 7"/>
            <p:cNvSpPr txBox="1">
              <a:spLocks noChangeArrowheads="1"/>
            </p:cNvSpPr>
            <p:nvPr/>
          </p:nvSpPr>
          <p:spPr bwMode="auto">
            <a:xfrm>
              <a:off x="3744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«</a:t>
              </a:r>
            </a:p>
          </p:txBody>
        </p:sp>
        <p:sp>
          <p:nvSpPr>
            <p:cNvPr id="60424" name="Text Box 8"/>
            <p:cNvSpPr txBox="1">
              <a:spLocks noChangeArrowheads="1"/>
            </p:cNvSpPr>
            <p:nvPr/>
          </p:nvSpPr>
          <p:spPr bwMode="auto">
            <a:xfrm>
              <a:off x="4656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vi-VN" sz="12000" b="1">
                <a:solidFill>
                  <a:srgbClr val="0000FF"/>
                </a:solidFill>
                <a:latin typeface=".VnAvant" pitchFamily="34" charset="0"/>
              </a:endParaRPr>
            </a:p>
          </p:txBody>
        </p:sp>
      </p:grp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1143000" y="3810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2133600" y="4937125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6248400" y="4572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3733800" y="3810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60429" name="Text Box 13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467600" y="2667000"/>
            <a:ext cx="1447800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5715000" y="46482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«</a:t>
            </a:r>
          </a:p>
        </p:txBody>
      </p:sp>
      <p:pic>
        <p:nvPicPr>
          <p:cNvPr id="60432" name="Picture 16" descr="SugarwareZ-16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4876800"/>
            <a:ext cx="1752600" cy="1752600"/>
          </a:xfrm>
          <a:prstGeom prst="rect">
            <a:avLst/>
          </a:prstGeom>
          <a:noFill/>
        </p:spPr>
      </p:pic>
      <p:sp>
        <p:nvSpPr>
          <p:cNvPr id="60434" name="Oval 18" descr="Water droplets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515100" y="6172200"/>
            <a:ext cx="2628900" cy="685800"/>
          </a:xfrm>
          <a:prstGeom prst="ellipse">
            <a:avLst/>
          </a:prstGeom>
          <a:blipFill dpi="0" rotWithShape="1">
            <a:blip r:embed="rId7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435" name="Text Box 19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6667500" y="6324600"/>
            <a:ext cx="2476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.VnTimeH" pitchFamily="34" charset="0"/>
              </a:rPr>
              <a:t>TiÕp tôc trß ch¬i</a:t>
            </a:r>
          </a:p>
        </p:txBody>
      </p:sp>
    </p:spTree>
  </p:cSld>
  <p:clrMapOvr>
    <a:masterClrMapping/>
  </p:clrMapOvr>
  <p:transition advClick="0">
    <p:sndAc>
      <p:stSnd>
        <p:snd r:embed="rId2" name="ban rat gio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66CCFF"/>
            </a:gs>
            <a:gs pos="100000">
              <a:srgbClr val="0000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533400" y="228600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78851" name="Text Box 3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2209800" y="1219200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78852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3810000" y="0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78853" name="Text Box 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5257800" y="1431925"/>
            <a:ext cx="11604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78854" name="Text Box 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086600" y="1127125"/>
            <a:ext cx="11604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ª</a:t>
            </a:r>
          </a:p>
        </p:txBody>
      </p:sp>
      <p:graphicFrame>
        <p:nvGraphicFramePr>
          <p:cNvPr id="78855" name="Object 7"/>
          <p:cNvGraphicFramePr>
            <a:graphicFrameLocks noChangeAspect="1"/>
          </p:cNvGraphicFramePr>
          <p:nvPr/>
        </p:nvGraphicFramePr>
        <p:xfrm>
          <a:off x="914400" y="6858000"/>
          <a:ext cx="4572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9" name="Clip" r:id="rId6" imgW="672120" imgH="641160" progId="">
                  <p:embed/>
                </p:oleObj>
              </mc:Choice>
              <mc:Fallback>
                <p:oleObj name="Clip" r:id="rId6" imgW="672120" imgH="64116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6858000"/>
                        <a:ext cx="457200" cy="436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6" name="Group 8"/>
          <p:cNvGraphicFramePr>
            <a:graphicFrameLocks noGrp="1"/>
          </p:cNvGraphicFramePr>
          <p:nvPr/>
        </p:nvGraphicFramePr>
        <p:xfrm>
          <a:off x="304800" y="3505200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1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78872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78873" name="Group 12"/>
            <p:cNvGrpSpPr>
              <a:grpSpLocks/>
            </p:cNvGrpSpPr>
            <p:nvPr/>
          </p:nvGrpSpPr>
          <p:grpSpPr bwMode="auto">
            <a:xfrm>
              <a:off x="0" y="0"/>
              <a:ext cx="5760" cy="300"/>
              <a:chOff x="0" y="0"/>
              <a:chExt cx="5760" cy="492"/>
            </a:xfrm>
          </p:grpSpPr>
          <p:pic>
            <p:nvPicPr>
              <p:cNvPr id="78874" name="Picture 13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875" name="Picture 14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8876" name="Group 15"/>
            <p:cNvGrpSpPr>
              <a:grpSpLocks/>
            </p:cNvGrpSpPr>
            <p:nvPr/>
          </p:nvGrpSpPr>
          <p:grpSpPr bwMode="auto">
            <a:xfrm>
              <a:off x="0" y="4020"/>
              <a:ext cx="5760" cy="300"/>
              <a:chOff x="0" y="0"/>
              <a:chExt cx="5760" cy="492"/>
            </a:xfrm>
          </p:grpSpPr>
          <p:pic>
            <p:nvPicPr>
              <p:cNvPr id="78877" name="Picture 16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878" name="Picture 17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8879" name="Group 18"/>
            <p:cNvGrpSpPr>
              <a:grpSpLocks/>
            </p:cNvGrpSpPr>
            <p:nvPr/>
          </p:nvGrpSpPr>
          <p:grpSpPr bwMode="auto">
            <a:xfrm rot="5400000">
              <a:off x="-1881" y="2000"/>
              <a:ext cx="4062" cy="300"/>
              <a:chOff x="0" y="0"/>
              <a:chExt cx="5760" cy="492"/>
            </a:xfrm>
          </p:grpSpPr>
          <p:pic>
            <p:nvPicPr>
              <p:cNvPr id="78880" name="Picture 19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881" name="Picture 20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8882" name="Group 21"/>
            <p:cNvGrpSpPr>
              <a:grpSpLocks/>
            </p:cNvGrpSpPr>
            <p:nvPr/>
          </p:nvGrpSpPr>
          <p:grpSpPr bwMode="auto">
            <a:xfrm rot="5400000">
              <a:off x="3579" y="2139"/>
              <a:ext cx="4062" cy="300"/>
              <a:chOff x="0" y="0"/>
              <a:chExt cx="5760" cy="492"/>
            </a:xfrm>
          </p:grpSpPr>
          <p:pic>
            <p:nvPicPr>
              <p:cNvPr id="78883" name="Picture 22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884" name="Picture 23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66CCFF"/>
            </a:gs>
            <a:gs pos="100000">
              <a:srgbClr val="0000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592138" y="304800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3810000" y="0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5257800" y="1279525"/>
            <a:ext cx="11604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7010400" y="1279525"/>
            <a:ext cx="11604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ª</a:t>
            </a:r>
          </a:p>
        </p:txBody>
      </p:sp>
      <p:graphicFrame>
        <p:nvGraphicFramePr>
          <p:cNvPr id="79881" name="Group 9"/>
          <p:cNvGraphicFramePr>
            <a:graphicFrameLocks noGrp="1"/>
          </p:cNvGraphicFramePr>
          <p:nvPr/>
        </p:nvGraphicFramePr>
        <p:xfrm>
          <a:off x="304800" y="3505200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1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9897" name="Text Box 25"/>
          <p:cNvSpPr txBox="1">
            <a:spLocks noChangeArrowheads="1"/>
          </p:cNvSpPr>
          <p:nvPr/>
        </p:nvSpPr>
        <p:spPr bwMode="auto">
          <a:xfrm>
            <a:off x="2209800" y="1279525"/>
            <a:ext cx="13716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¨</a:t>
            </a:r>
          </a:p>
        </p:txBody>
      </p:sp>
      <p:pic>
        <p:nvPicPr>
          <p:cNvPr id="79898" name="Picture 26" descr="SugarwareZ-167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5181600"/>
            <a:ext cx="1447800" cy="1447800"/>
          </a:xfrm>
          <a:prstGeom prst="rect">
            <a:avLst/>
          </a:prstGeom>
          <a:noFill/>
        </p:spPr>
      </p:pic>
      <p:grpSp>
        <p:nvGrpSpPr>
          <p:cNvPr id="79899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79900" name="Group 12"/>
            <p:cNvGrpSpPr>
              <a:grpSpLocks/>
            </p:cNvGrpSpPr>
            <p:nvPr/>
          </p:nvGrpSpPr>
          <p:grpSpPr bwMode="auto">
            <a:xfrm>
              <a:off x="0" y="0"/>
              <a:ext cx="5760" cy="300"/>
              <a:chOff x="0" y="0"/>
              <a:chExt cx="5760" cy="492"/>
            </a:xfrm>
          </p:grpSpPr>
          <p:pic>
            <p:nvPicPr>
              <p:cNvPr id="79901" name="Picture 13" descr="2035212a4ew5iua14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02" name="Picture 14" descr="2035212a4ew5iua14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9903" name="Group 15"/>
            <p:cNvGrpSpPr>
              <a:grpSpLocks/>
            </p:cNvGrpSpPr>
            <p:nvPr/>
          </p:nvGrpSpPr>
          <p:grpSpPr bwMode="auto">
            <a:xfrm>
              <a:off x="0" y="4020"/>
              <a:ext cx="5760" cy="300"/>
              <a:chOff x="0" y="0"/>
              <a:chExt cx="5760" cy="492"/>
            </a:xfrm>
          </p:grpSpPr>
          <p:pic>
            <p:nvPicPr>
              <p:cNvPr id="79904" name="Picture 16" descr="2035212a4ew5iua14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05" name="Picture 17" descr="2035212a4ew5iua14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9906" name="Group 18"/>
            <p:cNvGrpSpPr>
              <a:grpSpLocks/>
            </p:cNvGrpSpPr>
            <p:nvPr/>
          </p:nvGrpSpPr>
          <p:grpSpPr bwMode="auto">
            <a:xfrm rot="5400000">
              <a:off x="-1881" y="2000"/>
              <a:ext cx="4062" cy="300"/>
              <a:chOff x="0" y="0"/>
              <a:chExt cx="5760" cy="492"/>
            </a:xfrm>
          </p:grpSpPr>
          <p:pic>
            <p:nvPicPr>
              <p:cNvPr id="79907" name="Picture 19" descr="2035212a4ew5iua14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08" name="Picture 20" descr="2035212a4ew5iua14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9909" name="Group 21"/>
            <p:cNvGrpSpPr>
              <a:grpSpLocks/>
            </p:cNvGrpSpPr>
            <p:nvPr/>
          </p:nvGrpSpPr>
          <p:grpSpPr bwMode="auto">
            <a:xfrm rot="5400000">
              <a:off x="3579" y="2139"/>
              <a:ext cx="4062" cy="300"/>
              <a:chOff x="0" y="0"/>
              <a:chExt cx="5760" cy="492"/>
            </a:xfrm>
          </p:grpSpPr>
          <p:pic>
            <p:nvPicPr>
              <p:cNvPr id="79910" name="Picture 22" descr="2035212a4ew5iua14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11" name="Picture 23" descr="2035212a4ew5iua14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advClick="0">
    <p:checker/>
    <p:sndAc>
      <p:stSnd>
        <p:snd r:embed="rId2" name="CLA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66CCFF"/>
            </a:gs>
            <a:gs pos="100000">
              <a:srgbClr val="0000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2133600" y="1066800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¨</a:t>
            </a:r>
          </a:p>
        </p:txBody>
      </p:sp>
      <p:grpSp>
        <p:nvGrpSpPr>
          <p:cNvPr id="80899" name="Group 3"/>
          <p:cNvGrpSpPr>
            <a:grpSpLocks/>
          </p:cNvGrpSpPr>
          <p:nvPr/>
        </p:nvGrpSpPr>
        <p:grpSpPr bwMode="auto">
          <a:xfrm>
            <a:off x="381000" y="0"/>
            <a:ext cx="7789863" cy="2835275"/>
            <a:chOff x="336" y="0"/>
            <a:chExt cx="4907" cy="1786"/>
          </a:xfrm>
        </p:grpSpPr>
        <p:sp>
          <p:nvSpPr>
            <p:cNvPr id="80900" name="Text Box 4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36" y="144"/>
              <a:ext cx="750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>
                  <a:solidFill>
                    <a:srgbClr val="FFFF66"/>
                  </a:solidFill>
                  <a:latin typeface=".VnAvant" pitchFamily="34" charset="0"/>
                </a:rPr>
                <a:t>a</a:t>
              </a:r>
            </a:p>
          </p:txBody>
        </p:sp>
        <p:sp>
          <p:nvSpPr>
            <p:cNvPr id="80901" name="Text Box 5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400" y="0"/>
              <a:ext cx="750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>
                  <a:solidFill>
                    <a:srgbClr val="FFFF66"/>
                  </a:solidFill>
                  <a:latin typeface=".VnAvant" pitchFamily="34" charset="0"/>
                </a:rPr>
                <a:t>©</a:t>
              </a:r>
            </a:p>
          </p:txBody>
        </p:sp>
        <p:sp>
          <p:nvSpPr>
            <p:cNvPr id="80902" name="Text Box 6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456" y="576"/>
              <a:ext cx="731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>
                  <a:solidFill>
                    <a:srgbClr val="FFFF66"/>
                  </a:solidFill>
                  <a:latin typeface=".VnAvant" pitchFamily="34" charset="0"/>
                </a:rPr>
                <a:t>e</a:t>
              </a:r>
            </a:p>
          </p:txBody>
        </p:sp>
        <p:sp>
          <p:nvSpPr>
            <p:cNvPr id="80903" name="Text Box 7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512" y="0"/>
              <a:ext cx="731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>
                  <a:solidFill>
                    <a:srgbClr val="FFFF66"/>
                  </a:solidFill>
                  <a:latin typeface=".VnAvant" pitchFamily="34" charset="0"/>
                </a:rPr>
                <a:t>ª</a:t>
              </a:r>
            </a:p>
          </p:txBody>
        </p:sp>
      </p:grpSp>
      <p:sp>
        <p:nvSpPr>
          <p:cNvPr id="80905" name="Oval 9" descr="Water droplets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76600" y="5486400"/>
            <a:ext cx="2819400" cy="762000"/>
          </a:xfrm>
          <a:prstGeom prst="ellipse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06" name="Text 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3429000" y="5715000"/>
            <a:ext cx="254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.VnTimeH" pitchFamily="34" charset="0"/>
              </a:rPr>
              <a:t>Quay l¹i trß ch¬i</a:t>
            </a:r>
          </a:p>
        </p:txBody>
      </p:sp>
      <p:graphicFrame>
        <p:nvGraphicFramePr>
          <p:cNvPr id="80907" name="Group 11"/>
          <p:cNvGraphicFramePr>
            <a:graphicFrameLocks noGrp="1"/>
          </p:cNvGraphicFramePr>
          <p:nvPr/>
        </p:nvGraphicFramePr>
        <p:xfrm>
          <a:off x="304800" y="2895600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1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80923" name="Picture 27" descr="SugarwareZ-18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276600"/>
            <a:ext cx="1371600" cy="1195388"/>
          </a:xfrm>
          <a:prstGeom prst="rect">
            <a:avLst/>
          </a:prstGeom>
          <a:noFill/>
        </p:spPr>
      </p:pic>
      <p:grpSp>
        <p:nvGrpSpPr>
          <p:cNvPr id="80925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80926" name="Group 12"/>
            <p:cNvGrpSpPr>
              <a:grpSpLocks/>
            </p:cNvGrpSpPr>
            <p:nvPr/>
          </p:nvGrpSpPr>
          <p:grpSpPr bwMode="auto">
            <a:xfrm>
              <a:off x="0" y="0"/>
              <a:ext cx="5760" cy="300"/>
              <a:chOff x="0" y="0"/>
              <a:chExt cx="5760" cy="492"/>
            </a:xfrm>
          </p:grpSpPr>
          <p:pic>
            <p:nvPicPr>
              <p:cNvPr id="80927" name="Picture 13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928" name="Picture 14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0929" name="Group 15"/>
            <p:cNvGrpSpPr>
              <a:grpSpLocks/>
            </p:cNvGrpSpPr>
            <p:nvPr/>
          </p:nvGrpSpPr>
          <p:grpSpPr bwMode="auto">
            <a:xfrm>
              <a:off x="0" y="4020"/>
              <a:ext cx="5760" cy="300"/>
              <a:chOff x="0" y="0"/>
              <a:chExt cx="5760" cy="492"/>
            </a:xfrm>
          </p:grpSpPr>
          <p:pic>
            <p:nvPicPr>
              <p:cNvPr id="80930" name="Picture 16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931" name="Picture 17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0932" name="Group 18"/>
            <p:cNvGrpSpPr>
              <a:grpSpLocks/>
            </p:cNvGrpSpPr>
            <p:nvPr/>
          </p:nvGrpSpPr>
          <p:grpSpPr bwMode="auto">
            <a:xfrm rot="5400000">
              <a:off x="-1881" y="2000"/>
              <a:ext cx="4062" cy="300"/>
              <a:chOff x="0" y="0"/>
              <a:chExt cx="5760" cy="492"/>
            </a:xfrm>
          </p:grpSpPr>
          <p:pic>
            <p:nvPicPr>
              <p:cNvPr id="80933" name="Picture 19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934" name="Picture 20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0935" name="Group 21"/>
            <p:cNvGrpSpPr>
              <a:grpSpLocks/>
            </p:cNvGrpSpPr>
            <p:nvPr/>
          </p:nvGrpSpPr>
          <p:grpSpPr bwMode="auto">
            <a:xfrm rot="5400000">
              <a:off x="3579" y="2139"/>
              <a:ext cx="4062" cy="300"/>
              <a:chOff x="0" y="0"/>
              <a:chExt cx="5760" cy="492"/>
            </a:xfrm>
          </p:grpSpPr>
          <p:pic>
            <p:nvPicPr>
              <p:cNvPr id="80936" name="Picture 22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937" name="Picture 23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advClick="0">
    <p:checker/>
    <p:sndAc>
      <p:stSnd>
        <p:snd r:embed="rId2" name="chon la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0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219200" y="3200400"/>
            <a:ext cx="6781800" cy="258532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T×m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vµ g¹ch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ch©n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ch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÷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c¸i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a, ¨, ©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trong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bµi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th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¬</a:t>
            </a:r>
            <a:endParaRPr lang="en-US" sz="54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371600" y="1905000"/>
            <a:ext cx="7238999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.VnAristote" pitchFamily="34" charset="0"/>
              </a:rPr>
              <a:t>Trß</a:t>
            </a:r>
            <a:r>
              <a:rPr lang="en-US" sz="5400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.VnAristote" pitchFamily="34" charset="0"/>
              </a:rPr>
              <a:t>ch¬i</a:t>
            </a:r>
            <a:r>
              <a:rPr lang="en-US" sz="5400" dirty="0" smtClean="0">
                <a:solidFill>
                  <a:srgbClr val="FF0000"/>
                </a:solidFill>
                <a:latin typeface=".VnAristote" pitchFamily="34" charset="0"/>
              </a:rPr>
              <a:t>: Ai </a:t>
            </a:r>
            <a:r>
              <a:rPr lang="en-US" sz="5400" dirty="0" err="1" smtClean="0">
                <a:solidFill>
                  <a:srgbClr val="FF0000"/>
                </a:solidFill>
                <a:latin typeface=".VnAristote" pitchFamily="34" charset="0"/>
              </a:rPr>
              <a:t>nhanh</a:t>
            </a:r>
            <a:r>
              <a:rPr lang="en-US" sz="5400" dirty="0" smtClean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.VnAristote" pitchFamily="34" charset="0"/>
              </a:rPr>
              <a:t>h¬n</a:t>
            </a:r>
            <a:endParaRPr lang="en-US" sz="5400" dirty="0">
              <a:solidFill>
                <a:srgbClr val="FF0000"/>
              </a:solidFill>
              <a:latin typeface=".VnAristot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n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3366FF"/>
                </a:solidFill>
              </a:rPr>
              <a:t>Thơ</a:t>
            </a:r>
            <a:r>
              <a:rPr lang="en-US" b="1" dirty="0">
                <a:solidFill>
                  <a:srgbClr val="3366FF"/>
                </a:solidFill>
              </a:rPr>
              <a:t>: </a:t>
            </a:r>
            <a:r>
              <a:rPr lang="en-US" b="1" dirty="0" smtClean="0">
                <a:solidFill>
                  <a:srgbClr val="3366FF"/>
                </a:solidFill>
                <a:latin typeface=".VnAvant" pitchFamily="34" charset="0"/>
              </a:rPr>
              <a:t>BÐ </a:t>
            </a:r>
            <a:r>
              <a:rPr lang="en-US" b="1" dirty="0" err="1" smtClean="0">
                <a:solidFill>
                  <a:srgbClr val="3366FF"/>
                </a:solidFill>
                <a:latin typeface=".VnAvant" pitchFamily="34" charset="0"/>
              </a:rPr>
              <a:t>häc</a:t>
            </a:r>
            <a:r>
              <a:rPr lang="en-US" b="1" dirty="0" smtClean="0">
                <a:solidFill>
                  <a:srgbClr val="3366FF"/>
                </a:solidFill>
                <a:latin typeface=".VnAvant" pitchFamily="34" charset="0"/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  <a:latin typeface=".VnAvant" pitchFamily="34" charset="0"/>
              </a:rPr>
              <a:t>ch</a:t>
            </a:r>
            <a:r>
              <a:rPr lang="en-US" b="1" dirty="0" smtClean="0">
                <a:solidFill>
                  <a:srgbClr val="3366FF"/>
                </a:solidFill>
                <a:latin typeface=".VnAvant" pitchFamily="34" charset="0"/>
              </a:rPr>
              <a:t>÷ a</a:t>
            </a:r>
            <a:endParaRPr lang="en-US" b="1" dirty="0">
              <a:solidFill>
                <a:srgbClr val="3366FF"/>
              </a:solidFill>
              <a:latin typeface=".VnAvant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accent2"/>
                </a:solidFill>
                <a:latin typeface=".VnAvant" panose="020B7200000000000000" pitchFamily="34" charset="0"/>
              </a:rPr>
              <a:t>BÐ </a:t>
            </a:r>
            <a:r>
              <a:rPr lang="en-US" dirty="0" err="1" smtClean="0">
                <a:solidFill>
                  <a:schemeClr val="accent2"/>
                </a:solidFill>
                <a:latin typeface=".VnAvant" panose="020B7200000000000000" pitchFamily="34" charset="0"/>
              </a:rPr>
              <a:t>míi</a:t>
            </a:r>
            <a:r>
              <a:rPr lang="en-US" dirty="0" smtClean="0">
                <a:solidFill>
                  <a:schemeClr val="accent2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.VnAvant" panose="020B7200000000000000" pitchFamily="34" charset="0"/>
              </a:rPr>
              <a:t>häc</a:t>
            </a:r>
            <a:r>
              <a:rPr lang="en-US" dirty="0" smtClean="0">
                <a:solidFill>
                  <a:schemeClr val="accent2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.VnAvant" panose="020B7200000000000000" pitchFamily="34" charset="0"/>
              </a:rPr>
              <a:t>ch</a:t>
            </a:r>
            <a:r>
              <a:rPr lang="en-US" dirty="0" smtClean="0">
                <a:solidFill>
                  <a:schemeClr val="accent2"/>
                </a:solidFill>
                <a:latin typeface=".VnAvant" panose="020B7200000000000000" pitchFamily="34" charset="0"/>
              </a:rPr>
              <a:t>÷ a</a:t>
            </a:r>
            <a:endParaRPr lang="en-US" dirty="0">
              <a:solidFill>
                <a:schemeClr val="accent2"/>
              </a:solidFill>
              <a:latin typeface=".VnAvant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err="1" smtClean="0">
                <a:solidFill>
                  <a:schemeClr val="accent2"/>
                </a:solidFill>
                <a:latin typeface=".VnAvant" pitchFamily="34" charset="0"/>
              </a:rPr>
              <a:t>Tr¨ng</a:t>
            </a:r>
            <a:r>
              <a:rPr lang="en-US" dirty="0" smtClean="0">
                <a:solidFill>
                  <a:schemeClr val="accent2"/>
                </a:solidFill>
                <a:latin typeface=".VnAvant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.VnAvant" pitchFamily="34" charset="0"/>
              </a:rPr>
              <a:t>khuyÕt</a:t>
            </a:r>
            <a:r>
              <a:rPr lang="en-US" dirty="0" smtClean="0">
                <a:solidFill>
                  <a:schemeClr val="accent2"/>
                </a:solidFill>
                <a:latin typeface=".VnAvant" pitchFamily="34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.VnAvant" pitchFamily="34" charset="0"/>
              </a:rPr>
              <a:t>ở </a:t>
            </a:r>
            <a:r>
              <a:rPr lang="en-US" dirty="0" err="1" smtClean="0">
                <a:solidFill>
                  <a:schemeClr val="accent2"/>
                </a:solidFill>
                <a:latin typeface=".VnAvant" pitchFamily="34" charset="0"/>
              </a:rPr>
              <a:t>trªn</a:t>
            </a:r>
            <a:r>
              <a:rPr lang="en-US" dirty="0" smtClean="0">
                <a:solidFill>
                  <a:schemeClr val="accent2"/>
                </a:solidFill>
                <a:latin typeface=".VnAvant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.VnAvant" pitchFamily="34" charset="0"/>
              </a:rPr>
              <a:t>đÇu</a:t>
            </a:r>
            <a:endParaRPr lang="en-US" dirty="0">
              <a:solidFill>
                <a:schemeClr val="accent2"/>
              </a:solidFill>
              <a:latin typeface=".VnAvant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latin typeface=".VnAvant" pitchFamily="34" charset="0"/>
              </a:rPr>
              <a:t>a </a:t>
            </a:r>
            <a:r>
              <a:rPr lang="en-US" dirty="0" err="1" smtClean="0">
                <a:solidFill>
                  <a:schemeClr val="accent2"/>
                </a:solidFill>
                <a:latin typeface=".VnAvant" pitchFamily="34" charset="0"/>
              </a:rPr>
              <a:t>hãa</a:t>
            </a:r>
            <a:r>
              <a:rPr lang="en-US" dirty="0" smtClean="0">
                <a:solidFill>
                  <a:schemeClr val="accent2"/>
                </a:solidFill>
                <a:latin typeface=".VnAvant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.VnAvant" pitchFamily="34" charset="0"/>
              </a:rPr>
              <a:t>th©n</a:t>
            </a:r>
            <a:r>
              <a:rPr lang="en-US" dirty="0" smtClean="0">
                <a:solidFill>
                  <a:schemeClr val="accent2"/>
                </a:solidFill>
                <a:latin typeface=".VnAvant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.VnAvant" pitchFamily="34" charset="0"/>
              </a:rPr>
              <a:t>thµnh</a:t>
            </a:r>
            <a:r>
              <a:rPr lang="en-US" dirty="0" smtClean="0">
                <a:solidFill>
                  <a:schemeClr val="accent2"/>
                </a:solidFill>
                <a:latin typeface=".VnAvant" pitchFamily="34" charset="0"/>
              </a:rPr>
              <a:t> ¨</a:t>
            </a:r>
            <a:r>
              <a:rPr lang="en-US" sz="4000" b="1" dirty="0" smtClean="0">
                <a:solidFill>
                  <a:srgbClr val="FF3399"/>
                </a:solidFill>
                <a:latin typeface=".VnAvant" pitchFamily="34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.VnAvant" pitchFamily="34" charset="0"/>
              </a:rPr>
              <a:t>           </a:t>
            </a:r>
            <a:endParaRPr lang="en-US" dirty="0">
              <a:solidFill>
                <a:schemeClr val="accent2"/>
              </a:solidFill>
              <a:latin typeface=".VnAvant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accent2"/>
                </a:solidFill>
                <a:latin typeface=".VnAvant" pitchFamily="34" charset="0"/>
              </a:rPr>
              <a:t>BÐ </a:t>
            </a:r>
            <a:r>
              <a:rPr lang="en-US" dirty="0" err="1" smtClean="0">
                <a:solidFill>
                  <a:schemeClr val="accent2"/>
                </a:solidFill>
                <a:latin typeface=".VnAvant" pitchFamily="34" charset="0"/>
              </a:rPr>
              <a:t>tËp</a:t>
            </a:r>
            <a:r>
              <a:rPr lang="en-US" dirty="0" smtClean="0">
                <a:solidFill>
                  <a:schemeClr val="accent2"/>
                </a:solidFill>
                <a:latin typeface=".VnAvant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.VnAvant" pitchFamily="34" charset="0"/>
              </a:rPr>
              <a:t>häc</a:t>
            </a:r>
            <a:r>
              <a:rPr lang="en-US" dirty="0" smtClean="0">
                <a:solidFill>
                  <a:schemeClr val="accent2"/>
                </a:solidFill>
                <a:latin typeface=".VnAvant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.VnAvant" pitchFamily="34" charset="0"/>
              </a:rPr>
              <a:t>ch</a:t>
            </a:r>
            <a:r>
              <a:rPr lang="en-US" dirty="0" smtClean="0">
                <a:solidFill>
                  <a:schemeClr val="accent2"/>
                </a:solidFill>
                <a:latin typeface=".VnAvant" pitchFamily="34" charset="0"/>
              </a:rPr>
              <a:t>÷ </a:t>
            </a:r>
            <a:r>
              <a:rPr lang="en-US" dirty="0">
                <a:solidFill>
                  <a:schemeClr val="accent2"/>
                </a:solidFill>
                <a:latin typeface=".VnAvant" pitchFamily="34" charset="0"/>
              </a:rPr>
              <a:t>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err="1" smtClean="0">
                <a:solidFill>
                  <a:schemeClr val="accent2"/>
                </a:solidFill>
                <a:latin typeface=".VnAvant" pitchFamily="34" charset="0"/>
              </a:rPr>
              <a:t>Trêi</a:t>
            </a:r>
            <a:r>
              <a:rPr lang="en-US" dirty="0" smtClean="0">
                <a:solidFill>
                  <a:schemeClr val="accent2"/>
                </a:solidFill>
                <a:latin typeface=".VnAvant" pitchFamily="34" charset="0"/>
              </a:rPr>
              <a:t> n¾ng </a:t>
            </a:r>
            <a:r>
              <a:rPr lang="en-US" dirty="0" err="1">
                <a:solidFill>
                  <a:schemeClr val="accent2"/>
                </a:solidFill>
                <a:latin typeface=".VnAvant" pitchFamily="34" charset="0"/>
              </a:rPr>
              <a:t>đi</a:t>
            </a:r>
            <a:r>
              <a:rPr lang="en-US" dirty="0">
                <a:solidFill>
                  <a:schemeClr val="accent2"/>
                </a:solidFill>
                <a:latin typeface=".VnAvant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.VnAvant" pitchFamily="34" charset="0"/>
              </a:rPr>
              <a:t>ra</a:t>
            </a:r>
            <a:r>
              <a:rPr lang="en-US" dirty="0">
                <a:solidFill>
                  <a:schemeClr val="accent2"/>
                </a:solidFill>
                <a:latin typeface=".VnAvant" pitchFamily="34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.VnAvant" pitchFamily="34" charset="0"/>
              </a:rPr>
              <a:t>®</a:t>
            </a:r>
            <a:r>
              <a:rPr lang="en-US" dirty="0" err="1" smtClean="0">
                <a:solidFill>
                  <a:schemeClr val="accent2"/>
                </a:solidFill>
                <a:latin typeface=".VnAvant" pitchFamily="34" charset="0"/>
              </a:rPr>
              <a:t>u­êng</a:t>
            </a:r>
            <a:endParaRPr lang="en-US" dirty="0">
              <a:solidFill>
                <a:schemeClr val="accent2"/>
              </a:solidFill>
              <a:latin typeface=".VnAvant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err="1" smtClean="0">
                <a:solidFill>
                  <a:schemeClr val="accent2"/>
                </a:solidFill>
                <a:latin typeface=".VnAvant" pitchFamily="34" charset="0"/>
              </a:rPr>
              <a:t>Đéi</a:t>
            </a:r>
            <a:r>
              <a:rPr lang="en-US" dirty="0" smtClean="0">
                <a:solidFill>
                  <a:schemeClr val="accent2"/>
                </a:solidFill>
                <a:latin typeface=".VnAvant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.VnAvant" pitchFamily="34" charset="0"/>
              </a:rPr>
              <a:t>mò</a:t>
            </a:r>
            <a:r>
              <a:rPr lang="en-US" dirty="0" smtClean="0">
                <a:solidFill>
                  <a:schemeClr val="accent2"/>
                </a:solidFill>
                <a:latin typeface=".VnAvant" pitchFamily="34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.VnAvant" pitchFamily="34" charset="0"/>
              </a:rPr>
              <a:t>a </a:t>
            </a:r>
            <a:r>
              <a:rPr lang="en-US" dirty="0" err="1" smtClean="0">
                <a:solidFill>
                  <a:schemeClr val="accent2"/>
                </a:solidFill>
                <a:latin typeface=".VnAvant" pitchFamily="34" charset="0"/>
              </a:rPr>
              <a:t>thµnh</a:t>
            </a:r>
            <a:r>
              <a:rPr lang="en-US" dirty="0" smtClean="0">
                <a:solidFill>
                  <a:schemeClr val="accent2"/>
                </a:solidFill>
                <a:latin typeface=".VnAvant" pitchFamily="34" charset="0"/>
              </a:rPr>
              <a:t> ©</a:t>
            </a:r>
            <a:endParaRPr lang="en-US" dirty="0">
              <a:solidFill>
                <a:schemeClr val="accent2"/>
              </a:solidFill>
              <a:latin typeface=".VnAvant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accent2"/>
                </a:solidFill>
                <a:latin typeface=".VnAvant" pitchFamily="34" charset="0"/>
              </a:rPr>
              <a:t>BÐ </a:t>
            </a:r>
            <a:r>
              <a:rPr lang="en-US" dirty="0" err="1" smtClean="0">
                <a:solidFill>
                  <a:schemeClr val="accent2"/>
                </a:solidFill>
                <a:latin typeface=".VnAvant" pitchFamily="34" charset="0"/>
              </a:rPr>
              <a:t>häc</a:t>
            </a:r>
            <a:r>
              <a:rPr lang="en-US" dirty="0">
                <a:solidFill>
                  <a:schemeClr val="accent2"/>
                </a:solidFill>
                <a:latin typeface=".VnAvant" pitchFamily="34" charset="0"/>
              </a:rPr>
              <a:t>: a, </a:t>
            </a:r>
            <a:r>
              <a:rPr lang="en-US" dirty="0" smtClean="0">
                <a:solidFill>
                  <a:schemeClr val="accent2"/>
                </a:solidFill>
                <a:latin typeface=".VnAvant" pitchFamily="34" charset="0"/>
              </a:rPr>
              <a:t>¨, ©</a:t>
            </a:r>
            <a:endParaRPr lang="en-US" dirty="0">
              <a:solidFill>
                <a:schemeClr val="accent2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2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2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20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4a54840a_686827f4_1110386_182317034_2_resiz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6565" name="WordArt 5"/>
          <p:cNvSpPr>
            <a:spLocks noChangeArrowheads="1" noChangeShapeType="1" noTextEdit="1"/>
          </p:cNvSpPr>
          <p:nvPr/>
        </p:nvSpPr>
        <p:spPr bwMode="auto">
          <a:xfrm>
            <a:off x="381000" y="0"/>
            <a:ext cx="86106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FF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Avant"/>
              </a:rPr>
              <a:t>Chóc c¸c c« m¹nh khoÎ h¹nh phóc</a:t>
            </a:r>
          </a:p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FF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Avant"/>
              </a:rPr>
              <a:t>Chóc c¸c con häc giái ch¨m ngoan</a:t>
            </a:r>
          </a:p>
        </p:txBody>
      </p:sp>
      <p:pic>
        <p:nvPicPr>
          <p:cNvPr id="66567" name="Bong Hong Tang Me Va Co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5334000"/>
            <a:ext cx="457200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7391" fill="hold"/>
                                        <p:tgtEl>
                                          <p:spTgt spid="665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567"/>
                </p:tgtEl>
              </p:cMediaNode>
            </p:audio>
          </p:childTnLst>
        </p:cTn>
      </p:par>
    </p:tnLst>
    <p:bldLst>
      <p:bldP spid="66565" grpId="0" animBg="1"/>
      <p:bldP spid="6656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5" name="Picture 15" descr="KIT11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228600" y="5410200"/>
            <a:ext cx="990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Đ</a:t>
            </a: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1295400" y="5181600"/>
            <a:ext cx="914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«</a:t>
            </a:r>
          </a:p>
        </p:txBody>
      </p:sp>
      <p:sp>
        <p:nvSpPr>
          <p:cNvPr id="5126" name="WordArt 6"/>
          <p:cNvSpPr>
            <a:spLocks noChangeArrowheads="1" noChangeShapeType="1" noTextEdit="1"/>
          </p:cNvSpPr>
          <p:nvPr/>
        </p:nvSpPr>
        <p:spPr bwMode="auto">
          <a:xfrm>
            <a:off x="2286000" y="5181600"/>
            <a:ext cx="3048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i</a:t>
            </a:r>
          </a:p>
        </p:txBody>
      </p:sp>
      <p:sp>
        <p:nvSpPr>
          <p:cNvPr id="5127" name="WordArt 7"/>
          <p:cNvSpPr>
            <a:spLocks noChangeArrowheads="1" noChangeShapeType="1" noTextEdit="1"/>
          </p:cNvSpPr>
          <p:nvPr/>
        </p:nvSpPr>
        <p:spPr bwMode="auto">
          <a:xfrm>
            <a:off x="6172200" y="5105400"/>
            <a:ext cx="609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t</a:t>
            </a:r>
          </a:p>
        </p:txBody>
      </p:sp>
      <p:sp>
        <p:nvSpPr>
          <p:cNvPr id="5128" name="WordArt 8"/>
          <p:cNvSpPr>
            <a:spLocks noChangeArrowheads="1" noChangeShapeType="1" noTextEdit="1"/>
          </p:cNvSpPr>
          <p:nvPr/>
        </p:nvSpPr>
        <p:spPr bwMode="auto">
          <a:xfrm>
            <a:off x="7848600" y="5562600"/>
            <a:ext cx="990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y</a:t>
            </a:r>
          </a:p>
        </p:txBody>
      </p:sp>
      <p:sp>
        <p:nvSpPr>
          <p:cNvPr id="5130" name="WordArt 10"/>
          <p:cNvSpPr>
            <a:spLocks noChangeArrowheads="1" noChangeShapeType="1" noTextEdit="1"/>
          </p:cNvSpPr>
          <p:nvPr/>
        </p:nvSpPr>
        <p:spPr bwMode="auto">
          <a:xfrm>
            <a:off x="2895600" y="5181600"/>
            <a:ext cx="914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b</a:t>
            </a:r>
          </a:p>
        </p:txBody>
      </p:sp>
      <p:sp>
        <p:nvSpPr>
          <p:cNvPr id="5131" name="WordArt 11"/>
          <p:cNvSpPr>
            <a:spLocks noChangeArrowheads="1" noChangeShapeType="1" noTextEdit="1"/>
          </p:cNvSpPr>
          <p:nvPr/>
        </p:nvSpPr>
        <p:spPr bwMode="auto">
          <a:xfrm>
            <a:off x="5029200" y="5410200"/>
            <a:ext cx="914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n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 rot="600000">
            <a:off x="4191000" y="5029200"/>
            <a:ext cx="5334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  <p:pic>
        <p:nvPicPr>
          <p:cNvPr id="5134" name="Picture 14" descr="IMG_01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28600"/>
            <a:ext cx="6934200" cy="4706938"/>
          </a:xfrm>
          <a:prstGeom prst="rect">
            <a:avLst/>
          </a:prstGeom>
          <a:noFill/>
        </p:spPr>
      </p:pic>
      <p:sp>
        <p:nvSpPr>
          <p:cNvPr id="5129" name="WordArt 9"/>
          <p:cNvSpPr>
            <a:spLocks noChangeArrowheads="1" noChangeShapeType="1" noTextEdit="1"/>
          </p:cNvSpPr>
          <p:nvPr/>
        </p:nvSpPr>
        <p:spPr bwMode="auto">
          <a:xfrm>
            <a:off x="6781800" y="5486400"/>
            <a:ext cx="990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a</a:t>
            </a:r>
          </a:p>
        </p:txBody>
      </p:sp>
      <p:sp>
        <p:nvSpPr>
          <p:cNvPr id="5132" name="WordArt 12"/>
          <p:cNvSpPr>
            <a:spLocks noChangeArrowheads="1" noChangeShapeType="1" noTextEdit="1"/>
          </p:cNvSpPr>
          <p:nvPr/>
        </p:nvSpPr>
        <p:spPr bwMode="auto">
          <a:xfrm>
            <a:off x="3886200" y="5486400"/>
            <a:ext cx="990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6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92" dur="2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9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9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0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0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08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11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14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4" grpId="1" animBg="1"/>
      <p:bldP spid="5125" grpId="0" animBg="1"/>
      <p:bldP spid="5125" grpId="1" animBg="1"/>
      <p:bldP spid="5125" grpId="2" animBg="1"/>
      <p:bldP spid="5126" grpId="0" animBg="1"/>
      <p:bldP spid="5126" grpId="1" animBg="1"/>
      <p:bldP spid="5127" grpId="0" animBg="1"/>
      <p:bldP spid="5127" grpId="1" animBg="1"/>
      <p:bldP spid="5128" grpId="0" animBg="1"/>
      <p:bldP spid="5128" grpId="1" animBg="1"/>
      <p:bldP spid="5130" grpId="0" animBg="1"/>
      <p:bldP spid="5130" grpId="1" animBg="1"/>
      <p:bldP spid="5131" grpId="0" animBg="1"/>
      <p:bldP spid="5131" grpId="1" animBg="1"/>
      <p:bldP spid="5133" grpId="0" animBg="1"/>
      <p:bldP spid="5133" grpId="1" animBg="1"/>
      <p:bldP spid="5129" grpId="0" animBg="1"/>
      <p:bldP spid="5129" grpId="1" animBg="1"/>
      <p:bldP spid="5129" grpId="2" animBg="1"/>
      <p:bldP spid="5132" grpId="0" animBg="1"/>
      <p:bldP spid="5132" grpId="1" animBg="1"/>
      <p:bldP spid="513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514600" y="0"/>
            <a:ext cx="4038600" cy="629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700" b="1">
                <a:solidFill>
                  <a:srgbClr val="FFFF00"/>
                </a:solidFill>
                <a:latin typeface=".VnAvant" pitchFamily="34" charset="0"/>
              </a:rPr>
              <a:t>a</a:t>
            </a:r>
          </a:p>
        </p:txBody>
      </p:sp>
      <p:pic>
        <p:nvPicPr>
          <p:cNvPr id="6147" name="Picture 3" descr="net chu a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057400"/>
            <a:ext cx="2590800" cy="3171825"/>
          </a:xfrm>
          <a:prstGeom prst="rect">
            <a:avLst/>
          </a:prstGeo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2209800"/>
            <a:ext cx="609600" cy="29718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  <p:grpSp>
        <p:nvGrpSpPr>
          <p:cNvPr id="6152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6153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4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5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6" name="Picture 14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autoRev="1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autoRev="1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autoRev="1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1"/>
      <p:bldP spid="6149" grpId="2"/>
      <p:bldP spid="6148" grpId="0" animBg="1"/>
      <p:bldP spid="61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41313" y="938213"/>
            <a:ext cx="2935287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0000" b="1" dirty="0">
                <a:solidFill>
                  <a:srgbClr val="FF33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124200" y="1447800"/>
            <a:ext cx="3276600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5200" b="1" dirty="0">
                <a:solidFill>
                  <a:srgbClr val="FFFF00"/>
                </a:solidFill>
                <a:latin typeface=".VnAvant" pitchFamily="34" charset="0"/>
              </a:rPr>
              <a:t>a</a:t>
            </a:r>
          </a:p>
        </p:txBody>
      </p:sp>
      <p:grpSp>
        <p:nvGrpSpPr>
          <p:cNvPr id="7174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7175" name="Group 12"/>
            <p:cNvGrpSpPr>
              <a:grpSpLocks/>
            </p:cNvGrpSpPr>
            <p:nvPr/>
          </p:nvGrpSpPr>
          <p:grpSpPr bwMode="auto">
            <a:xfrm>
              <a:off x="0" y="0"/>
              <a:ext cx="5760" cy="300"/>
              <a:chOff x="0" y="0"/>
              <a:chExt cx="5760" cy="492"/>
            </a:xfrm>
          </p:grpSpPr>
          <p:pic>
            <p:nvPicPr>
              <p:cNvPr id="7176" name="Picture 13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7" name="Picture 14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178" name="Group 15"/>
            <p:cNvGrpSpPr>
              <a:grpSpLocks/>
            </p:cNvGrpSpPr>
            <p:nvPr/>
          </p:nvGrpSpPr>
          <p:grpSpPr bwMode="auto">
            <a:xfrm>
              <a:off x="0" y="4020"/>
              <a:ext cx="5760" cy="300"/>
              <a:chOff x="0" y="0"/>
              <a:chExt cx="5760" cy="492"/>
            </a:xfrm>
          </p:grpSpPr>
          <p:pic>
            <p:nvPicPr>
              <p:cNvPr id="7179" name="Picture 16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80" name="Picture 17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181" name="Group 18"/>
            <p:cNvGrpSpPr>
              <a:grpSpLocks/>
            </p:cNvGrpSpPr>
            <p:nvPr/>
          </p:nvGrpSpPr>
          <p:grpSpPr bwMode="auto">
            <a:xfrm rot="5400000">
              <a:off x="-1881" y="2000"/>
              <a:ext cx="4062" cy="300"/>
              <a:chOff x="0" y="0"/>
              <a:chExt cx="5760" cy="492"/>
            </a:xfrm>
          </p:grpSpPr>
          <p:pic>
            <p:nvPicPr>
              <p:cNvPr id="7182" name="Picture 19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83" name="Picture 20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184" name="Group 21"/>
            <p:cNvGrpSpPr>
              <a:grpSpLocks/>
            </p:cNvGrpSpPr>
            <p:nvPr/>
          </p:nvGrpSpPr>
          <p:grpSpPr bwMode="auto">
            <a:xfrm rot="5400000">
              <a:off x="3579" y="2139"/>
              <a:ext cx="4062" cy="300"/>
              <a:chOff x="0" y="0"/>
              <a:chExt cx="5760" cy="492"/>
            </a:xfrm>
          </p:grpSpPr>
          <p:pic>
            <p:nvPicPr>
              <p:cNvPr id="7185" name="Picture 22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86" name="Picture 23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8" name="Picture 1" descr="a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743200"/>
            <a:ext cx="244704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7" name="Picture 11" descr="Mat 1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457200"/>
            <a:ext cx="6705600" cy="3416300"/>
          </a:xfrm>
          <a:prstGeom prst="rect">
            <a:avLst/>
          </a:prstGeom>
          <a:noFill/>
        </p:spPr>
      </p:pic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371600" y="4800600"/>
            <a:ext cx="1143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CC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§</a:t>
            </a: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2667000" y="4648200"/>
            <a:ext cx="990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CC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«</a:t>
            </a: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3886200" y="4724400"/>
            <a:ext cx="228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CC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i</a:t>
            </a:r>
          </a:p>
        </p:txBody>
      </p:sp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4648200" y="4876800"/>
            <a:ext cx="1295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CC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m</a:t>
            </a:r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7315200" y="4648200"/>
            <a:ext cx="5334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CC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t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6096000" y="4648200"/>
            <a:ext cx="9906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CC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¨</a:t>
            </a: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 rot="-1778035">
            <a:off x="6553200" y="4343400"/>
            <a:ext cx="457200" cy="161925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3375 L 0.00417 -0.1886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9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0.18867 L -0.1875 -0.0776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mph" presetSubtype="0" repeatCount="indefinite" fill="hold" grpId="4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1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0" grpId="1" animBg="1"/>
      <p:bldP spid="9221" grpId="0" animBg="1"/>
      <p:bldP spid="9221" grpId="1" animBg="1"/>
      <p:bldP spid="9221" grpId="2" animBg="1"/>
      <p:bldP spid="9222" grpId="0" animBg="1"/>
      <p:bldP spid="9222" grpId="1" animBg="1"/>
      <p:bldP spid="9223" grpId="0" animBg="1"/>
      <p:bldP spid="9223" grpId="1" animBg="1"/>
      <p:bldP spid="9224" grpId="0" animBg="1"/>
      <p:bldP spid="9224" grpId="1" animBg="1"/>
      <p:bldP spid="9225" grpId="0" animBg="1"/>
      <p:bldP spid="9225" grpId="1" animBg="1"/>
      <p:bldP spid="9225" grpId="2" animBg="1"/>
      <p:bldP spid="9225" grpId="3" animBg="1"/>
      <p:bldP spid="9225" grpId="4" animBg="1"/>
      <p:bldP spid="9226" grpId="0" animBg="1"/>
      <p:bldP spid="92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2"/>
          <p:cNvSpPr>
            <a:spLocks noChangeArrowheads="1" noChangeShapeType="1" noTextEdit="1"/>
          </p:cNvSpPr>
          <p:nvPr/>
        </p:nvSpPr>
        <p:spPr bwMode="auto">
          <a:xfrm>
            <a:off x="3048000" y="1371600"/>
            <a:ext cx="3200400" cy="3810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.VnAvant"/>
              </a:rPr>
              <a:t>¨</a:t>
            </a:r>
          </a:p>
        </p:txBody>
      </p:sp>
      <p:pic>
        <p:nvPicPr>
          <p:cNvPr id="10244" name="Picture 4" descr="net chu 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209800"/>
            <a:ext cx="2673350" cy="3048000"/>
          </a:xfrm>
          <a:prstGeom prst="rect">
            <a:avLst/>
          </a:prstGeom>
          <a:noFill/>
        </p:spPr>
      </p:pic>
      <p:pic>
        <p:nvPicPr>
          <p:cNvPr id="10245" name="Picture 5" descr="dau m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295400"/>
            <a:ext cx="2362200" cy="844550"/>
          </a:xfrm>
          <a:prstGeom prst="rect">
            <a:avLst/>
          </a:prstGeom>
          <a:noFill/>
        </p:spPr>
      </p:pic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5562600" y="2438400"/>
            <a:ext cx="762000" cy="2743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  <p:pic>
        <p:nvPicPr>
          <p:cNvPr id="10247" name="Picture 3" descr="Frames PPT 0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xit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2" grpId="1" animBg="1"/>
      <p:bldP spid="102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81000" y="1066800"/>
            <a:ext cx="2935288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.VnTimeH" pitchFamily="34" charset="0"/>
              </a:rPr>
              <a:t>Ă</a:t>
            </a:r>
          </a:p>
        </p:txBody>
      </p:sp>
      <p:sp>
        <p:nvSpPr>
          <p:cNvPr id="11268" name="WordArt 4"/>
          <p:cNvSpPr>
            <a:spLocks noChangeArrowheads="1" noChangeShapeType="1" noTextEdit="1"/>
          </p:cNvSpPr>
          <p:nvPr/>
        </p:nvSpPr>
        <p:spPr bwMode="auto">
          <a:xfrm>
            <a:off x="6477000" y="2514600"/>
            <a:ext cx="14478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ă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3657600" y="2209800"/>
            <a:ext cx="19050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.VnAvant"/>
              </a:rPr>
              <a:t>¨</a:t>
            </a:r>
          </a:p>
        </p:txBody>
      </p:sp>
      <p:grpSp>
        <p:nvGrpSpPr>
          <p:cNvPr id="11270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1271" name="Group 12"/>
            <p:cNvGrpSpPr>
              <a:grpSpLocks/>
            </p:cNvGrpSpPr>
            <p:nvPr/>
          </p:nvGrpSpPr>
          <p:grpSpPr bwMode="auto">
            <a:xfrm>
              <a:off x="0" y="0"/>
              <a:ext cx="5760" cy="300"/>
              <a:chOff x="0" y="0"/>
              <a:chExt cx="5760" cy="492"/>
            </a:xfrm>
          </p:grpSpPr>
          <p:pic>
            <p:nvPicPr>
              <p:cNvPr id="11272" name="Picture 13" descr="2035212a4ew5iua14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73" name="Picture 14" descr="2035212a4ew5iua14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274" name="Group 15"/>
            <p:cNvGrpSpPr>
              <a:grpSpLocks/>
            </p:cNvGrpSpPr>
            <p:nvPr/>
          </p:nvGrpSpPr>
          <p:grpSpPr bwMode="auto">
            <a:xfrm>
              <a:off x="0" y="4020"/>
              <a:ext cx="5760" cy="300"/>
              <a:chOff x="0" y="0"/>
              <a:chExt cx="5760" cy="492"/>
            </a:xfrm>
          </p:grpSpPr>
          <p:pic>
            <p:nvPicPr>
              <p:cNvPr id="11275" name="Picture 16" descr="2035212a4ew5iua14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76" name="Picture 17" descr="2035212a4ew5iua14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277" name="Group 18"/>
            <p:cNvGrpSpPr>
              <a:grpSpLocks/>
            </p:cNvGrpSpPr>
            <p:nvPr/>
          </p:nvGrpSpPr>
          <p:grpSpPr bwMode="auto">
            <a:xfrm rot="5400000">
              <a:off x="-1881" y="2000"/>
              <a:ext cx="4062" cy="300"/>
              <a:chOff x="0" y="0"/>
              <a:chExt cx="5760" cy="492"/>
            </a:xfrm>
          </p:grpSpPr>
          <p:pic>
            <p:nvPicPr>
              <p:cNvPr id="11278" name="Picture 19" descr="2035212a4ew5iua14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79" name="Picture 20" descr="2035212a4ew5iua14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280" name="Group 21"/>
            <p:cNvGrpSpPr>
              <a:grpSpLocks/>
            </p:cNvGrpSpPr>
            <p:nvPr/>
          </p:nvGrpSpPr>
          <p:grpSpPr bwMode="auto">
            <a:xfrm rot="5400000">
              <a:off x="3579" y="2139"/>
              <a:ext cx="4062" cy="300"/>
              <a:chOff x="0" y="0"/>
              <a:chExt cx="5760" cy="492"/>
            </a:xfrm>
          </p:grpSpPr>
          <p:pic>
            <p:nvPicPr>
              <p:cNvPr id="11281" name="Picture 22" descr="2035212a4ew5iua14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82" name="Picture 23" descr="2035212a4ew5iua14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8" grpId="0" animBg="1"/>
      <p:bldP spid="112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3" name="Picture 11" descr="Ch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0"/>
            <a:ext cx="6324600" cy="4743450"/>
          </a:xfrm>
          <a:prstGeom prst="rect">
            <a:avLst/>
          </a:prstGeom>
          <a:noFill/>
        </p:spPr>
      </p:pic>
      <p:sp>
        <p:nvSpPr>
          <p:cNvPr id="13324" name="WordArt 12"/>
          <p:cNvSpPr>
            <a:spLocks noChangeArrowheads="1" noChangeShapeType="1" noTextEdit="1"/>
          </p:cNvSpPr>
          <p:nvPr/>
        </p:nvSpPr>
        <p:spPr bwMode="auto">
          <a:xfrm>
            <a:off x="1066800" y="5257800"/>
            <a:ext cx="1143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§</a:t>
            </a:r>
          </a:p>
        </p:txBody>
      </p:sp>
      <p:sp>
        <p:nvSpPr>
          <p:cNvPr id="13325" name="WordArt 1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990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«</a:t>
            </a:r>
          </a:p>
        </p:txBody>
      </p:sp>
      <p:sp>
        <p:nvSpPr>
          <p:cNvPr id="13326" name="WordArt 14"/>
          <p:cNvSpPr>
            <a:spLocks noChangeArrowheads="1" noChangeShapeType="1" noTextEdit="1"/>
          </p:cNvSpPr>
          <p:nvPr/>
        </p:nvSpPr>
        <p:spPr bwMode="auto">
          <a:xfrm>
            <a:off x="3429000" y="5181600"/>
            <a:ext cx="228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i</a:t>
            </a:r>
          </a:p>
        </p:txBody>
      </p:sp>
      <p:sp>
        <p:nvSpPr>
          <p:cNvPr id="13327" name="WordArt 15"/>
          <p:cNvSpPr>
            <a:spLocks noChangeArrowheads="1" noChangeShapeType="1" noTextEdit="1"/>
          </p:cNvSpPr>
          <p:nvPr/>
        </p:nvSpPr>
        <p:spPr bwMode="auto">
          <a:xfrm>
            <a:off x="4038600" y="5334000"/>
            <a:ext cx="990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c</a:t>
            </a:r>
          </a:p>
        </p:txBody>
      </p:sp>
      <p:sp>
        <p:nvSpPr>
          <p:cNvPr id="13328" name="WordArt 16"/>
          <p:cNvSpPr>
            <a:spLocks noChangeArrowheads="1" noChangeShapeType="1" noTextEdit="1"/>
          </p:cNvSpPr>
          <p:nvPr/>
        </p:nvSpPr>
        <p:spPr bwMode="auto">
          <a:xfrm>
            <a:off x="7315200" y="5334000"/>
            <a:ext cx="914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n</a:t>
            </a:r>
          </a:p>
        </p:txBody>
      </p:sp>
      <p:sp>
        <p:nvSpPr>
          <p:cNvPr id="13329" name="WordArt 17"/>
          <p:cNvSpPr>
            <a:spLocks noChangeArrowheads="1" noChangeShapeType="1" noTextEdit="1"/>
          </p:cNvSpPr>
          <p:nvPr/>
        </p:nvSpPr>
        <p:spPr bwMode="auto">
          <a:xfrm>
            <a:off x="6172200" y="5181600"/>
            <a:ext cx="9144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©</a:t>
            </a:r>
          </a:p>
        </p:txBody>
      </p:sp>
      <p:sp>
        <p:nvSpPr>
          <p:cNvPr id="13331" name="WordArt 19"/>
          <p:cNvSpPr>
            <a:spLocks noChangeArrowheads="1" noChangeShapeType="1" noTextEdit="1"/>
          </p:cNvSpPr>
          <p:nvPr/>
        </p:nvSpPr>
        <p:spPr bwMode="auto">
          <a:xfrm>
            <a:off x="5181600" y="5105400"/>
            <a:ext cx="8382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3375 L 0.00417 -0.1886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9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0.18867 L -0.19584 -0.0443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2" presetClass="emph" presetSubtype="0" repeatCount="indefinite" fill="hold" grpId="4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0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4" grpId="0" animBg="1"/>
      <p:bldP spid="13324" grpId="1" animBg="1"/>
      <p:bldP spid="13325" grpId="0" animBg="1"/>
      <p:bldP spid="13325" grpId="1" animBg="1"/>
      <p:bldP spid="13325" grpId="2" animBg="1"/>
      <p:bldP spid="13326" grpId="0" animBg="1"/>
      <p:bldP spid="13326" grpId="1" animBg="1"/>
      <p:bldP spid="13327" grpId="0" animBg="1"/>
      <p:bldP spid="13327" grpId="1" animBg="1"/>
      <p:bldP spid="13328" grpId="0" animBg="1"/>
      <p:bldP spid="13328" grpId="1" animBg="1"/>
      <p:bldP spid="13329" grpId="0" animBg="1"/>
      <p:bldP spid="13329" grpId="1" animBg="1"/>
      <p:bldP spid="13329" grpId="2" animBg="1"/>
      <p:bldP spid="13329" grpId="3" animBg="1"/>
      <p:bldP spid="13329" grpId="4" animBg="1"/>
      <p:bldP spid="13331" grpId="0" animBg="1"/>
      <p:bldP spid="13331" grpId="1" animBg="1"/>
    </p:bldLst>
  </p:timing>
</p:sld>
</file>

<file path=ppt/theme/theme1.xml><?xml version="1.0" encoding="utf-8"?>
<a:theme xmlns:a="http://schemas.openxmlformats.org/drawingml/2006/main" name="Lam quen chu cai a, ă, â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Lam quen chu cai a, ă, â</Template>
  <TotalTime>143</TotalTime>
  <Words>320</Words>
  <Application>Microsoft Office PowerPoint</Application>
  <PresentationFormat>On-screen Show (4:3)</PresentationFormat>
  <Paragraphs>171</Paragraphs>
  <Slides>28</Slides>
  <Notes>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Lam quen chu cai a, ă, â</vt:lpstr>
      <vt:lpstr>Clip</vt:lpstr>
      <vt:lpstr>PowerPoint Presentation</vt:lpstr>
      <vt:lpstr>Phần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Phần II</vt:lpstr>
      <vt:lpstr>PowerPoint Presentation</vt:lpstr>
      <vt:lpstr>PowerPoint Presentation</vt:lpstr>
      <vt:lpstr>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Thơ: BÐ häc ch÷ a</vt:lpstr>
      <vt:lpstr>PowerPoint Presentation</vt:lpstr>
    </vt:vector>
  </TitlesOfParts>
  <Company>DeltaSport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Techsi.vn</cp:lastModifiedBy>
  <cp:revision>19</cp:revision>
  <dcterms:created xsi:type="dcterms:W3CDTF">2014-10-04T09:09:21Z</dcterms:created>
  <dcterms:modified xsi:type="dcterms:W3CDTF">2024-04-08T09:19:09Z</dcterms:modified>
</cp:coreProperties>
</file>