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-1698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sz="2000" b="1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508" y="2228357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3775" y="5561365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08" y="667531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09" y="1033175"/>
            <a:ext cx="1195182" cy="11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67</Words>
  <Application>Microsoft Office PowerPoint</Application>
  <PresentationFormat>Custom</PresentationFormat>
  <Paragraphs>34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Techsi.vn</cp:lastModifiedBy>
  <cp:revision>69</cp:revision>
  <dcterms:created xsi:type="dcterms:W3CDTF">2018-10-16T23:09:49Z</dcterms:created>
  <dcterms:modified xsi:type="dcterms:W3CDTF">2024-03-11T02:26:19Z</dcterms:modified>
</cp:coreProperties>
</file>