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57" r:id="rId6"/>
    <p:sldId id="272" r:id="rId7"/>
    <p:sldId id="279" r:id="rId8"/>
    <p:sldId id="260" r:id="rId9"/>
    <p:sldId id="281" r:id="rId10"/>
    <p:sldId id="261" r:id="rId11"/>
    <p:sldId id="286" r:id="rId12"/>
    <p:sldId id="265" r:id="rId13"/>
    <p:sldId id="269" r:id="rId14"/>
    <p:sldId id="268" r:id="rId15"/>
    <p:sldId id="267" r:id="rId16"/>
    <p:sldId id="2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8.png"/><Relationship Id="rId18" Type="http://schemas.openxmlformats.org/officeDocument/2006/relationships/slide" Target="slide17.xml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4.xml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1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slide" Target="slide16.xml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ken.mp4" TargetMode="Externa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3900" y="3581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48005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20211"/>
            <a:ext cx="52498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07B44B-F5E1-63DB-A18F-9B2F97884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337851"/>
            <a:ext cx="1857376" cy="1862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00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26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Tai </a:t>
            </a:r>
            <a:r>
              <a:rPr lang="en-US" sz="4000" dirty="0" err="1">
                <a:solidFill>
                  <a:srgbClr val="FF0000"/>
                </a:solidFill>
              </a:rPr>
              <a:t>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447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209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6324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209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6324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886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153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3886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077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1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8" action="ppaction://hlinksldjump"/>
          </p:cNvPr>
          <p:cNvSpPr/>
          <p:nvPr/>
        </p:nvSpPr>
        <p:spPr>
          <a:xfrm>
            <a:off x="10363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15240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66700"/>
            <a:ext cx="8382000" cy="62865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flipH="1">
            <a:off x="1554482" y="3429000"/>
            <a:ext cx="3505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Nhạc các bài hát: Cháu yêu cô chú công nhân; Bác đưa thư vui tính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latin typeface="+mj-lt"/>
              </a:rPr>
              <a:t>Giáo 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cháu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1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1828800" y="1371600"/>
            <a:ext cx="1150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657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20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298</Words>
  <Application>Microsoft Office PowerPoint</Application>
  <PresentationFormat>Widescreen</PresentationFormat>
  <Paragraphs>40</Paragraphs>
  <Slides>17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duong trang</cp:lastModifiedBy>
  <cp:revision>114</cp:revision>
  <dcterms:created xsi:type="dcterms:W3CDTF">2017-10-12T12:19:45Z</dcterms:created>
  <dcterms:modified xsi:type="dcterms:W3CDTF">2024-04-03T09:48:05Z</dcterms:modified>
</cp:coreProperties>
</file>