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56" r:id="rId3"/>
    <p:sldId id="257" r:id="rId4"/>
    <p:sldId id="258" r:id="rId5"/>
    <p:sldId id="276" r:id="rId6"/>
    <p:sldId id="259" r:id="rId7"/>
    <p:sldId id="260" r:id="rId8"/>
    <p:sldId id="261" r:id="rId9"/>
    <p:sldId id="262" r:id="rId10"/>
    <p:sldId id="263" r:id="rId11"/>
    <p:sldId id="265" r:id="rId12"/>
    <p:sldId id="271" r:id="rId13"/>
    <p:sldId id="264" r:id="rId14"/>
    <p:sldId id="267" r:id="rId15"/>
    <p:sldId id="266" r:id="rId16"/>
    <p:sldId id="269" r:id="rId17"/>
    <p:sldId id="268" r:id="rId18"/>
    <p:sldId id="270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ong trang" initials="dt" lastIdx="1" clrIdx="0">
    <p:extLst>
      <p:ext uri="{19B8F6BF-5375-455C-9EA6-DF929625EA0E}">
        <p15:presenceInfo xmlns:p15="http://schemas.microsoft.com/office/powerpoint/2012/main" userId="0399d984a7b6a1a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CC7C4"/>
    <a:srgbClr val="C39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3842" autoAdjust="0"/>
  </p:normalViewPr>
  <p:slideViewPr>
    <p:cSldViewPr snapToGrid="0">
      <p:cViewPr varScale="1">
        <p:scale>
          <a:sx n="76" d="100"/>
          <a:sy n="76" d="100"/>
        </p:scale>
        <p:origin x="88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F217F-8BF7-4159-89E7-6F03AA011E86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6A072-B5A5-4B0F-84F9-7A90A5599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23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A072-B5A5-4B0F-84F9-7A90A55993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6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BB387-623A-45B7-B6EB-C6456DB64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7DB74-DE62-46CD-94EC-9E85629CD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49F66-75DC-4E17-8792-CA86972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E2A74-2F09-4FA1-9A78-43EAB411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D0B72-42EF-4077-A5D7-E5F655F0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3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A2EB1-FB2A-4D51-BC48-9EC459BB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DFFC8-CA6F-4D42-AFAF-9E64B9785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CB15D-A050-4134-986B-CF768B22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E4A9D-7C84-4DEC-9F2F-16D4BBFD7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0457F-97C8-494A-99CF-F4CC3B2CA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2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6A7D51-FF4B-4C99-AFC4-DBA2D18670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A48DC1-CECB-4641-BC43-584630DF0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BD9E0-7101-4A92-8806-BEDF19292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8352F-C8C9-48C3-96C6-81C0DCC4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6B349-92B0-44B7-BE29-742E9300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3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05562-68E0-41A6-BD4A-FB3E73AA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3BE56-EF9D-47BE-9F2B-31CA6BF2A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6F425-2728-4193-BF13-B8DE73E50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75128-62EE-4535-831B-9F4257010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5201E-D351-4942-9316-2F3CFE29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9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C26C-3C96-4AA3-A846-A53AFA86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49965-E964-4456-81BE-C545E8E1D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7F66A-1E4D-44AC-9450-196EFD78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12283-82C9-4E56-B886-67642D8EE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E019D-1B76-4D4F-800C-BA11CED3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8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E2891-B2DF-4747-A4BD-ED5012C1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444C-9926-4D8F-848A-87F55253C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9BBF2-5E01-44FF-9372-F972BAAB8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17B8B-64C3-4A76-B178-3687D08F4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D8BBB-63B4-438E-B68E-33255CA69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7545E-7B40-413D-BD51-AB3A3AA2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1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DD9AA-BBCE-43BE-9F9D-02D208BEE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FD4F9-69A5-4396-BC12-F405862E3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229D1E-C4B8-4696-9129-9C1D45B71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49F439-55D2-4232-90DC-FDFA610C7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812F41-57DC-4AE9-9C25-EED775B74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58927-9BC5-4413-9ACA-ABC0B388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A610E5-2D4F-4855-9570-1B2229406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A359A5-2C66-4CFD-97A4-8CCB571C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3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607BA-DC8C-4D70-BB04-E8815136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12DFC-564A-4D9B-A08B-37E2848B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726B04-EA0B-4094-8D4A-F996D1A0F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91493A-F05C-4FBB-BC57-D0729C94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05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696B36-3126-4532-ACB1-330A3A1C5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C7F65-B362-46EC-9BD7-935825A70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8965B-5F90-4BC6-BE91-94F0040B4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45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54E37-FE85-4563-8F3A-1FF770127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879DB-4184-4AB4-B55C-816C96DD1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A4C9D-6FC1-4DF3-B137-8FA8F2606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F34BB-3D0F-441E-92B5-665ED0BFF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959A6-F085-4A9F-8528-92FC25197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0918A-3635-425F-8341-56BA89531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6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2EB9F-8D94-43E3-85E2-CC1CE5D9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61B0C-260D-4D09-A78A-FF6AEFFA8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884FE-87D9-4AD4-8BE5-C2368B6A8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32998-28A3-4E15-9E76-6B0F2F3EB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64C18-5C46-4C38-B9B0-C4A19387C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380FA-7205-49A0-B5AE-47A5AAC9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FAB120-CEB8-4C51-A2B7-895B4070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3A294-3B60-47A5-B565-51B0623C6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7538D-9D5A-47D0-A091-BA6EF9764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69CFF-71BB-4551-A280-AB6B837364D9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465B3-3195-457F-8A79-1FA386A48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917CB-7FF3-4677-ABF8-0D181217B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3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28.jp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.m4a"/><Relationship Id="rId7" Type="http://schemas.openxmlformats.org/officeDocument/2006/relationships/image" Target="../media/image30.jp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9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.m4a"/><Relationship Id="rId7" Type="http://schemas.openxmlformats.org/officeDocument/2006/relationships/image" Target="../media/image32.jp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31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media14.m4a"/><Relationship Id="rId7" Type="http://schemas.openxmlformats.org/officeDocument/2006/relationships/image" Target="../media/image35.jp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34.jpg"/><Relationship Id="rId11" Type="http://schemas.openxmlformats.org/officeDocument/2006/relationships/image" Target="../media/image6.pn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audio" Target="../media/media15.m4a"/><Relationship Id="rId7" Type="http://schemas.openxmlformats.org/officeDocument/2006/relationships/image" Target="../media/image40.jp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audio" Target="../media/media16.m4a"/><Relationship Id="rId7" Type="http://schemas.openxmlformats.org/officeDocument/2006/relationships/image" Target="../media/image45.jp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17.m4a"/><Relationship Id="rId7" Type="http://schemas.openxmlformats.org/officeDocument/2006/relationships/image" Target="../media/image49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48.jpg"/><Relationship Id="rId5" Type="http://schemas.openxmlformats.org/officeDocument/2006/relationships/image" Target="../media/image4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audio" Target="../media/media18.m4a"/><Relationship Id="rId7" Type="http://schemas.openxmlformats.org/officeDocument/2006/relationships/image" Target="../media/image54.jp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19.m4a"/><Relationship Id="rId7" Type="http://schemas.openxmlformats.org/officeDocument/2006/relationships/image" Target="../media/image59.pn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2.png"/><Relationship Id="rId18" Type="http://schemas.openxmlformats.org/officeDocument/2006/relationships/image" Target="../media/image65.png"/><Relationship Id="rId3" Type="http://schemas.openxmlformats.org/officeDocument/2006/relationships/audio" Target="../media/media20.wav"/><Relationship Id="rId7" Type="http://schemas.openxmlformats.org/officeDocument/2006/relationships/audio" Target="../media/media22.m4a"/><Relationship Id="rId12" Type="http://schemas.microsoft.com/office/2007/relationships/hdphoto" Target="../media/hdphoto2.wdp"/><Relationship Id="rId17" Type="http://schemas.openxmlformats.org/officeDocument/2006/relationships/image" Target="../media/image64.png"/><Relationship Id="rId2" Type="http://schemas.microsoft.com/office/2007/relationships/media" Target="../media/media20.wav"/><Relationship Id="rId16" Type="http://schemas.microsoft.com/office/2007/relationships/hdphoto" Target="../media/hdphoto15.wdp"/><Relationship Id="rId1" Type="http://schemas.openxmlformats.org/officeDocument/2006/relationships/tags" Target="../tags/tag18.xml"/><Relationship Id="rId6" Type="http://schemas.microsoft.com/office/2007/relationships/media" Target="../media/media22.m4a"/><Relationship Id="rId11" Type="http://schemas.openxmlformats.org/officeDocument/2006/relationships/image" Target="../media/image25.png"/><Relationship Id="rId5" Type="http://schemas.openxmlformats.org/officeDocument/2006/relationships/video" Target="../media/media21.mp4"/><Relationship Id="rId15" Type="http://schemas.openxmlformats.org/officeDocument/2006/relationships/image" Target="../media/image63.png"/><Relationship Id="rId10" Type="http://schemas.openxmlformats.org/officeDocument/2006/relationships/image" Target="../media/image6.png"/><Relationship Id="rId19" Type="http://schemas.microsoft.com/office/2007/relationships/hdphoto" Target="../media/hdphoto16.wdp"/><Relationship Id="rId4" Type="http://schemas.microsoft.com/office/2007/relationships/media" Target="../media/media21.mp4"/><Relationship Id="rId9" Type="http://schemas.openxmlformats.org/officeDocument/2006/relationships/image" Target="../media/image61.jpg"/><Relationship Id="rId1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image" Target="../media/image3.jp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5" Type="http://schemas.openxmlformats.org/officeDocument/2006/relationships/audio" Target="../media/media2.m4a"/><Relationship Id="rId10" Type="http://schemas.openxmlformats.org/officeDocument/2006/relationships/image" Target="../media/image5.png"/><Relationship Id="rId4" Type="http://schemas.microsoft.com/office/2007/relationships/media" Target="../media/media2.m4a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microsoft.com/office/2007/relationships/hdphoto" Target="../media/hdphoto9.wdp"/><Relationship Id="rId18" Type="http://schemas.openxmlformats.org/officeDocument/2006/relationships/image" Target="../media/image18.png"/><Relationship Id="rId26" Type="http://schemas.openxmlformats.org/officeDocument/2006/relationships/image" Target="../media/image64.png"/><Relationship Id="rId3" Type="http://schemas.openxmlformats.org/officeDocument/2006/relationships/audio" Target="../media/media20.wav"/><Relationship Id="rId21" Type="http://schemas.microsoft.com/office/2007/relationships/hdphoto" Target="../media/hdphoto17.wdp"/><Relationship Id="rId7" Type="http://schemas.openxmlformats.org/officeDocument/2006/relationships/audio" Target="../media/media23.m4a"/><Relationship Id="rId12" Type="http://schemas.openxmlformats.org/officeDocument/2006/relationships/image" Target="../media/image17.png"/><Relationship Id="rId17" Type="http://schemas.microsoft.com/office/2007/relationships/hdphoto" Target="../media/hdphoto7.wdp"/><Relationship Id="rId25" Type="http://schemas.microsoft.com/office/2007/relationships/hdphoto" Target="../media/hdphoto19.wdp"/><Relationship Id="rId2" Type="http://schemas.microsoft.com/office/2007/relationships/media" Target="../media/media20.wav"/><Relationship Id="rId16" Type="http://schemas.openxmlformats.org/officeDocument/2006/relationships/image" Target="../media/image15.png"/><Relationship Id="rId20" Type="http://schemas.openxmlformats.org/officeDocument/2006/relationships/image" Target="../media/image67.png"/><Relationship Id="rId1" Type="http://schemas.openxmlformats.org/officeDocument/2006/relationships/tags" Target="../tags/tag19.xml"/><Relationship Id="rId6" Type="http://schemas.microsoft.com/office/2007/relationships/media" Target="../media/media23.m4a"/><Relationship Id="rId11" Type="http://schemas.openxmlformats.org/officeDocument/2006/relationships/image" Target="../media/image6.png"/><Relationship Id="rId24" Type="http://schemas.openxmlformats.org/officeDocument/2006/relationships/image" Target="../media/image69.png"/><Relationship Id="rId5" Type="http://schemas.openxmlformats.org/officeDocument/2006/relationships/video" Target="../media/media21.mp4"/><Relationship Id="rId15" Type="http://schemas.microsoft.com/office/2007/relationships/hdphoto" Target="../media/hdphoto8.wdp"/><Relationship Id="rId23" Type="http://schemas.microsoft.com/office/2007/relationships/hdphoto" Target="../media/hdphoto18.wdp"/><Relationship Id="rId28" Type="http://schemas.microsoft.com/office/2007/relationships/hdphoto" Target="../media/hdphoto16.wdp"/><Relationship Id="rId10" Type="http://schemas.openxmlformats.org/officeDocument/2006/relationships/image" Target="../media/image66.jpg"/><Relationship Id="rId19" Type="http://schemas.microsoft.com/office/2007/relationships/hdphoto" Target="../media/hdphoto10.wdp"/><Relationship Id="rId4" Type="http://schemas.microsoft.com/office/2007/relationships/media" Target="../media/media21.mp4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16.png"/><Relationship Id="rId22" Type="http://schemas.openxmlformats.org/officeDocument/2006/relationships/image" Target="../media/image68.png"/><Relationship Id="rId27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2.png"/><Relationship Id="rId18" Type="http://schemas.openxmlformats.org/officeDocument/2006/relationships/image" Target="../media/image64.png"/><Relationship Id="rId3" Type="http://schemas.openxmlformats.org/officeDocument/2006/relationships/audio" Target="../media/media20.wav"/><Relationship Id="rId7" Type="http://schemas.openxmlformats.org/officeDocument/2006/relationships/audio" Target="../media/media24.m4a"/><Relationship Id="rId12" Type="http://schemas.microsoft.com/office/2007/relationships/hdphoto" Target="../media/hdphoto11.wdp"/><Relationship Id="rId17" Type="http://schemas.openxmlformats.org/officeDocument/2006/relationships/image" Target="../media/image71.png"/><Relationship Id="rId2" Type="http://schemas.microsoft.com/office/2007/relationships/media" Target="../media/media20.wav"/><Relationship Id="rId16" Type="http://schemas.microsoft.com/office/2007/relationships/hdphoto" Target="../media/hdphoto20.wdp"/><Relationship Id="rId20" Type="http://schemas.microsoft.com/office/2007/relationships/hdphoto" Target="../media/hdphoto16.wdp"/><Relationship Id="rId1" Type="http://schemas.openxmlformats.org/officeDocument/2006/relationships/tags" Target="../tags/tag20.xml"/><Relationship Id="rId6" Type="http://schemas.microsoft.com/office/2007/relationships/media" Target="../media/media24.m4a"/><Relationship Id="rId11" Type="http://schemas.openxmlformats.org/officeDocument/2006/relationships/image" Target="../media/image20.png"/><Relationship Id="rId5" Type="http://schemas.openxmlformats.org/officeDocument/2006/relationships/video" Target="../media/media21.mp4"/><Relationship Id="rId15" Type="http://schemas.openxmlformats.org/officeDocument/2006/relationships/image" Target="../media/image70.png"/><Relationship Id="rId10" Type="http://schemas.openxmlformats.org/officeDocument/2006/relationships/image" Target="../media/image6.png"/><Relationship Id="rId19" Type="http://schemas.openxmlformats.org/officeDocument/2006/relationships/image" Target="../media/image65.png"/><Relationship Id="rId4" Type="http://schemas.microsoft.com/office/2007/relationships/media" Target="../media/media21.mp4"/><Relationship Id="rId9" Type="http://schemas.openxmlformats.org/officeDocument/2006/relationships/image" Target="../media/image8.jpg"/><Relationship Id="rId1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1.png"/><Relationship Id="rId18" Type="http://schemas.microsoft.com/office/2007/relationships/hdphoto" Target="../media/hdphoto22.wdp"/><Relationship Id="rId3" Type="http://schemas.openxmlformats.org/officeDocument/2006/relationships/audio" Target="../media/media20.wav"/><Relationship Id="rId21" Type="http://schemas.openxmlformats.org/officeDocument/2006/relationships/image" Target="../media/image75.png"/><Relationship Id="rId7" Type="http://schemas.openxmlformats.org/officeDocument/2006/relationships/audio" Target="../media/media25.m4a"/><Relationship Id="rId12" Type="http://schemas.microsoft.com/office/2007/relationships/hdphoto" Target="../media/hdphoto5.wdp"/><Relationship Id="rId17" Type="http://schemas.openxmlformats.org/officeDocument/2006/relationships/image" Target="../media/image73.png"/><Relationship Id="rId25" Type="http://schemas.microsoft.com/office/2007/relationships/hdphoto" Target="../media/hdphoto16.wdp"/><Relationship Id="rId2" Type="http://schemas.microsoft.com/office/2007/relationships/media" Target="../media/media20.wav"/><Relationship Id="rId16" Type="http://schemas.microsoft.com/office/2007/relationships/hdphoto" Target="../media/hdphoto21.wdp"/><Relationship Id="rId20" Type="http://schemas.microsoft.com/office/2007/relationships/hdphoto" Target="../media/hdphoto23.wdp"/><Relationship Id="rId1" Type="http://schemas.openxmlformats.org/officeDocument/2006/relationships/tags" Target="../tags/tag21.xml"/><Relationship Id="rId6" Type="http://schemas.microsoft.com/office/2007/relationships/media" Target="../media/media25.m4a"/><Relationship Id="rId11" Type="http://schemas.openxmlformats.org/officeDocument/2006/relationships/image" Target="../media/image12.png"/><Relationship Id="rId24" Type="http://schemas.openxmlformats.org/officeDocument/2006/relationships/image" Target="../media/image65.png"/><Relationship Id="rId5" Type="http://schemas.openxmlformats.org/officeDocument/2006/relationships/video" Target="../media/media21.mp4"/><Relationship Id="rId15" Type="http://schemas.openxmlformats.org/officeDocument/2006/relationships/image" Target="../media/image72.png"/><Relationship Id="rId23" Type="http://schemas.openxmlformats.org/officeDocument/2006/relationships/image" Target="../media/image64.png"/><Relationship Id="rId10" Type="http://schemas.openxmlformats.org/officeDocument/2006/relationships/image" Target="../media/image6.png"/><Relationship Id="rId19" Type="http://schemas.openxmlformats.org/officeDocument/2006/relationships/image" Target="../media/image74.png"/><Relationship Id="rId4" Type="http://schemas.microsoft.com/office/2007/relationships/media" Target="../media/media21.mp4"/><Relationship Id="rId9" Type="http://schemas.openxmlformats.org/officeDocument/2006/relationships/image" Target="../media/image23.jpg"/><Relationship Id="rId14" Type="http://schemas.microsoft.com/office/2007/relationships/hdphoto" Target="../media/hdphoto12.wdp"/><Relationship Id="rId22" Type="http://schemas.microsoft.com/office/2007/relationships/hdphoto" Target="../media/hdphoto2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3" Type="http://schemas.openxmlformats.org/officeDocument/2006/relationships/audio" Target="../media/media4.m4a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microsoft.com/office/2007/relationships/media" Target="../media/media4.m4a"/><Relationship Id="rId16" Type="http://schemas.openxmlformats.org/officeDocument/2006/relationships/image" Target="../media/image6.png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8.jpg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3" Type="http://schemas.openxmlformats.org/officeDocument/2006/relationships/audio" Target="../media/media5.m4a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microsoft.com/office/2007/relationships/media" Target="../media/media5.m4a"/><Relationship Id="rId16" Type="http://schemas.openxmlformats.org/officeDocument/2006/relationships/image" Target="../media/image6.png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8.jpg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0.wdp"/><Relationship Id="rId3" Type="http://schemas.openxmlformats.org/officeDocument/2006/relationships/audio" Target="../media/media6.m4a"/><Relationship Id="rId7" Type="http://schemas.microsoft.com/office/2007/relationships/hdphoto" Target="../media/hdphoto7.wdp"/><Relationship Id="rId12" Type="http://schemas.openxmlformats.org/officeDocument/2006/relationships/image" Target="../media/image18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microsoft.com/office/2007/relationships/hdphoto" Target="../media/hdphoto9.wdp"/><Relationship Id="rId5" Type="http://schemas.openxmlformats.org/officeDocument/2006/relationships/image" Target="../media/image14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microsoft.com/office/2007/relationships/hdphoto" Target="../media/hdphoto8.wdp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0.wdp"/><Relationship Id="rId3" Type="http://schemas.openxmlformats.org/officeDocument/2006/relationships/audio" Target="../media/media7.m4a"/><Relationship Id="rId7" Type="http://schemas.microsoft.com/office/2007/relationships/hdphoto" Target="../media/hdphoto7.wdp"/><Relationship Id="rId12" Type="http://schemas.openxmlformats.org/officeDocument/2006/relationships/image" Target="../media/image18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11" Type="http://schemas.microsoft.com/office/2007/relationships/hdphoto" Target="../media/hdphoto9.wdp"/><Relationship Id="rId5" Type="http://schemas.openxmlformats.org/officeDocument/2006/relationships/image" Target="../media/image14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microsoft.com/office/2007/relationships/hdphoto" Target="../media/hdphoto8.wdp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3" Type="http://schemas.openxmlformats.org/officeDocument/2006/relationships/audio" Target="../media/media8.mp3"/><Relationship Id="rId7" Type="http://schemas.openxmlformats.org/officeDocument/2006/relationships/image" Target="../media/image19.jpg"/><Relationship Id="rId12" Type="http://schemas.microsoft.com/office/2007/relationships/hdphoto" Target="../media/hdphoto11.wdp"/><Relationship Id="rId2" Type="http://schemas.microsoft.com/office/2007/relationships/media" Target="../media/media8.mp3"/><Relationship Id="rId16" Type="http://schemas.microsoft.com/office/2007/relationships/hdphoto" Target="../media/hdphoto13.wdp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9.m4a"/><Relationship Id="rId15" Type="http://schemas.openxmlformats.org/officeDocument/2006/relationships/image" Target="../media/image22.png"/><Relationship Id="rId10" Type="http://schemas.microsoft.com/office/2007/relationships/hdphoto" Target="../media/hdphoto5.wdp"/><Relationship Id="rId4" Type="http://schemas.microsoft.com/office/2007/relationships/media" Target="../media/media9.m4a"/><Relationship Id="rId9" Type="http://schemas.openxmlformats.org/officeDocument/2006/relationships/image" Target="../media/image12.png"/><Relationship Id="rId1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0.m4a"/><Relationship Id="rId7" Type="http://schemas.microsoft.com/office/2007/relationships/hdphoto" Target="../media/hdphoto3.wdp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5">
            <a:extLst>
              <a:ext uri="{FF2B5EF4-FFF2-40B4-BE49-F238E27FC236}">
                <a16:creationId xmlns:a16="http://schemas.microsoft.com/office/drawing/2014/main" id="{64AB850A-501E-90C6-7651-AC28ED48E49C}"/>
              </a:ext>
            </a:extLst>
          </p:cNvPr>
          <p:cNvSpPr>
            <a:spLocks noTextEdit="1"/>
          </p:cNvSpPr>
          <p:nvPr/>
        </p:nvSpPr>
        <p:spPr>
          <a:xfrm>
            <a:off x="2838450" y="2707205"/>
            <a:ext cx="6705600" cy="132334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32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2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2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32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5" name="WordArt 18">
            <a:extLst>
              <a:ext uri="{FF2B5EF4-FFF2-40B4-BE49-F238E27FC236}">
                <a16:creationId xmlns:a16="http://schemas.microsoft.com/office/drawing/2014/main" id="{C456E98A-A0FE-4BC5-0AB8-723D2C8D7805}"/>
              </a:ext>
            </a:extLst>
          </p:cNvPr>
          <p:cNvSpPr>
            <a:spLocks noTextEdit="1"/>
          </p:cNvSpPr>
          <p:nvPr/>
        </p:nvSpPr>
        <p:spPr>
          <a:xfrm>
            <a:off x="2175941" y="3662404"/>
            <a:ext cx="7315200" cy="1042035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normAutofit/>
          </a:bodyPr>
          <a:lstStyle/>
          <a:p>
            <a:pPr algn="ctr"/>
            <a:r>
              <a:rPr lang="en-US" sz="20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0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0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0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endParaRPr lang="en-US" sz="2000" b="1" dirty="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FF99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CAA31289-8503-8EDD-C37F-3827CC54D133}"/>
              </a:ext>
            </a:extLst>
          </p:cNvPr>
          <p:cNvSpPr txBox="1"/>
          <p:nvPr/>
        </p:nvSpPr>
        <p:spPr>
          <a:xfrm>
            <a:off x="4248150" y="4995314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 tuổi: 4-5 tuổi</a:t>
            </a:r>
          </a:p>
          <a:p>
            <a:pPr algn="ctr"/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Trang</a:t>
            </a:r>
            <a:endParaRPr lang="vi-VN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1FC61B-E1C6-06A5-8346-D9FB0C897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85" y="911439"/>
            <a:ext cx="1865631" cy="1870827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DE70A5E5-571F-6646-A2CE-DBA90DF30032}"/>
              </a:ext>
            </a:extLst>
          </p:cNvPr>
          <p:cNvSpPr txBox="1"/>
          <p:nvPr/>
        </p:nvSpPr>
        <p:spPr>
          <a:xfrm>
            <a:off x="2664086" y="202412"/>
            <a:ext cx="6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A1F09AC0-6BA7-DDA8-7326-FE5E04896624}"/>
              </a:ext>
            </a:extLst>
          </p:cNvPr>
          <p:cNvSpPr txBox="1"/>
          <p:nvPr/>
        </p:nvSpPr>
        <p:spPr>
          <a:xfrm>
            <a:off x="4231117" y="6282732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2023-2024</a:t>
            </a:r>
            <a:endParaRPr lang="vi-VN" alt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5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221F0E-9A96-4615-A60D-1EC1C38743D0}"/>
              </a:ext>
            </a:extLst>
          </p:cNvPr>
          <p:cNvSpPr/>
          <p:nvPr/>
        </p:nvSpPr>
        <p:spPr>
          <a:xfrm>
            <a:off x="3039480" y="313997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63AD9-37E2-4CC9-A4C5-1CC32DDE0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" y="1285875"/>
            <a:ext cx="5243513" cy="5391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EA7919-920E-497F-9BCB-1D6B6E3B4B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5875"/>
            <a:ext cx="5381625" cy="5391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0C03C1C-CDFC-4A5F-BC43-EABCB9FC51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5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7"/>
    </mc:Choice>
    <mc:Fallback xmlns="">
      <p:transition spd="slow" advTm="1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221F0E-9A96-4615-A60D-1EC1C38743D0}"/>
              </a:ext>
            </a:extLst>
          </p:cNvPr>
          <p:cNvSpPr/>
          <p:nvPr/>
        </p:nvSpPr>
        <p:spPr>
          <a:xfrm>
            <a:off x="3039480" y="313997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96E200-DE77-4F97-8506-93A261236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2" y="1285875"/>
            <a:ext cx="5228333" cy="5438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F2B31-B5B4-4F0C-905F-134DB41F14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5874"/>
            <a:ext cx="5515988" cy="5438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927286E-421D-4D67-B2F2-CFB22B4F92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4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4"/>
    </mc:Choice>
    <mc:Fallback xmlns="">
      <p:transition spd="slow" advTm="1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221F0E-9A96-4615-A60D-1EC1C38743D0}"/>
              </a:ext>
            </a:extLst>
          </p:cNvPr>
          <p:cNvSpPr/>
          <p:nvPr/>
        </p:nvSpPr>
        <p:spPr>
          <a:xfrm>
            <a:off x="3039480" y="313997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2985D3-0C0B-4B10-876B-8FA9FED11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" y="1280161"/>
            <a:ext cx="5497830" cy="5263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1C649B-CA1B-41A5-9021-0F2FA7D04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42" y="1280161"/>
            <a:ext cx="5283198" cy="5263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80340C-68AF-4ABE-BE9F-6355FE6549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08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1"/>
    </mc:Choice>
    <mc:Fallback xmlns="">
      <p:transition spd="slow" advTm="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C6D41B-3BB2-4890-9055-A8DF3B0E55C1}"/>
              </a:ext>
            </a:extLst>
          </p:cNvPr>
          <p:cNvSpPr/>
          <p:nvPr/>
        </p:nvSpPr>
        <p:spPr>
          <a:xfrm>
            <a:off x="2911984" y="-2176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378401-2C00-403C-AA26-40639157D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05" y="660215"/>
            <a:ext cx="4286250" cy="2702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EE8A4-CC7B-491C-A38D-258C70A34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87" y="3606678"/>
            <a:ext cx="4286250" cy="3053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DEE583-EAAF-4497-9469-629DB27E6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660215"/>
            <a:ext cx="3209925" cy="2702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FB1342-F6F7-4D6D-A573-436D30A356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3651373"/>
            <a:ext cx="3933825" cy="3009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2E31C3-BF2C-4083-A712-460B50E3D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" y="696686"/>
            <a:ext cx="3293539" cy="262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601BB8-5194-4CAE-8B71-75A0D07D2F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3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9"/>
    </mc:Choice>
    <mc:Fallback xmlns="">
      <p:transition spd="slow" advTm="1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C6D41B-3BB2-4890-9055-A8DF3B0E55C1}"/>
              </a:ext>
            </a:extLst>
          </p:cNvPr>
          <p:cNvSpPr/>
          <p:nvPr/>
        </p:nvSpPr>
        <p:spPr>
          <a:xfrm>
            <a:off x="2911984" y="-2176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009CE-E738-4855-9D50-21AB3F332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3980803"/>
            <a:ext cx="5486400" cy="25264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E09A3-C45A-47DE-A89C-614A40C31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8" y="3996441"/>
            <a:ext cx="5233071" cy="25264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9C9409-6297-4FDE-B167-959B171A25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787798"/>
            <a:ext cx="5486400" cy="28190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B32862-4AEF-41B7-8F0F-341A6C94DC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8" y="787798"/>
            <a:ext cx="5233071" cy="28190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B33CAB-A8F7-4F3B-A1C4-84A38A4DB6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048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5"/>
    </mc:Choice>
    <mc:Fallback xmlns="">
      <p:transition spd="slow" advTm="1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52164D-962B-4D08-B1A2-112BDFB62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33350"/>
            <a:ext cx="5110480" cy="314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960080-0201-43CB-8562-2534E597B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0980"/>
            <a:ext cx="5110480" cy="3102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040593-9ACA-4EA4-808D-16C6B76A17EE}"/>
              </a:ext>
            </a:extLst>
          </p:cNvPr>
          <p:cNvSpPr/>
          <p:nvPr/>
        </p:nvSpPr>
        <p:spPr>
          <a:xfrm>
            <a:off x="4710112" y="4011024"/>
            <a:ext cx="2618370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3600" b="1" i="0" u="none" strike="noStrike" kern="1200" cap="none" spc="0" normalizeH="0" baseline="0" noProof="0" dirty="0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COVID -19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AFE3D8-33AD-43C9-B1B2-E662002549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6" y="3502750"/>
            <a:ext cx="4530434" cy="3017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7E03A-3CF1-4802-8C79-A89E73A188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82" y="3688080"/>
            <a:ext cx="4530434" cy="2832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69060B-F761-4E2D-AFED-63BB618A88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5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0FD4A3-DF5F-44F1-A9CF-0CAF60546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325275"/>
            <a:ext cx="4871958" cy="3029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398D2D-9602-4DC1-8A6A-29749720F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834" y="243725"/>
            <a:ext cx="5265086" cy="3029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040593-9ACA-4EA4-808D-16C6B76A17EE}"/>
              </a:ext>
            </a:extLst>
          </p:cNvPr>
          <p:cNvSpPr/>
          <p:nvPr/>
        </p:nvSpPr>
        <p:spPr>
          <a:xfrm>
            <a:off x="4710112" y="4011024"/>
            <a:ext cx="2618370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COVID -19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B961A9-095B-42F1-9C5D-EECED9BCC5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482" y="3624515"/>
            <a:ext cx="4683842" cy="2908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76E0DB-A2F1-42A6-83CF-4A846DD257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2" y="3502750"/>
            <a:ext cx="4612640" cy="2908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D0B115D-80D1-4911-8F39-D01A9A5BD9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88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6"/>
    </mc:Choice>
    <mc:Fallback xmlns="">
      <p:transition spd="slow" advTm="1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8B70623-A703-4A85-B006-AAAE34BF1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2" y="3631427"/>
            <a:ext cx="5081548" cy="310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9DE1AE-C960-464C-AA6D-8EA5BCFF9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60" y="3712573"/>
            <a:ext cx="5951220" cy="310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697D07-E9F2-4A0E-83A3-5BA82B6336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" y="133350"/>
            <a:ext cx="4746626" cy="283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FFB998-5C60-4152-8CE0-555DE6112D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26" y="133350"/>
            <a:ext cx="5508625" cy="279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7D9AF4B-1E56-4CFA-9215-0F92F8F797AF}"/>
              </a:ext>
            </a:extLst>
          </p:cNvPr>
          <p:cNvSpPr/>
          <p:nvPr/>
        </p:nvSpPr>
        <p:spPr>
          <a:xfrm>
            <a:off x="4030822" y="2951960"/>
            <a:ext cx="4657408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COVID -19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0BBDBAF-8855-4939-A265-8040CE3CF0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5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9"/>
    </mc:Choice>
    <mc:Fallback xmlns="">
      <p:transition spd="slow" advTm="3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D649B2-B868-43A7-AECE-86C5F4F7D92A}"/>
              </a:ext>
            </a:extLst>
          </p:cNvPr>
          <p:cNvSpPr/>
          <p:nvPr/>
        </p:nvSpPr>
        <p:spPr>
          <a:xfrm>
            <a:off x="2365216" y="386080"/>
            <a:ext cx="2196624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F82047-D318-46A5-BEC0-AC2A130793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84" y="3672012"/>
            <a:ext cx="5442243" cy="2956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EB2CFD-5799-457E-8308-7B996543CF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84" y="229428"/>
            <a:ext cx="5442243" cy="3199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C824CB-CE3C-407C-B6E3-2C4F10BDA2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9" y="1133475"/>
            <a:ext cx="4845458" cy="542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D0752A-3618-458F-A130-1027D16FE7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6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78"/>
    </mc:Choice>
    <mc:Fallback xmlns="">
      <p:transition spd="slow" advTm="2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e chon dung roi">
            <a:hlinkClick r:id="" action="ppaction://media"/>
            <a:extLst>
              <a:ext uri="{FF2B5EF4-FFF2-40B4-BE49-F238E27FC236}">
                <a16:creationId xmlns:a16="http://schemas.microsoft.com/office/drawing/2014/main" id="{21044413-CD4B-46DD-97D5-6AC0B03D55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7680" y="536404"/>
            <a:ext cx="406400" cy="40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2C6FA8-7F7A-4734-9131-75A94FA5C3C1}"/>
              </a:ext>
            </a:extLst>
          </p:cNvPr>
          <p:cNvSpPr/>
          <p:nvPr/>
        </p:nvSpPr>
        <p:spPr>
          <a:xfrm>
            <a:off x="4997688" y="599440"/>
            <a:ext cx="2196624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lang="en-US" sz="36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 </a:t>
            </a:r>
            <a:r>
              <a:rPr lang="en-US" sz="36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F2203-ADE0-4F9B-8543-4A1C66F6B2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192" l="10000" r="90000">
                        <a14:foregroundMark x1="44545" y1="11313" x2="54091" y2="10505"/>
                        <a14:foregroundMark x1="54091" y1="10505" x2="57273" y2="13030"/>
                        <a14:foregroundMark x1="55909" y1="24545" x2="56364" y2="27273"/>
                        <a14:foregroundMark x1="44242" y1="25657" x2="45152" y2="29091"/>
                        <a14:foregroundMark x1="46061" y1="31414" x2="42273" y2="29192"/>
                        <a14:foregroundMark x1="67273" y1="30606" x2="68636" y2="34141"/>
                        <a14:foregroundMark x1="40152" y1="31717" x2="46515" y2="31515"/>
                        <a14:foregroundMark x1="59242" y1="25253" x2="59242" y2="25253"/>
                        <a14:foregroundMark x1="49848" y1="52424" x2="49848" y2="52424"/>
                        <a14:foregroundMark x1="45000" y1="51414" x2="45000" y2="51414"/>
                        <a14:foregroundMark x1="39545" y1="50303" x2="39545" y2="50303"/>
                        <a14:foregroundMark x1="61061" y1="50606" x2="61061" y2="50606"/>
                        <a14:foregroundMark x1="44394" y1="95556" x2="44394" y2="95556"/>
                        <a14:foregroundMark x1="42727" y1="97475" x2="42727" y2="97475"/>
                        <a14:foregroundMark x1="42879" y1="98788" x2="42879" y2="98788"/>
                        <a14:foregroundMark x1="45000" y1="95657" x2="40758" y2="99192"/>
                        <a14:foregroundMark x1="55152" y1="95758" x2="59394" y2="99192"/>
                        <a14:foregroundMark x1="59545" y1="96364" x2="58333" y2="95556"/>
                        <a14:foregroundMark x1="61212" y1="97475" x2="61212" y2="97475"/>
                        <a14:backgroundMark x1="38182" y1="42828" x2="38182" y2="42828"/>
                        <a14:backgroundMark x1="56970" y1="23232" x2="56970" y2="23232"/>
                        <a14:backgroundMark x1="63182" y1="52020" x2="63182" y2="52020"/>
                        <a14:backgroundMark x1="64848" y1="60808" x2="64848" y2="60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43" y="1892102"/>
            <a:ext cx="3091631" cy="4408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A8DBB1-5A9B-4266-92C9-83A67F518D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19" b="95473" l="10000" r="90000">
                        <a14:foregroundMark x1="58625" y1="50206" x2="59250" y2="62346"/>
                        <a14:foregroundMark x1="59250" y1="62346" x2="61125" y2="66667"/>
                        <a14:foregroundMark x1="67125" y1="71399" x2="65625" y2="86420"/>
                        <a14:foregroundMark x1="65625" y1="86420" x2="68500" y2="95679"/>
                        <a14:foregroundMark x1="68500" y1="95679" x2="71500" y2="79218"/>
                        <a14:foregroundMark x1="73250" y1="44239" x2="80000" y2="46296"/>
                        <a14:foregroundMark x1="80000" y1="46296" x2="81000" y2="59671"/>
                        <a14:foregroundMark x1="81000" y1="59671" x2="76500" y2="66255"/>
                        <a14:foregroundMark x1="63779" y1="12713" x2="66750" y2="12346"/>
                        <a14:foregroundMark x1="61750" y1="12963" x2="63302" y2="12771"/>
                        <a14:foregroundMark x1="61927" y1="9216" x2="61250" y2="11317"/>
                        <a14:foregroundMark x1="63125" y1="37654" x2="63125" y2="37654"/>
                        <a14:foregroundMark x1="67500" y1="42593" x2="67500" y2="42593"/>
                        <a14:foregroundMark x1="61250" y1="31893" x2="61250" y2="31893"/>
                        <a14:foregroundMark x1="65750" y1="31893" x2="66250" y2="44033"/>
                        <a14:foregroundMark x1="66250" y1="44033" x2="67375" y2="35391"/>
                        <a14:foregroundMark x1="74750" y1="51852" x2="74000" y2="62757"/>
                        <a14:foregroundMark x1="74000" y1="62757" x2="74375" y2="63374"/>
                        <a14:foregroundMark x1="64750" y1="21193" x2="65375" y2="28601"/>
                        <a14:backgroundMark x1="56250" y1="3086" x2="51125" y2="31070"/>
                        <a14:backgroundMark x1="51125" y1="31070" x2="52375" y2="33951"/>
                        <a14:backgroundMark x1="51625" y1="5350" x2="10375" y2="47942"/>
                        <a14:backgroundMark x1="70250" y1="18519" x2="73250" y2="30453"/>
                        <a14:backgroundMark x1="73250" y1="30453" x2="76625" y2="37654"/>
                        <a14:backgroundMark x1="54250" y1="29424" x2="54250" y2="29424"/>
                        <a14:backgroundMark x1="54625" y1="24897" x2="54625" y2="24897"/>
                        <a14:backgroundMark x1="57750" y1="27778" x2="57750" y2="27778"/>
                        <a14:backgroundMark x1="59375" y1="25309" x2="55250" y2="33745"/>
                        <a14:backgroundMark x1="55250" y1="33745" x2="55250" y2="33333"/>
                        <a14:backgroundMark x1="62250" y1="8436" x2="62250" y2="8436"/>
                        <a14:backgroundMark x1="62000" y1="8642" x2="62000" y2="8642"/>
                        <a14:backgroundMark x1="61875" y1="8848" x2="61875" y2="8848"/>
                        <a14:backgroundMark x1="62250" y1="8025" x2="62250" y2="8025"/>
                        <a14:backgroundMark x1="62250" y1="8025" x2="62250" y2="8025"/>
                        <a14:backgroundMark x1="62250" y1="7819" x2="62250" y2="7819"/>
                        <a14:backgroundMark x1="62125" y1="8436" x2="61625" y2="8436"/>
                        <a14:backgroundMark x1="67500" y1="9877" x2="70375" y2="17695"/>
                        <a14:backgroundMark x1="64375" y1="5556" x2="61750" y2="8025"/>
                        <a14:backgroundMark x1="72750" y1="90329" x2="71750" y2="95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2" r="13067"/>
          <a:stretch/>
        </p:blipFill>
        <p:spPr>
          <a:xfrm rot="264939">
            <a:off x="7694737" y="1884685"/>
            <a:ext cx="2743200" cy="4317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B589F-2628-4F8F-BAB7-0C44F4D72E8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10" b="93994" l="9961" r="89844">
                        <a14:foregroundMark x1="58789" y1="25826" x2="60742" y2="67267"/>
                        <a14:foregroundMark x1="60742" y1="67267" x2="58789" y2="79880"/>
                        <a14:foregroundMark x1="58789" y1="79880" x2="60938" y2="93393"/>
                        <a14:foregroundMark x1="60938" y1="93393" x2="60742" y2="93994"/>
                        <a14:foregroundMark x1="58008" y1="25526" x2="62500" y2="28529"/>
                        <a14:foregroundMark x1="57813" y1="24324" x2="60547" y2="25826"/>
                        <a14:foregroundMark x1="57617" y1="25225" x2="57422" y2="27327"/>
                        <a14:foregroundMark x1="59180" y1="26126" x2="63477" y2="29129"/>
                        <a14:foregroundMark x1="61133" y1="25526" x2="62500" y2="27928"/>
                        <a14:foregroundMark x1="55664" y1="38438" x2="55859" y2="60360"/>
                        <a14:foregroundMark x1="55859" y1="60360" x2="54297" y2="63063"/>
                        <a14:foregroundMark x1="60352" y1="89189" x2="60547" y2="92793"/>
                        <a14:backgroundMark x1="20508" y1="21622" x2="54102" y2="87988"/>
                        <a14:backgroundMark x1="54102" y1="87988" x2="54102" y2="87387"/>
                        <a14:backgroundMark x1="12109" y1="71471" x2="55859" y2="81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8030" r="26769"/>
          <a:stretch/>
        </p:blipFill>
        <p:spPr>
          <a:xfrm>
            <a:off x="1712150" y="2076768"/>
            <a:ext cx="2529459" cy="4372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CFC715-6343-4501-BDDD-8B0FAA8A2371}"/>
              </a:ext>
            </a:extLst>
          </p:cNvPr>
          <p:cNvSpPr txBox="1"/>
          <p:nvPr/>
        </p:nvSpPr>
        <p:spPr>
          <a:xfrm>
            <a:off x="3985951" y="1269001"/>
            <a:ext cx="5027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02DF165D-67C0-47AB-A84C-4CCEECD7AA0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69" y="5212544"/>
            <a:ext cx="1381760" cy="139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6D41B7-CEBC-43C3-8DAF-958447FFE0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00" b="96462" l="308" r="98308">
                        <a14:foregroundMark x1="37231" y1="2000" x2="51385" y2="11231"/>
                        <a14:foregroundMark x1="7077" y1="27385" x2="5385" y2="59692"/>
                        <a14:foregroundMark x1="5385" y1="59692" x2="8769" y2="70769"/>
                        <a14:foregroundMark x1="8769" y1="70769" x2="8154" y2="70308"/>
                        <a14:foregroundMark x1="1538" y1="31538" x2="6462" y2="55077"/>
                        <a14:foregroundMark x1="6462" y1="55077" x2="308" y2="61077"/>
                        <a14:foregroundMark x1="83692" y1="36154" x2="92462" y2="45077"/>
                        <a14:foregroundMark x1="92462" y1="45077" x2="97077" y2="56154"/>
                        <a14:foregroundMark x1="97077" y1="56154" x2="92308" y2="70923"/>
                        <a14:foregroundMark x1="92308" y1="70923" x2="79231" y2="86615"/>
                        <a14:foregroundMark x1="79231" y1="86615" x2="66923" y2="93231"/>
                        <a14:foregroundMark x1="66923" y1="93231" x2="50154" y2="90615"/>
                        <a14:foregroundMark x1="50154" y1="90615" x2="47077" y2="88923"/>
                        <a14:foregroundMark x1="91846" y1="47385" x2="96769" y2="60462"/>
                        <a14:foregroundMark x1="96769" y1="60462" x2="94462" y2="74154"/>
                        <a14:foregroundMark x1="94462" y1="74154" x2="87077" y2="86615"/>
                        <a14:foregroundMark x1="87077" y1="86615" x2="80000" y2="91846"/>
                        <a14:foregroundMark x1="80000" y1="91846" x2="57231" y2="96154"/>
                        <a14:foregroundMark x1="57231" y1="96154" x2="48923" y2="93077"/>
                        <a14:foregroundMark x1="48923" y1="93077" x2="48615" y2="92615"/>
                        <a14:foregroundMark x1="52154" y1="95077" x2="60308" y2="99385"/>
                        <a14:foregroundMark x1="60308" y1="99385" x2="78154" y2="96615"/>
                        <a14:foregroundMark x1="78154" y1="96615" x2="77385" y2="95077"/>
                        <a14:foregroundMark x1="94769" y1="47385" x2="98308" y2="61538"/>
                        <a14:foregroundMark x1="98308" y1="61538" x2="92308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74" y="2886504"/>
            <a:ext cx="2419985" cy="2419985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FB0AEB33-7A5C-4C98-B072-BED3675B81F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6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54"/>
    </mc:Choice>
    <mc:Fallback xmlns="">
      <p:transition spd="slow" advTm="4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6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0" grpId="0"/>
    </p:bldLst>
  </p:timing>
  <p:extLst>
    <p:ext uri="{E180D4A7-C9FB-4DFB-919C-405C955672EB}">
      <p14:showEvtLst xmlns:p14="http://schemas.microsoft.com/office/powerpoint/2010/main">
        <p14:playEvt time="23587" objId="2"/>
        <p14:stopEvt time="30644" objId="2"/>
        <p14:playEvt time="37626" objId="17"/>
        <p14:stopEvt time="43307" objId="1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DEAEE0-71A2-481D-8653-BF576AA13E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188" l="5229" r="95861">
                        <a14:foregroundMark x1="5447" y1="28696" x2="16776" y2="29275"/>
                        <a14:foregroundMark x1="16776" y1="29275" x2="27451" y2="28551"/>
                        <a14:foregroundMark x1="11765" y1="28406" x2="23094" y2="28551"/>
                        <a14:foregroundMark x1="23094" y1="28551" x2="28105" y2="28551"/>
                        <a14:foregroundMark x1="5229" y1="28841" x2="16993" y2="29710"/>
                        <a14:foregroundMark x1="5447" y1="28841" x2="16993" y2="29710"/>
                        <a14:foregroundMark x1="84096" y1="29420" x2="96296" y2="29565"/>
                        <a14:foregroundMark x1="40087" y1="68986" x2="59695" y2="86812"/>
                        <a14:foregroundMark x1="59695" y1="86812" x2="68192" y2="92029"/>
                        <a14:foregroundMark x1="68192" y1="92029" x2="68192" y2="92029"/>
                        <a14:foregroundMark x1="43137" y1="68986" x2="69717" y2="70145"/>
                        <a14:foregroundMark x1="69717" y1="70145" x2="76906" y2="74928"/>
                        <a14:foregroundMark x1="40087" y1="70290" x2="43791" y2="80290"/>
                        <a14:foregroundMark x1="43791" y1="80290" x2="41830" y2="86957"/>
                        <a14:foregroundMark x1="40087" y1="71304" x2="34423" y2="74348"/>
                        <a14:foregroundMark x1="48148" y1="68116" x2="35294" y2="69710"/>
                        <a14:foregroundMark x1="35294" y1="69710" x2="34641" y2="78551"/>
                        <a14:foregroundMark x1="34641" y1="78551" x2="38998" y2="87536"/>
                        <a14:foregroundMark x1="38998" y1="87536" x2="46187" y2="93043"/>
                        <a14:foregroundMark x1="46187" y1="93043" x2="74946" y2="89710"/>
                        <a14:foregroundMark x1="74946" y1="89710" x2="79521" y2="81449"/>
                        <a14:foregroundMark x1="79521" y1="81449" x2="78214" y2="72609"/>
                        <a14:foregroundMark x1="78214" y1="72609" x2="69063" y2="68406"/>
                        <a14:foregroundMark x1="69063" y1="68406" x2="62092" y2="67101"/>
                        <a14:foregroundMark x1="36601" y1="70000" x2="32898" y2="79855"/>
                        <a14:foregroundMark x1="32898" y1="79855" x2="38126" y2="86812"/>
                        <a14:foregroundMark x1="66013" y1="67246" x2="77342" y2="69855"/>
                        <a14:foregroundMark x1="77342" y1="69855" x2="80610" y2="81014"/>
                        <a14:foregroundMark x1="69281" y1="66377" x2="80828" y2="71739"/>
                        <a14:foregroundMark x1="80828" y1="71739" x2="79956" y2="80725"/>
                        <a14:foregroundMark x1="65795" y1="67536" x2="81264" y2="70000"/>
                        <a14:foregroundMark x1="81264" y1="70000" x2="82571" y2="78841"/>
                        <a14:foregroundMark x1="82571" y1="78841" x2="79739" y2="86377"/>
                        <a14:foregroundMark x1="79739" y1="86377" x2="70588" y2="92174"/>
                        <a14:foregroundMark x1="70588" y1="92174" x2="67102" y2="93188"/>
                        <a14:foregroundMark x1="61668" y1="24203" x2="61656" y2="24348"/>
                        <a14:foregroundMark x1="61681" y1="24058" x2="61668" y2="24203"/>
                        <a14:foregroundMark x1="62080" y1="19420" x2="61681" y2="24058"/>
                        <a14:foregroundMark x1="62092" y1="19275" x2="62080" y2="19420"/>
                        <a14:foregroundMark x1="55044" y1="26087" x2="55120" y2="26232"/>
                        <a14:foregroundMark x1="54892" y1="25797" x2="55044" y2="26087"/>
                        <a14:foregroundMark x1="54816" y1="25652" x2="54892" y2="25797"/>
                        <a14:foregroundMark x1="54740" y1="25507" x2="54816" y2="25652"/>
                        <a14:foregroundMark x1="54588" y1="25217" x2="54740" y2="25507"/>
                        <a14:foregroundMark x1="54512" y1="25072" x2="54588" y2="25217"/>
                        <a14:foregroundMark x1="54436" y1="24928" x2="54512" y2="25072"/>
                        <a14:foregroundMark x1="54208" y1="24493" x2="54436" y2="24928"/>
                        <a14:foregroundMark x1="54056" y1="24203" x2="54208" y2="24493"/>
                        <a14:foregroundMark x1="53980" y1="24058" x2="54056" y2="24203"/>
                        <a14:foregroundMark x1="53828" y1="23768" x2="53980" y2="24058"/>
                        <a14:foregroundMark x1="51852" y1="20000" x2="53828" y2="23768"/>
                        <a14:foregroundMark x1="53284" y1="26377" x2="53595" y2="27826"/>
                        <a14:foregroundMark x1="53253" y1="26232" x2="53284" y2="26377"/>
                        <a14:foregroundMark x1="53222" y1="26087" x2="53253" y2="26232"/>
                        <a14:foregroundMark x1="53159" y1="25797" x2="53222" y2="26087"/>
                        <a14:foregroundMark x1="53128" y1="25652" x2="53159" y2="25797"/>
                        <a14:foregroundMark x1="53097" y1="25507" x2="53128" y2="25652"/>
                        <a14:foregroundMark x1="53034" y1="25217" x2="53097" y2="25507"/>
                        <a14:foregroundMark x1="53003" y1="25072" x2="53034" y2="25217"/>
                        <a14:foregroundMark x1="52972" y1="24928" x2="53003" y2="25072"/>
                        <a14:foregroundMark x1="52879" y1="24493" x2="52972" y2="24928"/>
                        <a14:foregroundMark x1="52817" y1="24203" x2="52879" y2="24493"/>
                        <a14:foregroundMark x1="52786" y1="24058" x2="52817" y2="24203"/>
                        <a14:foregroundMark x1="52723" y1="23768" x2="52786" y2="24058"/>
                        <a14:foregroundMark x1="54031" y1="21594" x2="54031" y2="21594"/>
                        <a14:foregroundMark x1="53140" y1="24058" x2="53159" y2="24203"/>
                        <a14:foregroundMark x1="53102" y1="23768" x2="53140" y2="24058"/>
                        <a14:foregroundMark x1="52723" y1="20870" x2="53102" y2="23768"/>
                        <a14:foregroundMark x1="62527" y1="55942" x2="62527" y2="55942"/>
                        <a14:foregroundMark x1="62527" y1="60580" x2="62527" y2="60580"/>
                        <a14:foregroundMark x1="63617" y1="57246" x2="63617" y2="57246"/>
                        <a14:foregroundMark x1="63617" y1="60870" x2="63617" y2="60870"/>
                        <a14:backgroundMark x1="65142" y1="65797" x2="65142" y2="65797"/>
                        <a14:backgroundMark x1="61220" y1="25507" x2="61220" y2="25507"/>
                        <a14:backgroundMark x1="53813" y1="25217" x2="53813" y2="25217"/>
                        <a14:backgroundMark x1="53159" y1="25652" x2="53159" y2="25652"/>
                        <a14:backgroundMark x1="52941" y1="24928" x2="52941" y2="24928"/>
                        <a14:backgroundMark x1="53159" y1="25072" x2="53159" y2="25072"/>
                        <a14:backgroundMark x1="53377" y1="24493" x2="53377" y2="24493"/>
                        <a14:backgroundMark x1="52505" y1="24203" x2="52505" y2="24203"/>
                        <a14:backgroundMark x1="52941" y1="24493" x2="52941" y2="24493"/>
                        <a14:backgroundMark x1="52941" y1="24058" x2="52941" y2="24058"/>
                        <a14:backgroundMark x1="53159" y1="25652" x2="53159" y2="25652"/>
                        <a14:backgroundMark x1="53159" y1="25507" x2="53159" y2="25507"/>
                        <a14:backgroundMark x1="52505" y1="25507" x2="52505" y2="25507"/>
                        <a14:backgroundMark x1="52941" y1="26232" x2="52941" y2="26232"/>
                        <a14:backgroundMark x1="53377" y1="26087" x2="53377" y2="26087"/>
                        <a14:backgroundMark x1="53159" y1="25797" x2="53159" y2="25797"/>
                        <a14:backgroundMark x1="53159" y1="26377" x2="53159" y2="26377"/>
                        <a14:backgroundMark x1="53377" y1="26232" x2="53377" y2="26232"/>
                        <a14:backgroundMark x1="53159" y1="26087" x2="53159" y2="26087"/>
                        <a14:backgroundMark x1="53159" y1="25797" x2="53159" y2="25797"/>
                        <a14:backgroundMark x1="52505" y1="23768" x2="52505" y2="23768"/>
                        <a14:backgroundMark x1="62527" y1="19420" x2="62527" y2="19420"/>
                        <a14:backgroundMark x1="61656" y1="24058" x2="61656" y2="24058"/>
                        <a14:backgroundMark x1="61438" y1="24928" x2="61438" y2="24928"/>
                        <a14:backgroundMark x1="61874" y1="24348" x2="61874" y2="24348"/>
                        <a14:backgroundMark x1="61874" y1="24203" x2="61874" y2="24203"/>
                        <a14:backgroundMark x1="61874" y1="24348" x2="61874" y2="24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29" y="-591304"/>
            <a:ext cx="6299200" cy="6572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F3FBFC-B471-43A4-8CFF-73CD73C538E7}"/>
              </a:ext>
            </a:extLst>
          </p:cNvPr>
          <p:cNvSpPr/>
          <p:nvPr/>
        </p:nvSpPr>
        <p:spPr>
          <a:xfrm>
            <a:off x="2174240" y="5415895"/>
            <a:ext cx="4852610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đồng hồ 30s">
            <a:hlinkClick r:id="" action="ppaction://media"/>
            <a:extLst>
              <a:ext uri="{FF2B5EF4-FFF2-40B4-BE49-F238E27FC236}">
                <a16:creationId xmlns:a16="http://schemas.microsoft.com/office/drawing/2014/main" id="{E071C5FB-4CD7-4029-BDB6-65D01A80771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72960" y="1812925"/>
            <a:ext cx="2734925" cy="2098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2F9691-2E5A-4CE8-9221-8A5470ECB82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74"/>
    </mc:Choice>
    <mc:Fallback xmlns="">
      <p:transition spd="slow" advTm="5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14612" objId="9"/>
        <p14:stopEvt time="45713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 chon dung roi">
            <a:hlinkClick r:id="" action="ppaction://media"/>
            <a:extLst>
              <a:ext uri="{FF2B5EF4-FFF2-40B4-BE49-F238E27FC236}">
                <a16:creationId xmlns:a16="http://schemas.microsoft.com/office/drawing/2014/main" id="{BF52C23E-4EAB-42AF-931E-A565157739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0749" y="390842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6E13B-5894-4DE5-8355-93B2DCBAC9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500" r="98750">
                        <a14:foregroundMark x1="8845" y1="33000" x2="8500" y2="36000"/>
                        <a14:foregroundMark x1="8874" y1="32750" x2="8845" y2="33000"/>
                        <a14:foregroundMark x1="8903" y1="32500" x2="8874" y2="32750"/>
                        <a14:foregroundMark x1="10000" y1="23000" x2="9557" y2="26840"/>
                        <a14:foregroundMark x1="8500" y1="36000" x2="9500" y2="36500"/>
                        <a14:foregroundMark x1="43000" y1="10750" x2="55500" y2="10500"/>
                        <a14:foregroundMark x1="55500" y1="10500" x2="65250" y2="13250"/>
                        <a14:foregroundMark x1="86000" y1="42000" x2="98750" y2="50500"/>
                        <a14:backgroundMark x1="44250" y1="17000" x2="67250" y2="27000"/>
                        <a14:backgroundMark x1="25000" y1="30000" x2="36750" y2="31000"/>
                        <a14:backgroundMark x1="12250" y1="27500" x2="11000" y2="32500"/>
                        <a14:backgroundMark x1="8000" y1="32500" x2="8000" y2="32500"/>
                        <a14:backgroundMark x1="8750" y1="32750" x2="8750" y2="32750"/>
                        <a14:backgroundMark x1="9250" y1="32000" x2="9250" y2="32000"/>
                        <a14:backgroundMark x1="9250" y1="31750" x2="9250" y2="32500"/>
                        <a14:backgroundMark x1="9250" y1="33000" x2="9250" y2="33000"/>
                        <a14:backgroundMark x1="9250" y1="33000" x2="9250" y2="33000"/>
                        <a14:backgroundMark x1="29500" y1="40000" x2="49000" y2="39000"/>
                        <a14:backgroundMark x1="58500" y1="35750" x2="61250" y2="35500"/>
                        <a14:backgroundMark x1="62250" y1="42250" x2="72000" y2="39000"/>
                        <a14:backgroundMark x1="66500" y1="48250" x2="86000" y2="52500"/>
                        <a14:backgroundMark x1="24250" y1="44500" x2="42750" y2="48500"/>
                        <a14:backgroundMark x1="54250" y1="51500" x2="55000" y2="56000"/>
                        <a14:backgroundMark x1="58500" y1="65000" x2="93250" y2="73250"/>
                        <a14:backgroundMark x1="31250" y1="76750" x2="28000" y2="85500"/>
                        <a14:backgroundMark x1="92250" y1="56500" x2="977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35" y="941825"/>
            <a:ext cx="2138400" cy="21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E78933-3A22-4C39-9341-5DE0BC5C1C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4667" y1="26349" x2="71333" y2="53651"/>
                        <a14:backgroundMark x1="44667" y1="15556" x2="57667" y2="52063"/>
                        <a14:backgroundMark x1="57667" y1="52063" x2="80833" y2="74921"/>
                        <a14:backgroundMark x1="80833" y1="74921" x2="85500" y2="62540"/>
                        <a14:backgroundMark x1="85500" y1="62540" x2="86000" y2="49524"/>
                        <a14:backgroundMark x1="86000" y1="49524" x2="77833" y2="19683"/>
                        <a14:backgroundMark x1="77833" y1="19683" x2="71500" y2="23492"/>
                        <a14:backgroundMark x1="70359" y1="25884" x2="58167" y2="51429"/>
                        <a14:backgroundMark x1="71500" y1="23492" x2="70916" y2="24716"/>
                        <a14:backgroundMark x1="34833" y1="26984" x2="55833" y2="74921"/>
                        <a14:backgroundMark x1="53167" y1="42222" x2="46333" y2="78413"/>
                        <a14:backgroundMark x1="46333" y1="78413" x2="40833" y2="78730"/>
                        <a14:backgroundMark x1="40833" y1="78730" x2="41167" y2="59683"/>
                        <a14:backgroundMark x1="41167" y1="59683" x2="48500" y2="70794"/>
                        <a14:backgroundMark x1="48500" y1="70794" x2="48833" y2="73016"/>
                        <a14:backgroundMark x1="77027" y1="42770" x2="80167" y2="71429"/>
                        <a14:backgroundMark x1="80167" y1="71429" x2="79833" y2="72698"/>
                        <a14:backgroundMark x1="32833" y1="37460" x2="42000" y2="66349"/>
                        <a14:backgroundMark x1="42000" y1="66349" x2="42000" y2="6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96" t="20331" r="18553" b="38627"/>
          <a:stretch/>
        </p:blipFill>
        <p:spPr>
          <a:xfrm>
            <a:off x="1955860" y="3429000"/>
            <a:ext cx="2466975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7C2C23-6A1A-4723-A13C-F21C6E8A54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5667" l="10000" r="90000">
                        <a14:foregroundMark x1="46333" y1="70500" x2="53167" y2="80167"/>
                        <a14:foregroundMark x1="53167" y1="80167" x2="53833" y2="95833"/>
                        <a14:foregroundMark x1="48167" y1="68167" x2="55500" y2="74500"/>
                        <a14:foregroundMark x1="55500" y1="74500" x2="56000" y2="75500"/>
                        <a14:foregroundMark x1="55833" y1="7500" x2="56667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29" y="2805075"/>
            <a:ext cx="3052800" cy="30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E41F8B-F2CF-423B-B8D2-E34CF85724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167" b="91528" l="5000" r="93281">
                        <a14:foregroundMark x1="25313" y1="32778" x2="11094" y2="48472"/>
                        <a14:foregroundMark x1="11094" y1="48472" x2="7344" y2="56250"/>
                        <a14:foregroundMark x1="7344" y1="56250" x2="5469" y2="64861"/>
                        <a14:foregroundMark x1="5469" y1="64861" x2="10547" y2="71528"/>
                        <a14:foregroundMark x1="8672" y1="51528" x2="5625" y2="59028"/>
                        <a14:foregroundMark x1="5625" y1="59028" x2="5234" y2="62222"/>
                        <a14:foregroundMark x1="45121" y1="69858" x2="47891" y2="74444"/>
                        <a14:foregroundMark x1="39922" y1="61250" x2="43667" y2="67451"/>
                        <a14:foregroundMark x1="47891" y1="74444" x2="53359" y2="78889"/>
                        <a14:foregroundMark x1="51953" y1="57778" x2="49141" y2="63472"/>
                        <a14:foregroundMark x1="49141" y1="63472" x2="49766" y2="71806"/>
                        <a14:foregroundMark x1="49766" y1="71806" x2="50859" y2="72778"/>
                        <a14:foregroundMark x1="80938" y1="55278" x2="92969" y2="72361"/>
                        <a14:foregroundMark x1="92969" y1="72361" x2="93281" y2="73889"/>
                        <a14:foregroundMark x1="33906" y1="3472" x2="37969" y2="9583"/>
                        <a14:foregroundMark x1="37969" y1="9583" x2="43203" y2="11111"/>
                        <a14:foregroundMark x1="33516" y1="4167" x2="32656" y2="8333"/>
                        <a14:foregroundMark x1="23281" y1="16806" x2="28359" y2="21528"/>
                        <a14:foregroundMark x1="79922" y1="89861" x2="82344" y2="91528"/>
                        <a14:foregroundMark x1="90469" y1="65972" x2="92344" y2="65556"/>
                        <a14:foregroundMark x1="93281" y1="74306" x2="89297" y2="82083"/>
                        <a14:foregroundMark x1="31094" y1="13056" x2="28828" y2="16806"/>
                        <a14:foregroundMark x1="25800" y1="30253" x2="25781" y2="30694"/>
                        <a14:backgroundMark x1="34219" y1="63889" x2="47188" y2="79861"/>
                        <a14:backgroundMark x1="47188" y1="79861" x2="78203" y2="97778"/>
                        <a14:backgroundMark x1="78203" y1="97778" x2="83125" y2="97500"/>
                        <a14:backgroundMark x1="83125" y1="97500" x2="88594" y2="91111"/>
                        <a14:backgroundMark x1="88594" y1="91111" x2="93906" y2="89583"/>
                        <a14:backgroundMark x1="45781" y1="56806" x2="45391" y2="65972"/>
                        <a14:backgroundMark x1="45391" y1="65972" x2="46250" y2="68889"/>
                        <a14:backgroundMark x1="53594" y1="63472" x2="54688" y2="71944"/>
                        <a14:backgroundMark x1="62031" y1="72361" x2="75547" y2="95556"/>
                        <a14:backgroundMark x1="25859" y1="83889" x2="41797" y2="91667"/>
                        <a14:backgroundMark x1="27656" y1="81667" x2="21328" y2="88333"/>
                        <a14:backgroundMark x1="21328" y1="88333" x2="16719" y2="85139"/>
                        <a14:backgroundMark x1="16719" y1="85139" x2="16719" y2="85139"/>
                        <a14:backgroundMark x1="23438" y1="23889" x2="25234" y2="3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92" y="3714752"/>
            <a:ext cx="2466975" cy="2090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EF7C2-FB72-46CB-BF8A-5719F949367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9556" y1="14333" x2="60333" y2="14333"/>
                        <a14:foregroundMark x1="60333" y1="14333" x2="77778" y2="25444"/>
                        <a14:foregroundMark x1="77778" y1="25444" x2="83556" y2="31889"/>
                        <a14:foregroundMark x1="83556" y1="31889" x2="85889" y2="38333"/>
                        <a14:foregroundMark x1="61667" y1="13333" x2="75444" y2="2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97" y="797242"/>
            <a:ext cx="2282983" cy="2282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2664E-F2F4-4D16-B090-ECA066DBF12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183" b="94487" l="6250" r="96875">
                        <a14:foregroundMark x1="27813" y1="5513" x2="6406" y2="26426"/>
                        <a14:foregroundMark x1="91406" y1="84030" x2="96875" y2="89163"/>
                        <a14:foregroundMark x1="90000" y1="91065" x2="93750" y2="94487"/>
                        <a14:foregroundMark x1="28906" y1="4183" x2="28906" y2="4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97" y="1097816"/>
            <a:ext cx="2466975" cy="20275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6E067A-3C1B-4A3B-BDB5-C94D70FA7DD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615" b="90000" l="5077" r="97538">
                        <a14:foregroundMark x1="5077" y1="86154" x2="93846" y2="4769"/>
                        <a14:foregroundMark x1="95692" y1="6000" x2="97538" y2="7692"/>
                        <a14:foregroundMark x1="96000" y1="7692" x2="65385" y2="3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8906">
            <a:off x="7257088" y="3560028"/>
            <a:ext cx="2100291" cy="21002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8B3198-151B-401A-B92E-CF6C942DEEF8}"/>
              </a:ext>
            </a:extLst>
          </p:cNvPr>
          <p:cNvSpPr txBox="1"/>
          <p:nvPr/>
        </p:nvSpPr>
        <p:spPr>
          <a:xfrm>
            <a:off x="1955860" y="40881"/>
            <a:ext cx="908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4BB3144D-7020-4E7C-82B9-30249D5FB787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7069" y="5212544"/>
            <a:ext cx="1381760" cy="139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464A28-9F52-4EF7-B670-0D066656A02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00" b="96462" l="308" r="98308">
                        <a14:foregroundMark x1="37231" y1="2000" x2="51385" y2="11231"/>
                        <a14:foregroundMark x1="7077" y1="27385" x2="5385" y2="59692"/>
                        <a14:foregroundMark x1="5385" y1="59692" x2="8769" y2="70769"/>
                        <a14:foregroundMark x1="8769" y1="70769" x2="8154" y2="70308"/>
                        <a14:foregroundMark x1="1538" y1="31538" x2="6462" y2="55077"/>
                        <a14:foregroundMark x1="6462" y1="55077" x2="308" y2="61077"/>
                        <a14:foregroundMark x1="83692" y1="36154" x2="92462" y2="45077"/>
                        <a14:foregroundMark x1="92462" y1="45077" x2="97077" y2="56154"/>
                        <a14:foregroundMark x1="97077" y1="56154" x2="92308" y2="70923"/>
                        <a14:foregroundMark x1="92308" y1="70923" x2="79231" y2="86615"/>
                        <a14:foregroundMark x1="79231" y1="86615" x2="66923" y2="93231"/>
                        <a14:foregroundMark x1="66923" y1="93231" x2="50154" y2="90615"/>
                        <a14:foregroundMark x1="50154" y1="90615" x2="47077" y2="88923"/>
                        <a14:foregroundMark x1="91846" y1="47385" x2="96769" y2="60462"/>
                        <a14:foregroundMark x1="96769" y1="60462" x2="94462" y2="74154"/>
                        <a14:foregroundMark x1="94462" y1="74154" x2="87077" y2="86615"/>
                        <a14:foregroundMark x1="87077" y1="86615" x2="80000" y2="91846"/>
                        <a14:foregroundMark x1="80000" y1="91846" x2="57231" y2="96154"/>
                        <a14:foregroundMark x1="57231" y1="96154" x2="48923" y2="93077"/>
                        <a14:foregroundMark x1="48923" y1="93077" x2="48615" y2="92615"/>
                        <a14:foregroundMark x1="52154" y1="95077" x2="60308" y2="99385"/>
                        <a14:foregroundMark x1="60308" y1="99385" x2="78154" y2="96615"/>
                        <a14:foregroundMark x1="78154" y1="96615" x2="77385" y2="95077"/>
                        <a14:foregroundMark x1="94769" y1="47385" x2="98308" y2="61538"/>
                        <a14:foregroundMark x1="98308" y1="61538" x2="92308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03" y="1294767"/>
            <a:ext cx="2419985" cy="2419985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C9BB122-8F3B-4836-9377-B94BA03C345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3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9"/>
    </mc:Choice>
    <mc:Fallback xmlns="">
      <p:transition spd="slow" advTm="3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19392" objId="12"/>
        <p14:stopEvt time="26474" objId="12"/>
        <p14:playEvt time="33138" objId="3"/>
        <p14:stopEvt time="38820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 chon dung roi">
            <a:hlinkClick r:id="" action="ppaction://media"/>
            <a:extLst>
              <a:ext uri="{FF2B5EF4-FFF2-40B4-BE49-F238E27FC236}">
                <a16:creationId xmlns:a16="http://schemas.microsoft.com/office/drawing/2014/main" id="{93F41A4E-EB9B-474A-9FD2-D2D12A97BB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549" y="430212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BBB978-99FA-4D88-956F-CD0DC26A98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43" b="93197" l="4688" r="91797">
                        <a14:foregroundMark x1="12402" y1="17177" x2="6738" y2="31633"/>
                        <a14:foregroundMark x1="6738" y1="31633" x2="5469" y2="40986"/>
                        <a14:foregroundMark x1="5469" y1="40986" x2="9863" y2="58163"/>
                        <a14:foregroundMark x1="9863" y1="58163" x2="14844" y2="56463"/>
                        <a14:foregroundMark x1="14844" y1="56463" x2="48047" y2="75850"/>
                        <a14:foregroundMark x1="48047" y1="75850" x2="53320" y2="85884"/>
                        <a14:foregroundMark x1="53320" y1="85884" x2="60352" y2="77721"/>
                        <a14:foregroundMark x1="60352" y1="77721" x2="59473" y2="68197"/>
                        <a14:foregroundMark x1="59473" y1="68197" x2="54004" y2="59524"/>
                        <a14:foregroundMark x1="54004" y1="59524" x2="46289" y2="56973"/>
                        <a14:foregroundMark x1="46289" y1="56973" x2="51172" y2="67177"/>
                        <a14:foregroundMark x1="51172" y1="67177" x2="66699" y2="71769"/>
                        <a14:foregroundMark x1="66699" y1="71769" x2="91699" y2="64626"/>
                        <a14:foregroundMark x1="91699" y1="64626" x2="91797" y2="38605"/>
                        <a14:foregroundMark x1="91797" y1="38605" x2="90137" y2="35544"/>
                        <a14:foregroundMark x1="85938" y1="44048" x2="87012" y2="73980"/>
                        <a14:foregroundMark x1="68652" y1="76531" x2="78906" y2="73810"/>
                        <a14:foregroundMark x1="85547" y1="75850" x2="74902" y2="83163"/>
                        <a14:foregroundMark x1="74902" y1="83163" x2="68848" y2="83503"/>
                        <a14:foregroundMark x1="68848" y1="83503" x2="68262" y2="83163"/>
                        <a14:foregroundMark x1="43066" y1="72959" x2="46094" y2="84184"/>
                        <a14:foregroundMark x1="46094" y1="84184" x2="51074" y2="93197"/>
                        <a14:foregroundMark x1="51074" y1="93197" x2="61621" y2="77891"/>
                        <a14:foregroundMark x1="59570" y1="81293" x2="58008" y2="90646"/>
                        <a14:foregroundMark x1="58008" y1="90646" x2="52441" y2="92177"/>
                        <a14:foregroundMark x1="52441" y1="92177" x2="45410" y2="84864"/>
                        <a14:foregroundMark x1="45410" y1="84864" x2="42090" y2="73810"/>
                        <a14:foregroundMark x1="59375" y1="88946" x2="55078" y2="93027"/>
                        <a14:foregroundMark x1="55078" y1="93027" x2="48145" y2="91667"/>
                        <a14:foregroundMark x1="48145" y1="91667" x2="44531" y2="84864"/>
                        <a14:foregroundMark x1="44531" y1="84864" x2="42285" y2="75510"/>
                        <a14:foregroundMark x1="42285" y1="75510" x2="37207" y2="70578"/>
                        <a14:foregroundMark x1="37207" y1="70578" x2="23047" y2="65476"/>
                        <a14:foregroundMark x1="23047" y1="65476" x2="17578" y2="59184"/>
                        <a14:foregroundMark x1="17578" y1="59184" x2="11035" y2="58333"/>
                        <a14:foregroundMark x1="11035" y1="58333" x2="5859" y2="38605"/>
                        <a14:foregroundMark x1="5859" y1="38605" x2="6934" y2="28912"/>
                        <a14:foregroundMark x1="6934" y1="28912" x2="7031" y2="28401"/>
                        <a14:foregroundMark x1="13477" y1="13776" x2="30176" y2="8673"/>
                        <a14:foregroundMark x1="30176" y1="8673" x2="37695" y2="9184"/>
                        <a14:foregroundMark x1="37695" y1="9184" x2="43945" y2="8673"/>
                        <a14:foregroundMark x1="43945" y1="8673" x2="46387" y2="9014"/>
                        <a14:foregroundMark x1="50488" y1="12415" x2="63867" y2="28061"/>
                        <a14:foregroundMark x1="5176" y1="39966" x2="5859" y2="50850"/>
                        <a14:foregroundMark x1="5859" y1="50850" x2="8789" y2="65306"/>
                        <a14:foregroundMark x1="4785" y1="44048" x2="5469" y2="50170"/>
                        <a14:foregroundMark x1="12207" y1="59354" x2="9277" y2="66327"/>
                        <a14:foregroundMark x1="41113" y1="74660" x2="45020" y2="81293"/>
                        <a14:foregroundMark x1="45020" y1="81293" x2="47070" y2="90136"/>
                        <a14:foregroundMark x1="47070" y1="90136" x2="51367" y2="95408"/>
                        <a14:foregroundMark x1="51367" y1="95408" x2="57227" y2="93367"/>
                        <a14:foregroundMark x1="57227" y1="93367" x2="61035" y2="85034"/>
                        <a14:foregroundMark x1="61035" y1="85034" x2="61133" y2="84354"/>
                        <a14:foregroundMark x1="42383" y1="76020" x2="46973" y2="90646"/>
                        <a14:foregroundMark x1="41602" y1="76701" x2="46680" y2="90986"/>
                        <a14:foregroundMark x1="42285" y1="78741" x2="44629" y2="87245"/>
                        <a14:foregroundMark x1="44629" y1="87245" x2="47656" y2="91327"/>
                        <a14:foregroundMark x1="42285" y1="79592" x2="44922" y2="88435"/>
                        <a14:foregroundMark x1="44922" y1="88435" x2="46973" y2="92177"/>
                        <a14:foregroundMark x1="42188" y1="82823" x2="42188" y2="82823"/>
                        <a14:foregroundMark x1="41992" y1="82653" x2="41992" y2="82653"/>
                        <a14:foregroundMark x1="41309" y1="81122" x2="41309" y2="81122"/>
                        <a14:foregroundMark x1="43262" y1="87585" x2="43262" y2="87585"/>
                        <a14:foregroundMark x1="12793" y1="67177" x2="12793" y2="67177"/>
                        <a14:foregroundMark x1="25391" y1="8673" x2="25391" y2="8673"/>
                        <a14:foregroundMark x1="22266" y1="8163" x2="22266" y2="8163"/>
                        <a14:foregroundMark x1="22168" y1="7143" x2="22168" y2="7143"/>
                        <a14:foregroundMark x1="25195" y1="9014" x2="25195" y2="9014"/>
                        <a14:foregroundMark x1="24902" y1="8163" x2="24902" y2="8163"/>
                        <a14:foregroundMark x1="10156" y1="17007" x2="10156" y2="17007"/>
                        <a14:backgroundMark x1="8594" y1="7143" x2="12793" y2="11905"/>
                        <a14:backgroundMark x1="8594" y1="70068" x2="16113" y2="68537"/>
                        <a14:backgroundMark x1="16113" y1="68537" x2="46973" y2="98299"/>
                        <a14:backgroundMark x1="22559" y1="7483" x2="22559" y2="7483"/>
                        <a14:backgroundMark x1="21191" y1="10034" x2="21191" y2="10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71" y="3439466"/>
            <a:ext cx="4762500" cy="2734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9DDB9-061A-4CF8-815E-A0BCFBF7A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90" b="91045" l="10000" r="90204">
                        <a14:foregroundMark x1="42382" y1="13494" x2="39184" y2="16418"/>
                        <a14:foregroundMark x1="74239" y1="40676" x2="78571" y2="47164"/>
                        <a14:foregroundMark x1="78571" y1="47164" x2="86327" y2="76418"/>
                        <a14:foregroundMark x1="76122" y1="92239" x2="70204" y2="91343"/>
                        <a14:foregroundMark x1="70204" y1="91343" x2="64694" y2="83582"/>
                        <a14:foregroundMark x1="64694" y1="83582" x2="63265" y2="74328"/>
                        <a14:foregroundMark x1="52449" y1="76418" x2="46939" y2="88657"/>
                        <a14:foregroundMark x1="45918" y1="85672" x2="47959" y2="85970"/>
                        <a14:foregroundMark x1="22877" y1="49707" x2="25510" y2="54925"/>
                        <a14:foregroundMark x1="21935" y1="47839" x2="22324" y2="48611"/>
                        <a14:foregroundMark x1="84525" y1="7403" x2="86531" y2="39403"/>
                        <a14:foregroundMark x1="16122" y1="25970" x2="22857" y2="27164"/>
                        <a14:foregroundMark x1="22857" y1="27164" x2="24082" y2="28955"/>
                        <a14:foregroundMark x1="86327" y1="42985" x2="90612" y2="52537"/>
                        <a14:foregroundMark x1="90612" y1="52537" x2="90612" y2="54627"/>
                        <a14:foregroundMark x1="86531" y1="64776" x2="88367" y2="70746"/>
                        <a14:foregroundMark x1="86939" y1="64179" x2="89592" y2="64776"/>
                        <a14:foregroundMark x1="90408" y1="65075" x2="90408" y2="65672"/>
                        <a14:foregroundMark x1="80204" y1="10149" x2="82653" y2="12537"/>
                        <a14:foregroundMark x1="81633" y1="2985" x2="86327" y2="6866"/>
                        <a14:foregroundMark x1="82857" y1="2090" x2="81429" y2="2985"/>
                        <a14:foregroundMark x1="62245" y1="41194" x2="68367" y2="42090"/>
                        <a14:foregroundMark x1="68367" y1="42090" x2="74694" y2="39403"/>
                        <a14:foregroundMark x1="74694" y1="39403" x2="74694" y2="39403"/>
                        <a14:foregroundMark x1="16531" y1="23582" x2="18571" y2="22090"/>
                        <a14:foregroundMark x1="29592" y1="72836" x2="37551" y2="73134"/>
                        <a14:foregroundMark x1="37551" y1="73134" x2="38163" y2="72537"/>
                        <a14:foregroundMark x1="32653" y1="73433" x2="37755" y2="74030"/>
                        <a14:backgroundMark x1="37884" y1="14492" x2="37755" y2="14627"/>
                        <a14:backgroundMark x1="49388" y1="10746" x2="49592" y2="10149"/>
                        <a14:backgroundMark x1="47659" y1="17433" x2="55306" y2="25970"/>
                        <a14:backgroundMark x1="55306" y1="25970" x2="60907" y2="24878"/>
                        <a14:backgroundMark x1="62014" y1="24191" x2="69796" y2="16418"/>
                        <a14:backgroundMark x1="53469" y1="34328" x2="53673" y2="36418"/>
                        <a14:backgroundMark x1="76122" y1="23881" x2="80854" y2="32243"/>
                        <a14:backgroundMark x1="80842" y1="32061" x2="78571" y2="25970"/>
                        <a14:backgroundMark x1="23265" y1="36418" x2="24898" y2="46866"/>
                        <a14:backgroundMark x1="24898" y1="46866" x2="25306" y2="48060"/>
                        <a14:backgroundMark x1="25510" y1="10149" x2="49184" y2="6269"/>
                        <a14:backgroundMark x1="49184" y1="6269" x2="61837" y2="8358"/>
                        <a14:backgroundMark x1="61837" y1="5373" x2="80838" y2="1978"/>
                        <a14:backgroundMark x1="55714" y1="32239" x2="65918" y2="34328"/>
                        <a14:backgroundMark x1="65918" y1="34328" x2="71429" y2="30149"/>
                        <a14:backgroundMark x1="66782" y1="35131" x2="73061" y2="32836"/>
                        <a14:backgroundMark x1="73061" y1="32836" x2="74490" y2="31045"/>
                        <a14:backgroundMark x1="70298" y1="35617" x2="70275" y2="35642"/>
                        <a14:backgroundMark x1="71224" y1="34627" x2="71053" y2="34810"/>
                        <a14:backgroundMark x1="57347" y1="37910" x2="62857" y2="37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76" y="683817"/>
            <a:ext cx="4411081" cy="3403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004109-43D5-4F52-8655-2B0F925F57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20" b="93917" l="10000" r="90000">
                        <a14:foregroundMark x1="37879" y1="4380" x2="37879" y2="4380"/>
                        <a14:foregroundMark x1="38939" y1="3163" x2="38939" y2="3163"/>
                        <a14:foregroundMark x1="38333" y1="3406" x2="45303" y2="14599"/>
                        <a14:foregroundMark x1="60152" y1="3406" x2="57727" y2="15085"/>
                        <a14:foregroundMark x1="57727" y1="15085" x2="57727" y2="15085"/>
                        <a14:foregroundMark x1="57879" y1="20195" x2="62121" y2="22628"/>
                        <a14:foregroundMark x1="57424" y1="82725" x2="63939" y2="93187"/>
                        <a14:foregroundMark x1="63939" y1="93187" x2="66667" y2="93917"/>
                        <a14:foregroundMark x1="65606" y1="67640" x2="68333" y2="86375"/>
                        <a14:foregroundMark x1="68333" y1="86375" x2="66212" y2="79805"/>
                        <a14:foregroundMark x1="64848" y1="77859" x2="64394" y2="85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764" y="683817"/>
            <a:ext cx="6023695" cy="2755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59289F-F6B7-4CF6-B6BD-99468AC605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926" y="3942080"/>
            <a:ext cx="4788945" cy="24470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3F7ED8-2DC6-4E0D-B8D0-A09BDE252BD2}"/>
              </a:ext>
            </a:extLst>
          </p:cNvPr>
          <p:cNvSpPr txBox="1"/>
          <p:nvPr/>
        </p:nvSpPr>
        <p:spPr>
          <a:xfrm>
            <a:off x="1955860" y="40881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335CD884-E4A1-4328-A80A-8114D75187F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69" y="5212544"/>
            <a:ext cx="1381760" cy="139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93E44A-6024-4BCD-9223-1435056ED2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000" b="96462" l="308" r="98308">
                        <a14:foregroundMark x1="37231" y1="2000" x2="51385" y2="11231"/>
                        <a14:foregroundMark x1="7077" y1="27385" x2="5385" y2="59692"/>
                        <a14:foregroundMark x1="5385" y1="59692" x2="8769" y2="70769"/>
                        <a14:foregroundMark x1="8769" y1="70769" x2="8154" y2="70308"/>
                        <a14:foregroundMark x1="1538" y1="31538" x2="6462" y2="55077"/>
                        <a14:foregroundMark x1="6462" y1="55077" x2="308" y2="61077"/>
                        <a14:foregroundMark x1="83692" y1="36154" x2="92462" y2="45077"/>
                        <a14:foregroundMark x1="92462" y1="45077" x2="97077" y2="56154"/>
                        <a14:foregroundMark x1="97077" y1="56154" x2="92308" y2="70923"/>
                        <a14:foregroundMark x1="92308" y1="70923" x2="79231" y2="86615"/>
                        <a14:foregroundMark x1="79231" y1="86615" x2="66923" y2="93231"/>
                        <a14:foregroundMark x1="66923" y1="93231" x2="50154" y2="90615"/>
                        <a14:foregroundMark x1="50154" y1="90615" x2="47077" y2="88923"/>
                        <a14:foregroundMark x1="91846" y1="47385" x2="96769" y2="60462"/>
                        <a14:foregroundMark x1="96769" y1="60462" x2="94462" y2="74154"/>
                        <a14:foregroundMark x1="94462" y1="74154" x2="87077" y2="86615"/>
                        <a14:foregroundMark x1="87077" y1="86615" x2="80000" y2="91846"/>
                        <a14:foregroundMark x1="80000" y1="91846" x2="57231" y2="96154"/>
                        <a14:foregroundMark x1="57231" y1="96154" x2="48923" y2="93077"/>
                        <a14:foregroundMark x1="48923" y1="93077" x2="48615" y2="92615"/>
                        <a14:foregroundMark x1="52154" y1="95077" x2="60308" y2="99385"/>
                        <a14:foregroundMark x1="60308" y1="99385" x2="78154" y2="96615"/>
                        <a14:foregroundMark x1="78154" y1="96615" x2="77385" y2="95077"/>
                        <a14:foregroundMark x1="94769" y1="47385" x2="98308" y2="61538"/>
                        <a14:foregroundMark x1="98308" y1="61538" x2="92308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08" y="851648"/>
            <a:ext cx="2419985" cy="24199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EBDE7C-8F09-479F-8F71-AC90F1F5895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1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87"/>
    </mc:Choice>
    <mc:Fallback xmlns="">
      <p:transition spd="slow" advTm="3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14296" objId="8"/>
        <p14:stopEvt time="21354" objId="8"/>
        <p14:playEvt time="30744" objId="2"/>
        <p14:stopEvt time="36400" objId="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 chon dung roi">
            <a:hlinkClick r:id="" action="ppaction://media"/>
            <a:extLst>
              <a:ext uri="{FF2B5EF4-FFF2-40B4-BE49-F238E27FC236}">
                <a16:creationId xmlns:a16="http://schemas.microsoft.com/office/drawing/2014/main" id="{4920F366-0633-40CB-8208-1B58909A97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3440" y="352547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0315A-1DCA-45B1-8552-80DAAF985A93}"/>
              </a:ext>
            </a:extLst>
          </p:cNvPr>
          <p:cNvSpPr txBox="1"/>
          <p:nvPr/>
        </p:nvSpPr>
        <p:spPr>
          <a:xfrm>
            <a:off x="1955860" y="40881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46718D-82EF-4FE0-BDA1-9E8039D1CD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8030" y1="35354" x2="54697" y2="35556"/>
                        <a14:foregroundMark x1="54697" y1="35556" x2="64242" y2="34747"/>
                        <a14:foregroundMark x1="69697" y1="30303" x2="70606" y2="32525"/>
                        <a14:backgroundMark x1="33182" y1="38889" x2="73333" y2="44848"/>
                        <a14:backgroundMark x1="65606" y1="41515" x2="22576" y2="56061"/>
                        <a14:backgroundMark x1="22576" y1="56061" x2="53182" y2="58990"/>
                        <a14:backgroundMark x1="53182" y1="58990" x2="58788" y2="62626"/>
                        <a14:backgroundMark x1="28182" y1="10707" x2="20758" y2="21414"/>
                        <a14:backgroundMark x1="20758" y1="21414" x2="20303" y2="47071"/>
                        <a14:backgroundMark x1="20303" y1="47071" x2="2303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1316" r="18430" b="54673"/>
          <a:stretch/>
        </p:blipFill>
        <p:spPr>
          <a:xfrm>
            <a:off x="4438194" y="3512357"/>
            <a:ext cx="3784740" cy="2942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0A8FAB-BBA9-4FE5-829F-752367F6B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50" b="90000" l="10000" r="90000">
                        <a14:foregroundMark x1="31458" y1="11373" x2="44333" y2="8750"/>
                        <a14:foregroundMark x1="44333" y1="8750" x2="53167" y2="10000"/>
                        <a14:foregroundMark x1="53167" y1="10000" x2="64500" y2="21000"/>
                        <a14:foregroundMark x1="64500" y1="21000" x2="68667" y2="71750"/>
                        <a14:foregroundMark x1="49833" y1="39000" x2="66167" y2="74750"/>
                        <a14:foregroundMark x1="41167" y1="79500" x2="26000" y2="57500"/>
                        <a14:foregroundMark x1="26000" y1="57500" x2="25833" y2="57750"/>
                        <a14:foregroundMark x1="25167" y1="56250" x2="27667" y2="64500"/>
                        <a14:foregroundMark x1="44667" y1="73500" x2="51500" y2="83750"/>
                        <a14:foregroundMark x1="51500" y1="83750" x2="62333" y2="80250"/>
                        <a14:foregroundMark x1="62333" y1="80250" x2="64500" y2="78000"/>
                        <a14:foregroundMark x1="63167" y1="15750" x2="72167" y2="37250"/>
                        <a14:backgroundMark x1="24833" y1="11500" x2="32667" y2="8000"/>
                        <a14:backgroundMark x1="78000" y1="17750" x2="88333" y2="32250"/>
                        <a14:backgroundMark x1="88333" y1="32250" x2="885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60" y="772110"/>
            <a:ext cx="3784740" cy="2523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C5DBF6-6CF9-4880-8CC1-61FF3B05A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03" y="3226729"/>
            <a:ext cx="3670720" cy="3670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6CBCF-C177-48F9-B7F1-F63E363B99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8300" r="92900">
                        <a14:foregroundMark x1="10900" y1="41500" x2="8300" y2="61700"/>
                        <a14:foregroundMark x1="8300" y1="61700" x2="10000" y2="64600"/>
                        <a14:foregroundMark x1="87500" y1="40500" x2="92900" y2="51900"/>
                        <a14:foregroundMark x1="92900" y1="51900" x2="91700" y2="5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20" y="563506"/>
            <a:ext cx="3129000" cy="31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529595-FFA1-49F8-A076-7ED72418597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2556" y1="38889" x2="41444" y2="38556"/>
                        <a14:foregroundMark x1="38333" y1="35222" x2="45889" y2="49667"/>
                        <a14:foregroundMark x1="37778" y1="39889" x2="43111" y2="50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75" y="629686"/>
            <a:ext cx="3129000" cy="31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3BEAE4-F062-463C-AD35-3D14CD2B80E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7778" r="91250">
                        <a14:foregroundMark x1="11667" y1="40556" x2="7778" y2="50694"/>
                        <a14:foregroundMark x1="7778" y1="50694" x2="10556" y2="54167"/>
                        <a14:foregroundMark x1="87083" y1="40139" x2="91250" y2="48333"/>
                        <a14:foregroundMark x1="91250" y1="48333" x2="90000" y2="6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48" y="3226729"/>
            <a:ext cx="3670720" cy="3670720"/>
          </a:xfrm>
          <a:prstGeom prst="rect">
            <a:avLst/>
          </a:prstGeom>
        </p:spPr>
      </p:pic>
      <p:pic>
        <p:nvPicPr>
          <p:cNvPr id="10" name="đồng hồ 5s">
            <a:hlinkClick r:id="" action="ppaction://media"/>
            <a:extLst>
              <a:ext uri="{FF2B5EF4-FFF2-40B4-BE49-F238E27FC236}">
                <a16:creationId xmlns:a16="http://schemas.microsoft.com/office/drawing/2014/main" id="{5F34EFC2-3B08-46BF-8705-2BEC7B9E83A8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069" y="5749888"/>
            <a:ext cx="850277" cy="859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588F5D-743F-4E04-B9CE-C01FB6B7C98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000" b="96462" l="308" r="98308">
                        <a14:foregroundMark x1="37231" y1="2000" x2="51385" y2="11231"/>
                        <a14:foregroundMark x1="7077" y1="27385" x2="5385" y2="59692"/>
                        <a14:foregroundMark x1="5385" y1="59692" x2="8769" y2="70769"/>
                        <a14:foregroundMark x1="8769" y1="70769" x2="8154" y2="70308"/>
                        <a14:foregroundMark x1="1538" y1="31538" x2="6462" y2="55077"/>
                        <a14:foregroundMark x1="6462" y1="55077" x2="308" y2="61077"/>
                        <a14:foregroundMark x1="83692" y1="36154" x2="92462" y2="45077"/>
                        <a14:foregroundMark x1="92462" y1="45077" x2="97077" y2="56154"/>
                        <a14:foregroundMark x1="97077" y1="56154" x2="92308" y2="70923"/>
                        <a14:foregroundMark x1="92308" y1="70923" x2="79231" y2="86615"/>
                        <a14:foregroundMark x1="79231" y1="86615" x2="66923" y2="93231"/>
                        <a14:foregroundMark x1="66923" y1="93231" x2="50154" y2="90615"/>
                        <a14:foregroundMark x1="50154" y1="90615" x2="47077" y2="88923"/>
                        <a14:foregroundMark x1="91846" y1="47385" x2="96769" y2="60462"/>
                        <a14:foregroundMark x1="96769" y1="60462" x2="94462" y2="74154"/>
                        <a14:foregroundMark x1="94462" y1="74154" x2="87077" y2="86615"/>
                        <a14:foregroundMark x1="87077" y1="86615" x2="80000" y2="91846"/>
                        <a14:foregroundMark x1="80000" y1="91846" x2="57231" y2="96154"/>
                        <a14:foregroundMark x1="57231" y1="96154" x2="48923" y2="93077"/>
                        <a14:foregroundMark x1="48923" y1="93077" x2="48615" y2="92615"/>
                        <a14:foregroundMark x1="52154" y1="95077" x2="60308" y2="99385"/>
                        <a14:foregroundMark x1="60308" y1="99385" x2="78154" y2="96615"/>
                        <a14:foregroundMark x1="78154" y1="96615" x2="77385" y2="95077"/>
                        <a14:foregroundMark x1="94769" y1="47385" x2="98308" y2="61538"/>
                        <a14:foregroundMark x1="98308" y1="61538" x2="92308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02" y="940273"/>
            <a:ext cx="2419985" cy="24199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9E6383-06E8-4E80-ABAC-A04E8486B54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76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92"/>
    </mc:Choice>
    <mc:Fallback xmlns="">
      <p:transition spd="slow" advTm="4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21140" objId="10"/>
        <p14:stopEvt time="28201" objId="10"/>
        <p14:playEvt time="38305" objId="2"/>
        <p14:stopEvt time="43982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3000" r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673D8E3-E035-42F7-884E-FC3FF61D561D}"/>
              </a:ext>
            </a:extLst>
          </p:cNvPr>
          <p:cNvSpPr/>
          <p:nvPr/>
        </p:nvSpPr>
        <p:spPr>
          <a:xfrm>
            <a:off x="1811802" y="2903901"/>
            <a:ext cx="2972279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F3F65EA-C5FE-4FC6-B8D2-CC43D1C1339C}"/>
              </a:ext>
            </a:extLst>
          </p:cNvPr>
          <p:cNvSpPr/>
          <p:nvPr/>
        </p:nvSpPr>
        <p:spPr>
          <a:xfrm>
            <a:off x="3150695" y="4654967"/>
            <a:ext cx="950915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A2322F0-0CFF-474D-ABA3-E1B688190585}"/>
              </a:ext>
            </a:extLst>
          </p:cNvPr>
          <p:cNvSpPr/>
          <p:nvPr/>
        </p:nvSpPr>
        <p:spPr>
          <a:xfrm>
            <a:off x="7924743" y="3227046"/>
            <a:ext cx="2486757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9B0BC3-A590-4D54-8FD4-C950D299B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188" l="5229" r="95861">
                        <a14:foregroundMark x1="5447" y1="28696" x2="16776" y2="29275"/>
                        <a14:foregroundMark x1="16776" y1="29275" x2="27451" y2="28551"/>
                        <a14:foregroundMark x1="11765" y1="28406" x2="23094" y2="28551"/>
                        <a14:foregroundMark x1="23094" y1="28551" x2="28105" y2="28551"/>
                        <a14:foregroundMark x1="5229" y1="28841" x2="16993" y2="29710"/>
                        <a14:foregroundMark x1="5447" y1="28841" x2="16993" y2="29710"/>
                        <a14:foregroundMark x1="84096" y1="29420" x2="96296" y2="29565"/>
                        <a14:foregroundMark x1="40087" y1="68986" x2="59695" y2="86812"/>
                        <a14:foregroundMark x1="59695" y1="86812" x2="68192" y2="92029"/>
                        <a14:foregroundMark x1="68192" y1="92029" x2="68192" y2="92029"/>
                        <a14:foregroundMark x1="43137" y1="68986" x2="69717" y2="70145"/>
                        <a14:foregroundMark x1="69717" y1="70145" x2="76906" y2="74928"/>
                        <a14:foregroundMark x1="40087" y1="70290" x2="43791" y2="80290"/>
                        <a14:foregroundMark x1="43791" y1="80290" x2="41830" y2="86957"/>
                        <a14:foregroundMark x1="40087" y1="71304" x2="34423" y2="74348"/>
                        <a14:foregroundMark x1="48148" y1="68116" x2="35294" y2="69710"/>
                        <a14:foregroundMark x1="35294" y1="69710" x2="34641" y2="78551"/>
                        <a14:foregroundMark x1="34641" y1="78551" x2="38998" y2="87536"/>
                        <a14:foregroundMark x1="38998" y1="87536" x2="46187" y2="93043"/>
                        <a14:foregroundMark x1="46187" y1="93043" x2="74946" y2="89710"/>
                        <a14:foregroundMark x1="74946" y1="89710" x2="79521" y2="81449"/>
                        <a14:foregroundMark x1="79521" y1="81449" x2="78214" y2="72609"/>
                        <a14:foregroundMark x1="78214" y1="72609" x2="69063" y2="68406"/>
                        <a14:foregroundMark x1="69063" y1="68406" x2="62092" y2="67101"/>
                        <a14:foregroundMark x1="36601" y1="70000" x2="32898" y2="79855"/>
                        <a14:foregroundMark x1="32898" y1="79855" x2="38126" y2="86812"/>
                        <a14:foregroundMark x1="66013" y1="67246" x2="77342" y2="69855"/>
                        <a14:foregroundMark x1="77342" y1="69855" x2="80610" y2="81014"/>
                        <a14:foregroundMark x1="69281" y1="66377" x2="80828" y2="71739"/>
                        <a14:foregroundMark x1="80828" y1="71739" x2="79956" y2="80725"/>
                        <a14:foregroundMark x1="65795" y1="67536" x2="81264" y2="70000"/>
                        <a14:foregroundMark x1="81264" y1="70000" x2="82571" y2="78841"/>
                        <a14:foregroundMark x1="82571" y1="78841" x2="79739" y2="86377"/>
                        <a14:foregroundMark x1="79739" y1="86377" x2="70588" y2="92174"/>
                        <a14:foregroundMark x1="70588" y1="92174" x2="67102" y2="93188"/>
                        <a14:foregroundMark x1="61668" y1="24203" x2="61656" y2="24348"/>
                        <a14:foregroundMark x1="61681" y1="24058" x2="61668" y2="24203"/>
                        <a14:foregroundMark x1="62080" y1="19420" x2="61681" y2="24058"/>
                        <a14:foregroundMark x1="62092" y1="19275" x2="62080" y2="19420"/>
                        <a14:foregroundMark x1="55044" y1="26087" x2="55120" y2="26232"/>
                        <a14:foregroundMark x1="54892" y1="25797" x2="55044" y2="26087"/>
                        <a14:foregroundMark x1="54816" y1="25652" x2="54892" y2="25797"/>
                        <a14:foregroundMark x1="54740" y1="25507" x2="54816" y2="25652"/>
                        <a14:foregroundMark x1="54588" y1="25217" x2="54740" y2="25507"/>
                        <a14:foregroundMark x1="54512" y1="25072" x2="54588" y2="25217"/>
                        <a14:foregroundMark x1="54436" y1="24928" x2="54512" y2="25072"/>
                        <a14:foregroundMark x1="54208" y1="24493" x2="54436" y2="24928"/>
                        <a14:foregroundMark x1="54056" y1="24203" x2="54208" y2="24493"/>
                        <a14:foregroundMark x1="53980" y1="24058" x2="54056" y2="24203"/>
                        <a14:foregroundMark x1="53828" y1="23768" x2="53980" y2="24058"/>
                        <a14:foregroundMark x1="51852" y1="20000" x2="53828" y2="23768"/>
                        <a14:foregroundMark x1="53284" y1="26377" x2="53595" y2="27826"/>
                        <a14:foregroundMark x1="53253" y1="26232" x2="53284" y2="26377"/>
                        <a14:foregroundMark x1="53222" y1="26087" x2="53253" y2="26232"/>
                        <a14:foregroundMark x1="53159" y1="25797" x2="53222" y2="26087"/>
                        <a14:foregroundMark x1="53128" y1="25652" x2="53159" y2="25797"/>
                        <a14:foregroundMark x1="53097" y1="25507" x2="53128" y2="25652"/>
                        <a14:foregroundMark x1="53034" y1="25217" x2="53097" y2="25507"/>
                        <a14:foregroundMark x1="53003" y1="25072" x2="53034" y2="25217"/>
                        <a14:foregroundMark x1="52972" y1="24928" x2="53003" y2="25072"/>
                        <a14:foregroundMark x1="52879" y1="24493" x2="52972" y2="24928"/>
                        <a14:foregroundMark x1="52817" y1="24203" x2="52879" y2="24493"/>
                        <a14:foregroundMark x1="52786" y1="24058" x2="52817" y2="24203"/>
                        <a14:foregroundMark x1="52723" y1="23768" x2="52786" y2="24058"/>
                        <a14:foregroundMark x1="54031" y1="21594" x2="54031" y2="21594"/>
                        <a14:foregroundMark x1="53140" y1="24058" x2="53159" y2="24203"/>
                        <a14:foregroundMark x1="53102" y1="23768" x2="53140" y2="24058"/>
                        <a14:foregroundMark x1="52723" y1="20870" x2="53102" y2="23768"/>
                        <a14:foregroundMark x1="62527" y1="55942" x2="62527" y2="55942"/>
                        <a14:foregroundMark x1="62527" y1="60580" x2="62527" y2="60580"/>
                        <a14:foregroundMark x1="63617" y1="57246" x2="63617" y2="57246"/>
                        <a14:foregroundMark x1="63617" y1="60870" x2="63617" y2="60870"/>
                        <a14:backgroundMark x1="65142" y1="65797" x2="65142" y2="65797"/>
                        <a14:backgroundMark x1="61220" y1="25507" x2="61220" y2="25507"/>
                        <a14:backgroundMark x1="53813" y1="25217" x2="53813" y2="25217"/>
                        <a14:backgroundMark x1="53159" y1="25652" x2="53159" y2="25652"/>
                        <a14:backgroundMark x1="52941" y1="24928" x2="52941" y2="24928"/>
                        <a14:backgroundMark x1="53159" y1="25072" x2="53159" y2="25072"/>
                        <a14:backgroundMark x1="53377" y1="24493" x2="53377" y2="24493"/>
                        <a14:backgroundMark x1="52505" y1="24203" x2="52505" y2="24203"/>
                        <a14:backgroundMark x1="52941" y1="24493" x2="52941" y2="24493"/>
                        <a14:backgroundMark x1="52941" y1="24058" x2="52941" y2="24058"/>
                        <a14:backgroundMark x1="53159" y1="25652" x2="53159" y2="25652"/>
                        <a14:backgroundMark x1="53159" y1="25507" x2="53159" y2="25507"/>
                        <a14:backgroundMark x1="52505" y1="25507" x2="52505" y2="25507"/>
                        <a14:backgroundMark x1="52941" y1="26232" x2="52941" y2="26232"/>
                        <a14:backgroundMark x1="53377" y1="26087" x2="53377" y2="26087"/>
                        <a14:backgroundMark x1="53159" y1="25797" x2="53159" y2="25797"/>
                        <a14:backgroundMark x1="53159" y1="26377" x2="53159" y2="26377"/>
                        <a14:backgroundMark x1="53377" y1="26232" x2="53377" y2="26232"/>
                        <a14:backgroundMark x1="53159" y1="26087" x2="53159" y2="26087"/>
                        <a14:backgroundMark x1="53159" y1="25797" x2="53159" y2="25797"/>
                        <a14:backgroundMark x1="52505" y1="23768" x2="52505" y2="23768"/>
                        <a14:backgroundMark x1="62527" y1="19420" x2="62527" y2="19420"/>
                        <a14:backgroundMark x1="61656" y1="24058" x2="61656" y2="24058"/>
                        <a14:backgroundMark x1="61438" y1="24928" x2="61438" y2="24928"/>
                        <a14:backgroundMark x1="61874" y1="24348" x2="61874" y2="24348"/>
                        <a14:backgroundMark x1="61874" y1="24203" x2="61874" y2="24203"/>
                        <a14:backgroundMark x1="61874" y1="24348" x2="61874" y2="24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56" y="390223"/>
            <a:ext cx="4821982" cy="560515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AEF7C42-F06C-40F7-A811-BFAF458B6A42}"/>
              </a:ext>
            </a:extLst>
          </p:cNvPr>
          <p:cNvSpPr/>
          <p:nvPr/>
        </p:nvSpPr>
        <p:spPr>
          <a:xfrm>
            <a:off x="8524463" y="1203311"/>
            <a:ext cx="2898488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F3FBFC-B471-43A4-8CFF-73CD73C538E7}"/>
              </a:ext>
            </a:extLst>
          </p:cNvPr>
          <p:cNvSpPr/>
          <p:nvPr/>
        </p:nvSpPr>
        <p:spPr>
          <a:xfrm>
            <a:off x="4040610" y="5461472"/>
            <a:ext cx="482198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05D782-723D-48D9-961A-879E8F4128F3}"/>
              </a:ext>
            </a:extLst>
          </p:cNvPr>
          <p:cNvSpPr txBox="1"/>
          <p:nvPr/>
        </p:nvSpPr>
        <p:spPr>
          <a:xfrm>
            <a:off x="8533313" y="1170236"/>
            <a:ext cx="2898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D1FC1-9149-4DA4-8801-76C2286D910A}"/>
              </a:ext>
            </a:extLst>
          </p:cNvPr>
          <p:cNvSpPr txBox="1"/>
          <p:nvPr/>
        </p:nvSpPr>
        <p:spPr>
          <a:xfrm>
            <a:off x="1758432" y="2938302"/>
            <a:ext cx="3185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9482E5-3B9C-44F4-9BF0-51447CF34E05}"/>
              </a:ext>
            </a:extLst>
          </p:cNvPr>
          <p:cNvSpPr txBox="1"/>
          <p:nvPr/>
        </p:nvSpPr>
        <p:spPr>
          <a:xfrm>
            <a:off x="7880673" y="3244329"/>
            <a:ext cx="255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A4CA69-FFAF-4A92-8E9C-8C5A8820399D}"/>
              </a:ext>
            </a:extLst>
          </p:cNvPr>
          <p:cNvSpPr txBox="1"/>
          <p:nvPr/>
        </p:nvSpPr>
        <p:spPr>
          <a:xfrm>
            <a:off x="3235539" y="4654967"/>
            <a:ext cx="78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BFA1CC-A5D5-4422-A431-46F14F330518}"/>
              </a:ext>
            </a:extLst>
          </p:cNvPr>
          <p:cNvCxnSpPr>
            <a:cxnSpLocks/>
          </p:cNvCxnSpPr>
          <p:nvPr/>
        </p:nvCxnSpPr>
        <p:spPr>
          <a:xfrm flipH="1">
            <a:off x="7093108" y="1432140"/>
            <a:ext cx="1343878" cy="3640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763066A-1C28-4E07-9465-2E9CB9D7123E}"/>
              </a:ext>
            </a:extLst>
          </p:cNvPr>
          <p:cNvCxnSpPr>
            <a:cxnSpLocks/>
          </p:cNvCxnSpPr>
          <p:nvPr/>
        </p:nvCxnSpPr>
        <p:spPr>
          <a:xfrm flipH="1">
            <a:off x="8576015" y="1854179"/>
            <a:ext cx="715783" cy="22928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A4271C3-B359-4F98-B99C-5212742CA479}"/>
              </a:ext>
            </a:extLst>
          </p:cNvPr>
          <p:cNvCxnSpPr>
            <a:cxnSpLocks/>
          </p:cNvCxnSpPr>
          <p:nvPr/>
        </p:nvCxnSpPr>
        <p:spPr>
          <a:xfrm flipV="1">
            <a:off x="4944399" y="2414451"/>
            <a:ext cx="1017694" cy="65386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8313CE-5CA0-4CA2-8A27-6AD608575949}"/>
              </a:ext>
            </a:extLst>
          </p:cNvPr>
          <p:cNvCxnSpPr>
            <a:cxnSpLocks/>
          </p:cNvCxnSpPr>
          <p:nvPr/>
        </p:nvCxnSpPr>
        <p:spPr>
          <a:xfrm>
            <a:off x="4190264" y="4882671"/>
            <a:ext cx="1082776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39268DD-75C7-4845-A8EF-DBD1F7B3DC87}"/>
              </a:ext>
            </a:extLst>
          </p:cNvPr>
          <p:cNvCxnSpPr>
            <a:cxnSpLocks/>
          </p:cNvCxnSpPr>
          <p:nvPr/>
        </p:nvCxnSpPr>
        <p:spPr>
          <a:xfrm flipH="1" flipV="1">
            <a:off x="7093108" y="2961966"/>
            <a:ext cx="773932" cy="49997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6AB2E9-A8CE-4ACD-BCB2-99D2DD6937FD}"/>
              </a:ext>
            </a:extLst>
          </p:cNvPr>
          <p:cNvSpPr/>
          <p:nvPr/>
        </p:nvSpPr>
        <p:spPr>
          <a:xfrm>
            <a:off x="2030995" y="1045624"/>
            <a:ext cx="2692368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70D7EE6-466B-4A0F-9F00-B1925127C415}"/>
              </a:ext>
            </a:extLst>
          </p:cNvPr>
          <p:cNvCxnSpPr>
            <a:cxnSpLocks/>
          </p:cNvCxnSpPr>
          <p:nvPr/>
        </p:nvCxnSpPr>
        <p:spPr>
          <a:xfrm>
            <a:off x="4936481" y="3157029"/>
            <a:ext cx="1138933" cy="43514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FCEDF40-B88B-47E1-9D6F-7EB3EA411D13}"/>
              </a:ext>
            </a:extLst>
          </p:cNvPr>
          <p:cNvSpPr txBox="1"/>
          <p:nvPr/>
        </p:nvSpPr>
        <p:spPr>
          <a:xfrm>
            <a:off x="2100731" y="1062207"/>
            <a:ext cx="255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9A64EDB-1EEF-4DB6-8CE9-FD986B34E966}"/>
              </a:ext>
            </a:extLst>
          </p:cNvPr>
          <p:cNvCxnSpPr>
            <a:cxnSpLocks/>
          </p:cNvCxnSpPr>
          <p:nvPr/>
        </p:nvCxnSpPr>
        <p:spPr>
          <a:xfrm>
            <a:off x="2728474" y="1619911"/>
            <a:ext cx="1230087" cy="34890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847E7B-F5A9-4D27-8156-BC933F340D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58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1"/>
    </mc:Choice>
    <mc:Fallback xmlns="">
      <p:transition spd="slow" advTm="1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 animBg="1"/>
      <p:bldP spid="31" grpId="0" animBg="1"/>
      <p:bldP spid="25" grpId="0" animBg="1"/>
      <p:bldP spid="17" grpId="0" animBg="1"/>
      <p:bldP spid="10" grpId="0"/>
      <p:bldP spid="11" grpId="0"/>
      <p:bldP spid="12" grpId="0"/>
      <p:bldP spid="13" grpId="0"/>
      <p:bldP spid="35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C2A3859-38AE-4582-AA65-0FE1258034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071" l="10000" r="90000">
                        <a14:foregroundMark x1="39126" y1="51115" x2="48547" y2="51291"/>
                        <a14:foregroundMark x1="49697" y1="51313" x2="60455" y2="51212"/>
                        <a14:foregroundMark x1="60455" y1="51212" x2="61515" y2="51212"/>
                        <a14:foregroundMark x1="56109" y1="90555" x2="61212" y2="91212"/>
                        <a14:foregroundMark x1="47879" y1="89495" x2="48315" y2="89551"/>
                        <a14:foregroundMark x1="61212" y1="91212" x2="61818" y2="90707"/>
                        <a14:foregroundMark x1="57273" y1="93636" x2="52121" y2="97071"/>
                        <a14:backgroundMark x1="56061" y1="11717" x2="50455" y2="17879"/>
                        <a14:backgroundMark x1="50455" y1="17879" x2="44848" y2="35758"/>
                        <a14:backgroundMark x1="44848" y1="35758" x2="70455" y2="46566"/>
                        <a14:backgroundMark x1="70455" y1="46566" x2="43939" y2="45859"/>
                        <a14:backgroundMark x1="43939" y1="45859" x2="32424" y2="51111"/>
                        <a14:backgroundMark x1="32424" y1="51111" x2="30303" y2="60202"/>
                        <a14:backgroundMark x1="30303" y1="60202" x2="29848" y2="61010"/>
                        <a14:backgroundMark x1="67879" y1="55152" x2="67576" y2="62222"/>
                        <a14:backgroundMark x1="67576" y1="62222" x2="67576" y2="62222"/>
                        <a14:backgroundMark x1="64848" y1="57778" x2="64848" y2="57374"/>
                        <a14:backgroundMark x1="66212" y1="56263" x2="63182" y2="61717"/>
                        <a14:backgroundMark x1="52121" y1="91111" x2="52121" y2="91111"/>
                        <a14:backgroundMark x1="52273" y1="89697" x2="52273" y2="89697"/>
                        <a14:backgroundMark x1="52273" y1="89697" x2="52273" y2="89697"/>
                        <a14:backgroundMark x1="52273" y1="90808" x2="52273" y2="89596"/>
                        <a14:backgroundMark x1="52121" y1="88485" x2="52273" y2="91111"/>
                        <a14:backgroundMark x1="48939" y1="50808" x2="59091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46529" r="30209" b="-697"/>
          <a:stretch/>
        </p:blipFill>
        <p:spPr>
          <a:xfrm>
            <a:off x="623121" y="2224088"/>
            <a:ext cx="2628900" cy="400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9CE869-7D97-48B6-A5E6-AD5945F9FB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73" y1="25051" x2="44848" y2="22929"/>
                        <a14:foregroundMark x1="64242" y1="28889" x2="65152" y2="33434"/>
                        <a14:backgroundMark x1="48333" y1="12323" x2="46550" y2="20646"/>
                        <a14:backgroundMark x1="46515" y1="20808" x2="47879" y2="27374"/>
                        <a14:backgroundMark x1="48485" y1="26768" x2="47879" y2="28182"/>
                        <a14:backgroundMark x1="47273" y1="28081" x2="47273" y2="28182"/>
                        <a14:backgroundMark x1="63182" y1="38586" x2="61061" y2="58687"/>
                        <a14:backgroundMark x1="61061" y1="58687" x2="31515" y2="69293"/>
                        <a14:backgroundMark x1="31515" y1="69293" x2="73788" y2="76263"/>
                        <a14:backgroundMark x1="73788" y1="76263" x2="73788" y2="76263"/>
                        <a14:backgroundMark x1="35909" y1="37879" x2="30909" y2="56263"/>
                        <a14:backgroundMark x1="30909" y1="56263" x2="56212" y2="61010"/>
                        <a14:backgroundMark x1="39545" y1="17374" x2="29545" y2="29091"/>
                        <a14:backgroundMark x1="29545" y1="29091" x2="29394" y2="42323"/>
                        <a14:backgroundMark x1="66515" y1="13939" x2="80909" y2="27576"/>
                        <a14:backgroundMark x1="80909" y1="27576" x2="72273" y2="46667"/>
                        <a14:backgroundMark x1="72273" y1="46667" x2="73636" y2="53737"/>
                        <a14:backgroundMark x1="73636" y1="53737" x2="73333" y2="54747"/>
                        <a14:backgroundMark x1="60455" y1="38788" x2="60455" y2="38788"/>
                        <a14:backgroundMark x1="60000" y1="38990" x2="60000" y2="38889"/>
                        <a14:backgroundMark x1="59848" y1="39495" x2="59848" y2="39495"/>
                        <a14:backgroundMark x1="60758" y1="43636" x2="60758" y2="43636"/>
                        <a14:backgroundMark x1="68333" y1="25657" x2="71212" y2="34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8749" r="23750" b="40695"/>
          <a:stretch/>
        </p:blipFill>
        <p:spPr>
          <a:xfrm>
            <a:off x="3117141" y="633412"/>
            <a:ext cx="3000375" cy="38091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1E8609-6BCE-4C94-A662-28B73FEB8695}"/>
              </a:ext>
            </a:extLst>
          </p:cNvPr>
          <p:cNvSpPr/>
          <p:nvPr/>
        </p:nvSpPr>
        <p:spPr>
          <a:xfrm>
            <a:off x="3030960" y="-12919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022667-529C-4787-B14E-B45BBF237C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21" b="89865" l="10000" r="90000">
                        <a14:foregroundMark x1="34500" y1="8896" x2="20400" y2="17511"/>
                        <a14:foregroundMark x1="20400" y1="17511" x2="38100" y2="21734"/>
                        <a14:foregroundMark x1="38100" y1="21734" x2="45400" y2="30293"/>
                        <a14:foregroundMark x1="45400" y1="30293" x2="45600" y2="31137"/>
                        <a14:foregroundMark x1="32000" y1="8446" x2="21000" y2="13119"/>
                        <a14:foregroundMark x1="21000" y1="13119" x2="16000" y2="20777"/>
                        <a14:foregroundMark x1="16000" y1="20777" x2="16000" y2="20833"/>
                        <a14:foregroundMark x1="28000" y1="9291" x2="31300" y2="8221"/>
                        <a14:backgroundMark x1="41400" y1="69426" x2="30600" y2="77083"/>
                        <a14:backgroundMark x1="30600" y1="77083" x2="18100" y2="76689"/>
                        <a14:backgroundMark x1="18100" y1="76689" x2="11800" y2="74718"/>
                        <a14:backgroundMark x1="10500" y1="71678" x2="19400" y2="75282"/>
                        <a14:backgroundMark x1="11500" y1="70721" x2="13500" y2="72804"/>
                        <a14:backgroundMark x1="53200" y1="75000" x2="60600" y2="77928"/>
                        <a14:backgroundMark x1="83300" y1="71509" x2="80600" y2="74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605" y="3095624"/>
            <a:ext cx="1930743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BFB266-2F42-4405-9E0E-C8853E60DE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8030" y1="35354" x2="54697" y2="35556"/>
                        <a14:foregroundMark x1="54697" y1="35556" x2="64242" y2="34747"/>
                        <a14:foregroundMark x1="69697" y1="30303" x2="70606" y2="32525"/>
                        <a14:backgroundMark x1="33182" y1="38889" x2="73333" y2="44848"/>
                        <a14:backgroundMark x1="65606" y1="41515" x2="22576" y2="56061"/>
                        <a14:backgroundMark x1="22576" y1="56061" x2="53182" y2="58990"/>
                        <a14:backgroundMark x1="53182" y1="58990" x2="58788" y2="62626"/>
                        <a14:backgroundMark x1="28182" y1="10707" x2="20758" y2="21414"/>
                        <a14:backgroundMark x1="20758" y1="21414" x2="20303" y2="47071"/>
                        <a14:backgroundMark x1="20303" y1="47071" x2="2303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1316" r="18430" b="54673"/>
          <a:stretch/>
        </p:blipFill>
        <p:spPr>
          <a:xfrm>
            <a:off x="6095999" y="763175"/>
            <a:ext cx="3000375" cy="2332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7DB335-86FE-40B0-BE19-7C10F7995C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50" r="93000">
                        <a14:foregroundMark x1="8750" y1="46750" x2="19000" y2="49000"/>
                        <a14:foregroundMark x1="87500" y1="66250" x2="93000" y2="6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44" y="3692113"/>
            <a:ext cx="1664522" cy="1664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DF4D0E-9DEF-4696-AF94-A8B351668AB2}"/>
              </a:ext>
            </a:extLst>
          </p:cNvPr>
          <p:cNvSpPr txBox="1"/>
          <p:nvPr/>
        </p:nvSpPr>
        <p:spPr>
          <a:xfrm>
            <a:off x="3537943" y="4131989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130FC1-22F1-495E-BAD8-0A3C33C7CC78}"/>
              </a:ext>
            </a:extLst>
          </p:cNvPr>
          <p:cNvSpPr txBox="1"/>
          <p:nvPr/>
        </p:nvSpPr>
        <p:spPr>
          <a:xfrm>
            <a:off x="1247008" y="1577757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F516E4-F0BB-4F8E-8334-38EF7C247FBE}"/>
              </a:ext>
            </a:extLst>
          </p:cNvPr>
          <p:cNvSpPr txBox="1"/>
          <p:nvPr/>
        </p:nvSpPr>
        <p:spPr>
          <a:xfrm>
            <a:off x="7090071" y="2762135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3C5B3B-9ED3-4B91-8368-9E14AB0EACDA}"/>
              </a:ext>
            </a:extLst>
          </p:cNvPr>
          <p:cNvSpPr txBox="1"/>
          <p:nvPr/>
        </p:nvSpPr>
        <p:spPr>
          <a:xfrm>
            <a:off x="5641201" y="5490119"/>
            <a:ext cx="2139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260AFF-C70C-40D2-A08C-A743C1CCA5E4}"/>
              </a:ext>
            </a:extLst>
          </p:cNvPr>
          <p:cNvSpPr txBox="1"/>
          <p:nvPr/>
        </p:nvSpPr>
        <p:spPr>
          <a:xfrm>
            <a:off x="9383414" y="2378020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F41217-8581-45DA-B8D0-C3609BE145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7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8"/>
    </mc:Choice>
    <mc:Fallback xmlns="">
      <p:transition spd="slow" advTm="2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C2A3859-38AE-4582-AA65-0FE1258034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071" l="10000" r="90000">
                        <a14:foregroundMark x1="39126" y1="51115" x2="48547" y2="51291"/>
                        <a14:foregroundMark x1="49697" y1="51313" x2="60455" y2="51212"/>
                        <a14:foregroundMark x1="60455" y1="51212" x2="61515" y2="51212"/>
                        <a14:foregroundMark x1="56109" y1="90555" x2="61212" y2="91212"/>
                        <a14:foregroundMark x1="47879" y1="89495" x2="48315" y2="89551"/>
                        <a14:foregroundMark x1="61212" y1="91212" x2="61818" y2="90707"/>
                        <a14:foregroundMark x1="57273" y1="93636" x2="52121" y2="97071"/>
                        <a14:backgroundMark x1="56061" y1="11717" x2="50455" y2="17879"/>
                        <a14:backgroundMark x1="50455" y1="17879" x2="44848" y2="35758"/>
                        <a14:backgroundMark x1="44848" y1="35758" x2="70455" y2="46566"/>
                        <a14:backgroundMark x1="70455" y1="46566" x2="43939" y2="45859"/>
                        <a14:backgroundMark x1="43939" y1="45859" x2="32424" y2="51111"/>
                        <a14:backgroundMark x1="32424" y1="51111" x2="30303" y2="60202"/>
                        <a14:backgroundMark x1="30303" y1="60202" x2="29848" y2="61010"/>
                        <a14:backgroundMark x1="67879" y1="55152" x2="67576" y2="62222"/>
                        <a14:backgroundMark x1="67576" y1="62222" x2="67576" y2="62222"/>
                        <a14:backgroundMark x1="64848" y1="57778" x2="64848" y2="57374"/>
                        <a14:backgroundMark x1="66212" y1="56263" x2="63182" y2="61717"/>
                        <a14:backgroundMark x1="52121" y1="91111" x2="52121" y2="91111"/>
                        <a14:backgroundMark x1="52273" y1="89697" x2="52273" y2="89697"/>
                        <a14:backgroundMark x1="52273" y1="89697" x2="52273" y2="89697"/>
                        <a14:backgroundMark x1="52273" y1="90808" x2="52273" y2="89596"/>
                        <a14:backgroundMark x1="52121" y1="88485" x2="52273" y2="91111"/>
                        <a14:backgroundMark x1="48939" y1="50808" x2="59091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46529" r="30209" b="-697"/>
          <a:stretch/>
        </p:blipFill>
        <p:spPr>
          <a:xfrm>
            <a:off x="623121" y="2224088"/>
            <a:ext cx="2628900" cy="400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9CE869-7D97-48B6-A5E6-AD5945F9FB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73" y1="25051" x2="44848" y2="22929"/>
                        <a14:foregroundMark x1="64242" y1="28889" x2="65152" y2="33434"/>
                        <a14:backgroundMark x1="48333" y1="12323" x2="46550" y2="20646"/>
                        <a14:backgroundMark x1="46515" y1="20808" x2="47879" y2="27374"/>
                        <a14:backgroundMark x1="48485" y1="26768" x2="47879" y2="28182"/>
                        <a14:backgroundMark x1="47273" y1="28081" x2="47273" y2="28182"/>
                        <a14:backgroundMark x1="63182" y1="38586" x2="61061" y2="58687"/>
                        <a14:backgroundMark x1="61061" y1="58687" x2="31515" y2="69293"/>
                        <a14:backgroundMark x1="31515" y1="69293" x2="73788" y2="76263"/>
                        <a14:backgroundMark x1="73788" y1="76263" x2="73788" y2="76263"/>
                        <a14:backgroundMark x1="35909" y1="37879" x2="30909" y2="56263"/>
                        <a14:backgroundMark x1="30909" y1="56263" x2="56212" y2="61010"/>
                        <a14:backgroundMark x1="39545" y1="17374" x2="29545" y2="29091"/>
                        <a14:backgroundMark x1="29545" y1="29091" x2="29394" y2="42323"/>
                        <a14:backgroundMark x1="66515" y1="13939" x2="80909" y2="27576"/>
                        <a14:backgroundMark x1="80909" y1="27576" x2="72273" y2="46667"/>
                        <a14:backgroundMark x1="72273" y1="46667" x2="73636" y2="53737"/>
                        <a14:backgroundMark x1="73636" y1="53737" x2="73333" y2="54747"/>
                        <a14:backgroundMark x1="60455" y1="38788" x2="60455" y2="38788"/>
                        <a14:backgroundMark x1="60000" y1="38990" x2="60000" y2="38889"/>
                        <a14:backgroundMark x1="59848" y1="39495" x2="59848" y2="39495"/>
                        <a14:backgroundMark x1="60758" y1="43636" x2="60758" y2="43636"/>
                        <a14:backgroundMark x1="68333" y1="25657" x2="71212" y2="34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8749" r="23750" b="40695"/>
          <a:stretch/>
        </p:blipFill>
        <p:spPr>
          <a:xfrm>
            <a:off x="3112093" y="633412"/>
            <a:ext cx="3000375" cy="38091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1E8609-6BCE-4C94-A662-28B73FEB8695}"/>
              </a:ext>
            </a:extLst>
          </p:cNvPr>
          <p:cNvSpPr/>
          <p:nvPr/>
        </p:nvSpPr>
        <p:spPr>
          <a:xfrm>
            <a:off x="3030960" y="-12919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022667-529C-4787-B14E-B45BBF237C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21" b="89865" l="10000" r="90000">
                        <a14:foregroundMark x1="34500" y1="8896" x2="20400" y2="17511"/>
                        <a14:foregroundMark x1="20400" y1="17511" x2="38100" y2="21734"/>
                        <a14:foregroundMark x1="38100" y1="21734" x2="45400" y2="30293"/>
                        <a14:foregroundMark x1="45400" y1="30293" x2="45600" y2="31137"/>
                        <a14:foregroundMark x1="32000" y1="8446" x2="21000" y2="13119"/>
                        <a14:foregroundMark x1="21000" y1="13119" x2="16000" y2="20777"/>
                        <a14:foregroundMark x1="16000" y1="20777" x2="16000" y2="20833"/>
                        <a14:foregroundMark x1="28000" y1="9291" x2="31300" y2="8221"/>
                        <a14:backgroundMark x1="41400" y1="69426" x2="30600" y2="77083"/>
                        <a14:backgroundMark x1="30600" y1="77083" x2="18100" y2="76689"/>
                        <a14:backgroundMark x1="18100" y1="76689" x2="11800" y2="74718"/>
                        <a14:backgroundMark x1="10500" y1="71678" x2="19400" y2="75282"/>
                        <a14:backgroundMark x1="11500" y1="70721" x2="13500" y2="72804"/>
                        <a14:backgroundMark x1="53200" y1="75000" x2="60600" y2="77928"/>
                        <a14:backgroundMark x1="83300" y1="71509" x2="80600" y2="74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4" y="3128134"/>
            <a:ext cx="1930743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BFB266-2F42-4405-9E0E-C8853E60DE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8030" y1="35354" x2="54697" y2="35556"/>
                        <a14:foregroundMark x1="54697" y1="35556" x2="64242" y2="34747"/>
                        <a14:foregroundMark x1="69697" y1="30303" x2="70606" y2="32525"/>
                        <a14:backgroundMark x1="33182" y1="38889" x2="73333" y2="44848"/>
                        <a14:backgroundMark x1="65606" y1="41515" x2="22576" y2="56061"/>
                        <a14:backgroundMark x1="22576" y1="56061" x2="53182" y2="58990"/>
                        <a14:backgroundMark x1="53182" y1="58990" x2="58788" y2="62626"/>
                        <a14:backgroundMark x1="28182" y1="10707" x2="20758" y2="21414"/>
                        <a14:backgroundMark x1="20758" y1="21414" x2="20303" y2="47071"/>
                        <a14:backgroundMark x1="20303" y1="47071" x2="2303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1316" r="18430" b="54673"/>
          <a:stretch/>
        </p:blipFill>
        <p:spPr>
          <a:xfrm>
            <a:off x="6095999" y="763175"/>
            <a:ext cx="3000375" cy="2332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7DB335-86FE-40B0-BE19-7C10F7995C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50" r="93000">
                        <a14:foregroundMark x1="8750" y1="46750" x2="19000" y2="49000"/>
                        <a14:foregroundMark x1="87500" y1="66250" x2="93000" y2="6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44" y="3692113"/>
            <a:ext cx="1664522" cy="1664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DF4D0E-9DEF-4696-AF94-A8B351668AB2}"/>
              </a:ext>
            </a:extLst>
          </p:cNvPr>
          <p:cNvSpPr txBox="1"/>
          <p:nvPr/>
        </p:nvSpPr>
        <p:spPr>
          <a:xfrm>
            <a:off x="3537943" y="4131989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130FC1-22F1-495E-BAD8-0A3C33C7CC78}"/>
              </a:ext>
            </a:extLst>
          </p:cNvPr>
          <p:cNvSpPr txBox="1"/>
          <p:nvPr/>
        </p:nvSpPr>
        <p:spPr>
          <a:xfrm>
            <a:off x="1247008" y="1577757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F516E4-F0BB-4F8E-8334-38EF7C247FBE}"/>
              </a:ext>
            </a:extLst>
          </p:cNvPr>
          <p:cNvSpPr txBox="1"/>
          <p:nvPr/>
        </p:nvSpPr>
        <p:spPr>
          <a:xfrm>
            <a:off x="7090071" y="2762135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3C5B3B-9ED3-4B91-8368-9E14AB0EACDA}"/>
              </a:ext>
            </a:extLst>
          </p:cNvPr>
          <p:cNvSpPr txBox="1"/>
          <p:nvPr/>
        </p:nvSpPr>
        <p:spPr>
          <a:xfrm>
            <a:off x="5641201" y="5490119"/>
            <a:ext cx="2139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260AFF-C70C-40D2-A08C-A743C1CCA5E4}"/>
              </a:ext>
            </a:extLst>
          </p:cNvPr>
          <p:cNvSpPr txBox="1"/>
          <p:nvPr/>
        </p:nvSpPr>
        <p:spPr>
          <a:xfrm>
            <a:off x="9383414" y="2378020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731EEC-439C-4142-850B-4753F55D55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91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42"/>
    </mc:Choice>
    <mc:Fallback xmlns="">
      <p:transition spd="slow" advTm="3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16490-2C20-459E-B15A-7D0E84D3F3A0}"/>
              </a:ext>
            </a:extLst>
          </p:cNvPr>
          <p:cNvSpPr/>
          <p:nvPr/>
        </p:nvSpPr>
        <p:spPr>
          <a:xfrm>
            <a:off x="2887080" y="701456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798A4-D570-4520-939D-C4838AC11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5667" l="10000" r="90000">
                        <a14:foregroundMark x1="46333" y1="70500" x2="53167" y2="80167"/>
                        <a14:foregroundMark x1="53167" y1="80167" x2="53833" y2="95833"/>
                        <a14:foregroundMark x1="48167" y1="68167" x2="55500" y2="74500"/>
                        <a14:foregroundMark x1="55500" y1="74500" x2="56000" y2="75500"/>
                        <a14:foregroundMark x1="55833" y1="7500" x2="56667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2659500"/>
            <a:ext cx="3052800" cy="30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CBE62-D26A-4571-977F-452424D28B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4667" y1="26349" x2="71333" y2="53651"/>
                        <a14:backgroundMark x1="44667" y1="15556" x2="57667" y2="52063"/>
                        <a14:backgroundMark x1="57667" y1="52063" x2="80833" y2="74921"/>
                        <a14:backgroundMark x1="80833" y1="74921" x2="85500" y2="62540"/>
                        <a14:backgroundMark x1="85500" y1="62540" x2="86000" y2="49524"/>
                        <a14:backgroundMark x1="86000" y1="49524" x2="77833" y2="19683"/>
                        <a14:backgroundMark x1="77833" y1="19683" x2="71500" y2="23492"/>
                        <a14:backgroundMark x1="70359" y1="25884" x2="58167" y2="51429"/>
                        <a14:backgroundMark x1="71500" y1="23492" x2="70916" y2="24716"/>
                        <a14:backgroundMark x1="34833" y1="26984" x2="55833" y2="74921"/>
                        <a14:backgroundMark x1="53167" y1="42222" x2="46333" y2="78413"/>
                        <a14:backgroundMark x1="46333" y1="78413" x2="40833" y2="78730"/>
                        <a14:backgroundMark x1="40833" y1="78730" x2="41167" y2="59683"/>
                        <a14:backgroundMark x1="41167" y1="59683" x2="48500" y2="70794"/>
                        <a14:backgroundMark x1="48500" y1="70794" x2="48833" y2="73016"/>
                        <a14:backgroundMark x1="77027" y1="42770" x2="80167" y2="71429"/>
                        <a14:backgroundMark x1="80167" y1="71429" x2="79833" y2="72698"/>
                        <a14:backgroundMark x1="32833" y1="37460" x2="42000" y2="66349"/>
                        <a14:backgroundMark x1="42000" y1="66349" x2="42000" y2="6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96" t="20331" r="18553" b="38627"/>
          <a:stretch/>
        </p:blipFill>
        <p:spPr>
          <a:xfrm>
            <a:off x="3440753" y="3283425"/>
            <a:ext cx="2466975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D29FA4-B162-4721-83A7-4CCC39B812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500" r="98750">
                        <a14:foregroundMark x1="8845" y1="33000" x2="8500" y2="36000"/>
                        <a14:foregroundMark x1="8874" y1="32750" x2="8845" y2="33000"/>
                        <a14:foregroundMark x1="8903" y1="32500" x2="8874" y2="32750"/>
                        <a14:foregroundMark x1="10000" y1="23000" x2="9557" y2="26840"/>
                        <a14:foregroundMark x1="8500" y1="36000" x2="9500" y2="36500"/>
                        <a14:foregroundMark x1="43000" y1="10750" x2="55500" y2="10500"/>
                        <a14:foregroundMark x1="55500" y1="10500" x2="65250" y2="13250"/>
                        <a14:foregroundMark x1="86000" y1="42000" x2="98750" y2="50500"/>
                        <a14:backgroundMark x1="44250" y1="17000" x2="67250" y2="27000"/>
                        <a14:backgroundMark x1="25000" y1="30000" x2="36750" y2="31000"/>
                        <a14:backgroundMark x1="12250" y1="27500" x2="11000" y2="32500"/>
                        <a14:backgroundMark x1="8000" y1="32500" x2="8000" y2="32500"/>
                        <a14:backgroundMark x1="8750" y1="32750" x2="8750" y2="32750"/>
                        <a14:backgroundMark x1="9250" y1="32000" x2="9250" y2="32000"/>
                        <a14:backgroundMark x1="9250" y1="31750" x2="9250" y2="32500"/>
                        <a14:backgroundMark x1="9250" y1="33000" x2="9250" y2="33000"/>
                        <a14:backgroundMark x1="9250" y1="33000" x2="9250" y2="33000"/>
                        <a14:backgroundMark x1="29500" y1="40000" x2="49000" y2="39000"/>
                        <a14:backgroundMark x1="58500" y1="35750" x2="61250" y2="35500"/>
                        <a14:backgroundMark x1="62250" y1="42250" x2="72000" y2="39000"/>
                        <a14:backgroundMark x1="66500" y1="48250" x2="86000" y2="52500"/>
                        <a14:backgroundMark x1="24250" y1="44500" x2="42750" y2="48500"/>
                        <a14:backgroundMark x1="54250" y1="51500" x2="55000" y2="56000"/>
                        <a14:backgroundMark x1="58500" y1="65000" x2="93250" y2="73250"/>
                        <a14:backgroundMark x1="31250" y1="76750" x2="28000" y2="85500"/>
                        <a14:backgroundMark x1="92250" y1="56500" x2="977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71" y="1145025"/>
            <a:ext cx="2138400" cy="213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5A61FB-B036-489B-AF5F-5A52934D61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67" b="91528" l="5000" r="93281">
                        <a14:foregroundMark x1="25313" y1="32778" x2="11094" y2="48472"/>
                        <a14:foregroundMark x1="11094" y1="48472" x2="7344" y2="56250"/>
                        <a14:foregroundMark x1="7344" y1="56250" x2="5469" y2="64861"/>
                        <a14:foregroundMark x1="5469" y1="64861" x2="10547" y2="71528"/>
                        <a14:foregroundMark x1="8672" y1="51528" x2="5625" y2="59028"/>
                        <a14:foregroundMark x1="5625" y1="59028" x2="5234" y2="62222"/>
                        <a14:foregroundMark x1="45121" y1="69858" x2="47891" y2="74444"/>
                        <a14:foregroundMark x1="39922" y1="61250" x2="43667" y2="67451"/>
                        <a14:foregroundMark x1="47891" y1="74444" x2="53359" y2="78889"/>
                        <a14:foregroundMark x1="51953" y1="57778" x2="49141" y2="63472"/>
                        <a14:foregroundMark x1="49141" y1="63472" x2="49766" y2="71806"/>
                        <a14:foregroundMark x1="49766" y1="71806" x2="50859" y2="72778"/>
                        <a14:foregroundMark x1="80938" y1="55278" x2="92969" y2="72361"/>
                        <a14:foregroundMark x1="92969" y1="72361" x2="93281" y2="73889"/>
                        <a14:foregroundMark x1="33906" y1="3472" x2="37969" y2="9583"/>
                        <a14:foregroundMark x1="37969" y1="9583" x2="43203" y2="11111"/>
                        <a14:foregroundMark x1="33516" y1="4167" x2="32656" y2="8333"/>
                        <a14:foregroundMark x1="23281" y1="16806" x2="28359" y2="21528"/>
                        <a14:foregroundMark x1="79922" y1="89861" x2="82344" y2="91528"/>
                        <a14:foregroundMark x1="90469" y1="65972" x2="92344" y2="65556"/>
                        <a14:foregroundMark x1="93281" y1="74306" x2="89297" y2="82083"/>
                        <a14:foregroundMark x1="31094" y1="13056" x2="28828" y2="16806"/>
                        <a14:foregroundMark x1="25800" y1="30253" x2="25781" y2="30694"/>
                        <a14:backgroundMark x1="34219" y1="63889" x2="47188" y2="79861"/>
                        <a14:backgroundMark x1="47188" y1="79861" x2="78203" y2="97778"/>
                        <a14:backgroundMark x1="78203" y1="97778" x2="83125" y2="97500"/>
                        <a14:backgroundMark x1="83125" y1="97500" x2="88594" y2="91111"/>
                        <a14:backgroundMark x1="88594" y1="91111" x2="93906" y2="89583"/>
                        <a14:backgroundMark x1="45781" y1="56806" x2="45391" y2="65972"/>
                        <a14:backgroundMark x1="45391" y1="65972" x2="46250" y2="68889"/>
                        <a14:backgroundMark x1="53594" y1="63472" x2="54688" y2="71944"/>
                        <a14:backgroundMark x1="62031" y1="72361" x2="75547" y2="95556"/>
                        <a14:backgroundMark x1="25859" y1="83889" x2="41797" y2="91667"/>
                        <a14:backgroundMark x1="27656" y1="81667" x2="21328" y2="88333"/>
                        <a14:backgroundMark x1="21328" y1="88333" x2="16719" y2="85139"/>
                        <a14:backgroundMark x1="16719" y1="85139" x2="16719" y2="85139"/>
                        <a14:backgroundMark x1="23438" y1="23889" x2="25234" y2="3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956" y="1462528"/>
            <a:ext cx="2466975" cy="20905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D579CF-C5E3-48E1-8C77-4EF2F81DDAE4}"/>
              </a:ext>
            </a:extLst>
          </p:cNvPr>
          <p:cNvSpPr txBox="1"/>
          <p:nvPr/>
        </p:nvSpPr>
        <p:spPr>
          <a:xfrm>
            <a:off x="1173133" y="3574576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1E8ABF-95E5-452D-BA5D-150823C7A6F1}"/>
              </a:ext>
            </a:extLst>
          </p:cNvPr>
          <p:cNvSpPr txBox="1"/>
          <p:nvPr/>
        </p:nvSpPr>
        <p:spPr>
          <a:xfrm>
            <a:off x="3872385" y="2445562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918A57-E863-45AA-B324-40FC23133A3B}"/>
              </a:ext>
            </a:extLst>
          </p:cNvPr>
          <p:cNvSpPr txBox="1"/>
          <p:nvPr/>
        </p:nvSpPr>
        <p:spPr>
          <a:xfrm>
            <a:off x="6896100" y="3924290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F8EEC9-F160-49BE-B587-A27DA74F1A5B}"/>
              </a:ext>
            </a:extLst>
          </p:cNvPr>
          <p:cNvSpPr txBox="1"/>
          <p:nvPr/>
        </p:nvSpPr>
        <p:spPr>
          <a:xfrm>
            <a:off x="9304920" y="1922342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FFA7F6-2291-4BE6-9771-637CA6F913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716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"/>
    </mc:Choice>
    <mc:Fallback xmlns=""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16490-2C20-459E-B15A-7D0E84D3F3A0}"/>
              </a:ext>
            </a:extLst>
          </p:cNvPr>
          <p:cNvSpPr/>
          <p:nvPr/>
        </p:nvSpPr>
        <p:spPr>
          <a:xfrm>
            <a:off x="2887080" y="701456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798A4-D570-4520-939D-C4838AC11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5667" l="10000" r="90000">
                        <a14:foregroundMark x1="46333" y1="70500" x2="53167" y2="80167"/>
                        <a14:foregroundMark x1="53167" y1="80167" x2="53833" y2="95833"/>
                        <a14:foregroundMark x1="48167" y1="68167" x2="55500" y2="74500"/>
                        <a14:foregroundMark x1="55500" y1="74500" x2="56000" y2="75500"/>
                        <a14:foregroundMark x1="55833" y1="7500" x2="56667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2659500"/>
            <a:ext cx="3052800" cy="30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CBE62-D26A-4571-977F-452424D28B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4667" y1="26349" x2="71333" y2="53651"/>
                        <a14:backgroundMark x1="44667" y1="15556" x2="57667" y2="52063"/>
                        <a14:backgroundMark x1="57667" y1="52063" x2="80833" y2="74921"/>
                        <a14:backgroundMark x1="80833" y1="74921" x2="85500" y2="62540"/>
                        <a14:backgroundMark x1="85500" y1="62540" x2="86000" y2="49524"/>
                        <a14:backgroundMark x1="86000" y1="49524" x2="77833" y2="19683"/>
                        <a14:backgroundMark x1="77833" y1="19683" x2="71500" y2="23492"/>
                        <a14:backgroundMark x1="70359" y1="25884" x2="58167" y2="51429"/>
                        <a14:backgroundMark x1="71500" y1="23492" x2="70916" y2="24716"/>
                        <a14:backgroundMark x1="34833" y1="26984" x2="55833" y2="74921"/>
                        <a14:backgroundMark x1="53167" y1="42222" x2="46333" y2="78413"/>
                        <a14:backgroundMark x1="46333" y1="78413" x2="40833" y2="78730"/>
                        <a14:backgroundMark x1="40833" y1="78730" x2="41167" y2="59683"/>
                        <a14:backgroundMark x1="41167" y1="59683" x2="48500" y2="70794"/>
                        <a14:backgroundMark x1="48500" y1="70794" x2="48833" y2="73016"/>
                        <a14:backgroundMark x1="77027" y1="42770" x2="80167" y2="71429"/>
                        <a14:backgroundMark x1="80167" y1="71429" x2="79833" y2="72698"/>
                        <a14:backgroundMark x1="32833" y1="37460" x2="42000" y2="66349"/>
                        <a14:backgroundMark x1="42000" y1="66349" x2="42000" y2="6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96" t="20331" r="18553" b="38627"/>
          <a:stretch/>
        </p:blipFill>
        <p:spPr>
          <a:xfrm>
            <a:off x="3440753" y="3283425"/>
            <a:ext cx="2466975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D29FA4-B162-4721-83A7-4CCC39B812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500" r="98750">
                        <a14:foregroundMark x1="8845" y1="33000" x2="8500" y2="36000"/>
                        <a14:foregroundMark x1="8874" y1="32750" x2="8845" y2="33000"/>
                        <a14:foregroundMark x1="8903" y1="32500" x2="8874" y2="32750"/>
                        <a14:foregroundMark x1="10000" y1="23000" x2="9557" y2="26840"/>
                        <a14:foregroundMark x1="8500" y1="36000" x2="9500" y2="36500"/>
                        <a14:foregroundMark x1="43000" y1="10750" x2="55500" y2="10500"/>
                        <a14:foregroundMark x1="55500" y1="10500" x2="65250" y2="13250"/>
                        <a14:foregroundMark x1="86000" y1="42000" x2="98750" y2="50500"/>
                        <a14:backgroundMark x1="44250" y1="17000" x2="67250" y2="27000"/>
                        <a14:backgroundMark x1="25000" y1="30000" x2="36750" y2="31000"/>
                        <a14:backgroundMark x1="12250" y1="27500" x2="11000" y2="32500"/>
                        <a14:backgroundMark x1="8000" y1="32500" x2="8000" y2="32500"/>
                        <a14:backgroundMark x1="8750" y1="32750" x2="8750" y2="32750"/>
                        <a14:backgroundMark x1="9250" y1="32000" x2="9250" y2="32000"/>
                        <a14:backgroundMark x1="9250" y1="31750" x2="9250" y2="32500"/>
                        <a14:backgroundMark x1="9250" y1="33000" x2="9250" y2="33000"/>
                        <a14:backgroundMark x1="9250" y1="33000" x2="9250" y2="33000"/>
                        <a14:backgroundMark x1="29500" y1="40000" x2="49000" y2="39000"/>
                        <a14:backgroundMark x1="58500" y1="35750" x2="61250" y2="35500"/>
                        <a14:backgroundMark x1="62250" y1="42250" x2="72000" y2="39000"/>
                        <a14:backgroundMark x1="66500" y1="48250" x2="86000" y2="52500"/>
                        <a14:backgroundMark x1="24250" y1="44500" x2="42750" y2="48500"/>
                        <a14:backgroundMark x1="54250" y1="51500" x2="55000" y2="56000"/>
                        <a14:backgroundMark x1="58500" y1="65000" x2="93250" y2="73250"/>
                        <a14:backgroundMark x1="31250" y1="76750" x2="28000" y2="85500"/>
                        <a14:backgroundMark x1="92250" y1="56500" x2="977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71" y="1145025"/>
            <a:ext cx="2138400" cy="213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5A61FB-B036-489B-AF5F-5A52934D61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67" b="91528" l="5000" r="93281">
                        <a14:foregroundMark x1="25313" y1="32778" x2="11094" y2="48472"/>
                        <a14:foregroundMark x1="11094" y1="48472" x2="7344" y2="56250"/>
                        <a14:foregroundMark x1="7344" y1="56250" x2="5469" y2="64861"/>
                        <a14:foregroundMark x1="5469" y1="64861" x2="10547" y2="71528"/>
                        <a14:foregroundMark x1="8672" y1="51528" x2="5625" y2="59028"/>
                        <a14:foregroundMark x1="5625" y1="59028" x2="5234" y2="62222"/>
                        <a14:foregroundMark x1="45121" y1="69858" x2="47891" y2="74444"/>
                        <a14:foregroundMark x1="39922" y1="61250" x2="43667" y2="67451"/>
                        <a14:foregroundMark x1="47891" y1="74444" x2="53359" y2="78889"/>
                        <a14:foregroundMark x1="51953" y1="57778" x2="49141" y2="63472"/>
                        <a14:foregroundMark x1="49141" y1="63472" x2="49766" y2="71806"/>
                        <a14:foregroundMark x1="49766" y1="71806" x2="50859" y2="72778"/>
                        <a14:foregroundMark x1="80938" y1="55278" x2="92969" y2="72361"/>
                        <a14:foregroundMark x1="92969" y1="72361" x2="93281" y2="73889"/>
                        <a14:foregroundMark x1="33906" y1="3472" x2="37969" y2="9583"/>
                        <a14:foregroundMark x1="37969" y1="9583" x2="43203" y2="11111"/>
                        <a14:foregroundMark x1="33516" y1="4167" x2="32656" y2="8333"/>
                        <a14:foregroundMark x1="23281" y1="16806" x2="28359" y2="21528"/>
                        <a14:foregroundMark x1="79922" y1="89861" x2="82344" y2="91528"/>
                        <a14:foregroundMark x1="90469" y1="65972" x2="92344" y2="65556"/>
                        <a14:foregroundMark x1="93281" y1="74306" x2="89297" y2="82083"/>
                        <a14:foregroundMark x1="31094" y1="13056" x2="28828" y2="16806"/>
                        <a14:foregroundMark x1="25800" y1="30253" x2="25781" y2="30694"/>
                        <a14:backgroundMark x1="34219" y1="63889" x2="47188" y2="79861"/>
                        <a14:backgroundMark x1="47188" y1="79861" x2="78203" y2="97778"/>
                        <a14:backgroundMark x1="78203" y1="97778" x2="83125" y2="97500"/>
                        <a14:backgroundMark x1="83125" y1="97500" x2="88594" y2="91111"/>
                        <a14:backgroundMark x1="88594" y1="91111" x2="93906" y2="89583"/>
                        <a14:backgroundMark x1="45781" y1="56806" x2="45391" y2="65972"/>
                        <a14:backgroundMark x1="45391" y1="65972" x2="46250" y2="68889"/>
                        <a14:backgroundMark x1="53594" y1="63472" x2="54688" y2="71944"/>
                        <a14:backgroundMark x1="62031" y1="72361" x2="75547" y2="95556"/>
                        <a14:backgroundMark x1="25859" y1="83889" x2="41797" y2="91667"/>
                        <a14:backgroundMark x1="27656" y1="81667" x2="21328" y2="88333"/>
                        <a14:backgroundMark x1="21328" y1="88333" x2="16719" y2="85139"/>
                        <a14:backgroundMark x1="16719" y1="85139" x2="16719" y2="85139"/>
                        <a14:backgroundMark x1="23438" y1="23889" x2="25234" y2="3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956" y="1462528"/>
            <a:ext cx="2466975" cy="20905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D579CF-C5E3-48E1-8C77-4EF2F81DDAE4}"/>
              </a:ext>
            </a:extLst>
          </p:cNvPr>
          <p:cNvSpPr txBox="1"/>
          <p:nvPr/>
        </p:nvSpPr>
        <p:spPr>
          <a:xfrm>
            <a:off x="1173133" y="3574576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1E8ABF-95E5-452D-BA5D-150823C7A6F1}"/>
              </a:ext>
            </a:extLst>
          </p:cNvPr>
          <p:cNvSpPr txBox="1"/>
          <p:nvPr/>
        </p:nvSpPr>
        <p:spPr>
          <a:xfrm>
            <a:off x="3872385" y="2445562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918A57-E863-45AA-B324-40FC23133A3B}"/>
              </a:ext>
            </a:extLst>
          </p:cNvPr>
          <p:cNvSpPr txBox="1"/>
          <p:nvPr/>
        </p:nvSpPr>
        <p:spPr>
          <a:xfrm>
            <a:off x="6896100" y="3924290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F8EEC9-F160-49BE-B587-A27DA74F1A5B}"/>
              </a:ext>
            </a:extLst>
          </p:cNvPr>
          <p:cNvSpPr txBox="1"/>
          <p:nvPr/>
        </p:nvSpPr>
        <p:spPr>
          <a:xfrm>
            <a:off x="9304920" y="1922342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B81318-797B-4E5F-8A97-9E9C03F8A0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74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9"/>
    </mc:Choice>
    <mc:Fallback xmlns="">
      <p:transition spd="slow" advTm="1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ng-coi-xe-canh-sa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7863A66-13E5-416F-A5E0-283D5F2435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667" y="435302"/>
            <a:ext cx="396240" cy="3962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DE1A44-3011-45DB-BBCC-1B3606C9D9EC}"/>
              </a:ext>
            </a:extLst>
          </p:cNvPr>
          <p:cNvSpPr/>
          <p:nvPr/>
        </p:nvSpPr>
        <p:spPr>
          <a:xfrm>
            <a:off x="3189975" y="576274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C9B83A-73CB-47E0-9E49-F9F528BB15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030" y1="35354" x2="54697" y2="35556"/>
                        <a14:foregroundMark x1="54697" y1="35556" x2="64242" y2="34747"/>
                        <a14:foregroundMark x1="69697" y1="30303" x2="70606" y2="32525"/>
                        <a14:backgroundMark x1="33182" y1="38889" x2="73333" y2="44848"/>
                        <a14:backgroundMark x1="65606" y1="41515" x2="22576" y2="56061"/>
                        <a14:backgroundMark x1="22576" y1="56061" x2="53182" y2="58990"/>
                        <a14:backgroundMark x1="53182" y1="58990" x2="58788" y2="62626"/>
                        <a14:backgroundMark x1="28182" y1="10707" x2="20758" y2="21414"/>
                        <a14:backgroundMark x1="20758" y1="21414" x2="20303" y2="47071"/>
                        <a14:backgroundMark x1="20303" y1="47071" x2="2303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1316" r="18430" b="54673"/>
          <a:stretch/>
        </p:blipFill>
        <p:spPr>
          <a:xfrm>
            <a:off x="3974888" y="4088905"/>
            <a:ext cx="3000375" cy="2332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59A5E8-C323-42FD-B0B9-E536EEB5D0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43" b="93197" l="4688" r="91797">
                        <a14:foregroundMark x1="12402" y1="17177" x2="6738" y2="31633"/>
                        <a14:foregroundMark x1="6738" y1="31633" x2="5469" y2="40986"/>
                        <a14:foregroundMark x1="5469" y1="40986" x2="9863" y2="58163"/>
                        <a14:foregroundMark x1="9863" y1="58163" x2="14844" y2="56463"/>
                        <a14:foregroundMark x1="14844" y1="56463" x2="48047" y2="75850"/>
                        <a14:foregroundMark x1="48047" y1="75850" x2="53320" y2="85884"/>
                        <a14:foregroundMark x1="53320" y1="85884" x2="60352" y2="77721"/>
                        <a14:foregroundMark x1="60352" y1="77721" x2="59473" y2="68197"/>
                        <a14:foregroundMark x1="59473" y1="68197" x2="54004" y2="59524"/>
                        <a14:foregroundMark x1="54004" y1="59524" x2="46289" y2="56973"/>
                        <a14:foregroundMark x1="46289" y1="56973" x2="51172" y2="67177"/>
                        <a14:foregroundMark x1="51172" y1="67177" x2="66699" y2="71769"/>
                        <a14:foregroundMark x1="66699" y1="71769" x2="91699" y2="64626"/>
                        <a14:foregroundMark x1="91699" y1="64626" x2="91797" y2="38605"/>
                        <a14:foregroundMark x1="91797" y1="38605" x2="90137" y2="35544"/>
                        <a14:foregroundMark x1="85938" y1="44048" x2="87012" y2="73980"/>
                        <a14:foregroundMark x1="68652" y1="76531" x2="78906" y2="73810"/>
                        <a14:foregroundMark x1="85547" y1="75850" x2="74902" y2="83163"/>
                        <a14:foregroundMark x1="74902" y1="83163" x2="68848" y2="83503"/>
                        <a14:foregroundMark x1="68848" y1="83503" x2="68262" y2="83163"/>
                        <a14:foregroundMark x1="43066" y1="72959" x2="46094" y2="84184"/>
                        <a14:foregroundMark x1="46094" y1="84184" x2="51074" y2="93197"/>
                        <a14:foregroundMark x1="51074" y1="93197" x2="61621" y2="77891"/>
                        <a14:foregroundMark x1="59570" y1="81293" x2="58008" y2="90646"/>
                        <a14:foregroundMark x1="58008" y1="90646" x2="52441" y2="92177"/>
                        <a14:foregroundMark x1="52441" y1="92177" x2="45410" y2="84864"/>
                        <a14:foregroundMark x1="45410" y1="84864" x2="42090" y2="73810"/>
                        <a14:foregroundMark x1="59375" y1="88946" x2="55078" y2="93027"/>
                        <a14:foregroundMark x1="55078" y1="93027" x2="48145" y2="91667"/>
                        <a14:foregroundMark x1="48145" y1="91667" x2="44531" y2="84864"/>
                        <a14:foregroundMark x1="44531" y1="84864" x2="42285" y2="75510"/>
                        <a14:foregroundMark x1="42285" y1="75510" x2="37207" y2="70578"/>
                        <a14:foregroundMark x1="37207" y1="70578" x2="23047" y2="65476"/>
                        <a14:foregroundMark x1="23047" y1="65476" x2="17578" y2="59184"/>
                        <a14:foregroundMark x1="17578" y1="59184" x2="11035" y2="58333"/>
                        <a14:foregroundMark x1="11035" y1="58333" x2="5859" y2="38605"/>
                        <a14:foregroundMark x1="5859" y1="38605" x2="6934" y2="28912"/>
                        <a14:foregroundMark x1="6934" y1="28912" x2="7031" y2="28401"/>
                        <a14:foregroundMark x1="13477" y1="13776" x2="30176" y2="8673"/>
                        <a14:foregroundMark x1="30176" y1="8673" x2="37695" y2="9184"/>
                        <a14:foregroundMark x1="37695" y1="9184" x2="43945" y2="8673"/>
                        <a14:foregroundMark x1="43945" y1="8673" x2="46387" y2="9014"/>
                        <a14:foregroundMark x1="50488" y1="12415" x2="63867" y2="28061"/>
                        <a14:foregroundMark x1="5176" y1="39966" x2="5859" y2="50850"/>
                        <a14:foregroundMark x1="5859" y1="50850" x2="8789" y2="65306"/>
                        <a14:foregroundMark x1="4785" y1="44048" x2="5469" y2="50170"/>
                        <a14:foregroundMark x1="12207" y1="59354" x2="9277" y2="66327"/>
                        <a14:foregroundMark x1="41113" y1="74660" x2="45020" y2="81293"/>
                        <a14:foregroundMark x1="45020" y1="81293" x2="47070" y2="90136"/>
                        <a14:foregroundMark x1="47070" y1="90136" x2="51367" y2="95408"/>
                        <a14:foregroundMark x1="51367" y1="95408" x2="57227" y2="93367"/>
                        <a14:foregroundMark x1="57227" y1="93367" x2="61035" y2="85034"/>
                        <a14:foregroundMark x1="61035" y1="85034" x2="61133" y2="84354"/>
                        <a14:foregroundMark x1="42383" y1="76020" x2="46973" y2="90646"/>
                        <a14:foregroundMark x1="41602" y1="76701" x2="46680" y2="90986"/>
                        <a14:foregroundMark x1="42285" y1="78741" x2="44629" y2="87245"/>
                        <a14:foregroundMark x1="44629" y1="87245" x2="47656" y2="91327"/>
                        <a14:foregroundMark x1="42285" y1="79592" x2="44922" y2="88435"/>
                        <a14:foregroundMark x1="44922" y1="88435" x2="46973" y2="92177"/>
                        <a14:foregroundMark x1="42188" y1="82823" x2="42188" y2="82823"/>
                        <a14:foregroundMark x1="41992" y1="82653" x2="41992" y2="82653"/>
                        <a14:foregroundMark x1="41309" y1="81122" x2="41309" y2="81122"/>
                        <a14:foregroundMark x1="43262" y1="87585" x2="43262" y2="87585"/>
                        <a14:foregroundMark x1="12793" y1="67177" x2="12793" y2="67177"/>
                        <a14:foregroundMark x1="25391" y1="8673" x2="25391" y2="8673"/>
                        <a14:foregroundMark x1="22266" y1="8163" x2="22266" y2="8163"/>
                        <a14:foregroundMark x1="22168" y1="7143" x2="22168" y2="7143"/>
                        <a14:foregroundMark x1="25195" y1="9014" x2="25195" y2="9014"/>
                        <a14:foregroundMark x1="24902" y1="8163" x2="24902" y2="8163"/>
                        <a14:foregroundMark x1="10156" y1="17007" x2="10156" y2="17007"/>
                        <a14:backgroundMark x1="8594" y1="7143" x2="12793" y2="11905"/>
                        <a14:backgroundMark x1="8594" y1="70068" x2="16113" y2="68537"/>
                        <a14:backgroundMark x1="16113" y1="68537" x2="46973" y2="98299"/>
                        <a14:backgroundMark x1="22559" y1="7483" x2="22559" y2="7483"/>
                        <a14:backgroundMark x1="21191" y1="10034" x2="21191" y2="10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3717102"/>
            <a:ext cx="4762500" cy="2734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BA6045-FDF0-41A5-A1F1-C54E656C8E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50" b="90000" l="10000" r="90000">
                        <a14:foregroundMark x1="31458" y1="11373" x2="44333" y2="8750"/>
                        <a14:foregroundMark x1="44333" y1="8750" x2="53167" y2="10000"/>
                        <a14:foregroundMark x1="53167" y1="10000" x2="64500" y2="21000"/>
                        <a14:foregroundMark x1="64500" y1="21000" x2="68667" y2="71750"/>
                        <a14:foregroundMark x1="49833" y1="39000" x2="66167" y2="74750"/>
                        <a14:foregroundMark x1="41167" y1="79500" x2="26000" y2="57500"/>
                        <a14:foregroundMark x1="26000" y1="57500" x2="25833" y2="57750"/>
                        <a14:foregroundMark x1="25167" y1="56250" x2="27667" y2="64500"/>
                        <a14:foregroundMark x1="44667" y1="73500" x2="51500" y2="83750"/>
                        <a14:foregroundMark x1="51500" y1="83750" x2="62333" y2="80250"/>
                        <a14:foregroundMark x1="62333" y1="80250" x2="64500" y2="78000"/>
                        <a14:foregroundMark x1="63167" y1="15750" x2="72167" y2="37250"/>
                        <a14:backgroundMark x1="24833" y1="11500" x2="32667" y2="8000"/>
                        <a14:backgroundMark x1="78000" y1="17750" x2="88333" y2="32250"/>
                        <a14:backgroundMark x1="88333" y1="32250" x2="885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88" y="1665530"/>
            <a:ext cx="3450450" cy="2300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001A13-616F-4F00-858F-8EA8638E5D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90" b="91045" l="10000" r="90204">
                        <a14:foregroundMark x1="42382" y1="13494" x2="39184" y2="16418"/>
                        <a14:foregroundMark x1="74239" y1="40676" x2="78571" y2="47164"/>
                        <a14:foregroundMark x1="78571" y1="47164" x2="86327" y2="76418"/>
                        <a14:foregroundMark x1="76122" y1="92239" x2="70204" y2="91343"/>
                        <a14:foregroundMark x1="70204" y1="91343" x2="64694" y2="83582"/>
                        <a14:foregroundMark x1="64694" y1="83582" x2="63265" y2="74328"/>
                        <a14:foregroundMark x1="52449" y1="76418" x2="46939" y2="88657"/>
                        <a14:foregroundMark x1="45918" y1="85672" x2="47959" y2="85970"/>
                        <a14:foregroundMark x1="22877" y1="49707" x2="25510" y2="54925"/>
                        <a14:foregroundMark x1="21935" y1="47839" x2="22324" y2="48611"/>
                        <a14:foregroundMark x1="84525" y1="7403" x2="86531" y2="39403"/>
                        <a14:foregroundMark x1="16122" y1="25970" x2="22857" y2="27164"/>
                        <a14:foregroundMark x1="22857" y1="27164" x2="24082" y2="28955"/>
                        <a14:foregroundMark x1="86327" y1="42985" x2="90612" y2="52537"/>
                        <a14:foregroundMark x1="90612" y1="52537" x2="90612" y2="54627"/>
                        <a14:foregroundMark x1="86531" y1="64776" x2="88367" y2="70746"/>
                        <a14:foregroundMark x1="86939" y1="64179" x2="89592" y2="64776"/>
                        <a14:foregroundMark x1="90408" y1="65075" x2="90408" y2="65672"/>
                        <a14:foregroundMark x1="80204" y1="10149" x2="82653" y2="12537"/>
                        <a14:foregroundMark x1="81633" y1="2985" x2="86327" y2="6866"/>
                        <a14:foregroundMark x1="82857" y1="2090" x2="81429" y2="2985"/>
                        <a14:foregroundMark x1="62245" y1="41194" x2="68367" y2="42090"/>
                        <a14:foregroundMark x1="68367" y1="42090" x2="74694" y2="39403"/>
                        <a14:foregroundMark x1="74694" y1="39403" x2="74694" y2="39403"/>
                        <a14:foregroundMark x1="16531" y1="23582" x2="18571" y2="22090"/>
                        <a14:foregroundMark x1="29592" y1="72836" x2="37551" y2="73134"/>
                        <a14:foregroundMark x1="37551" y1="73134" x2="38163" y2="72537"/>
                        <a14:foregroundMark x1="32653" y1="73433" x2="37755" y2="74030"/>
                        <a14:backgroundMark x1="37884" y1="14492" x2="37755" y2="14627"/>
                        <a14:backgroundMark x1="49388" y1="10746" x2="49592" y2="10149"/>
                        <a14:backgroundMark x1="47659" y1="17433" x2="55306" y2="25970"/>
                        <a14:backgroundMark x1="55306" y1="25970" x2="60907" y2="24878"/>
                        <a14:backgroundMark x1="62014" y1="24191" x2="69796" y2="16418"/>
                        <a14:backgroundMark x1="53469" y1="34328" x2="53673" y2="36418"/>
                        <a14:backgroundMark x1="76122" y1="23881" x2="80854" y2="32243"/>
                        <a14:backgroundMark x1="80842" y1="32061" x2="78571" y2="25970"/>
                        <a14:backgroundMark x1="23265" y1="36418" x2="24898" y2="46866"/>
                        <a14:backgroundMark x1="24898" y1="46866" x2="25306" y2="48060"/>
                        <a14:backgroundMark x1="25510" y1="10149" x2="49184" y2="6269"/>
                        <a14:backgroundMark x1="49184" y1="6269" x2="61837" y2="8358"/>
                        <a14:backgroundMark x1="61837" y1="5373" x2="80838" y2="1978"/>
                        <a14:backgroundMark x1="55714" y1="32239" x2="65918" y2="34328"/>
                        <a14:backgroundMark x1="65918" y1="34328" x2="71429" y2="30149"/>
                        <a14:backgroundMark x1="66782" y1="35131" x2="73061" y2="32836"/>
                        <a14:backgroundMark x1="73061" y1="32836" x2="74490" y2="31045"/>
                        <a14:backgroundMark x1="70298" y1="35617" x2="70275" y2="35642"/>
                        <a14:backgroundMark x1="71224" y1="34627" x2="71053" y2="34810"/>
                        <a14:backgroundMark x1="57347" y1="37910" x2="62857" y2="37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06" y="1019199"/>
            <a:ext cx="4411081" cy="30157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A32454-C32F-45CA-B22E-B9040625D298}"/>
              </a:ext>
            </a:extLst>
          </p:cNvPr>
          <p:cNvSpPr txBox="1"/>
          <p:nvPr/>
        </p:nvSpPr>
        <p:spPr>
          <a:xfrm>
            <a:off x="1296958" y="4263235"/>
            <a:ext cx="23475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F05664-0F5A-466B-B7C2-EA1435091931}"/>
              </a:ext>
            </a:extLst>
          </p:cNvPr>
          <p:cNvSpPr txBox="1"/>
          <p:nvPr/>
        </p:nvSpPr>
        <p:spPr>
          <a:xfrm>
            <a:off x="8277225" y="2815680"/>
            <a:ext cx="152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E96C22C-EDA5-489D-BCD5-6044E401969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3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44"/>
    </mc:Choice>
    <mc:Fallback xmlns="">
      <p:transition spd="slow" advTm="54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4" grpId="0"/>
    </p:bldLst>
  </p:timing>
  <p:extLst>
    <p:ext uri="{E180D4A7-C9FB-4DFB-919C-405C955672EB}">
      <p14:showEvtLst xmlns:p14="http://schemas.microsoft.com/office/powerpoint/2010/main">
        <p14:playEvt time="35130" objId="2"/>
        <p14:stopEvt time="53438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A41B08-5838-4D4B-B5B3-DA0CFB922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72" b="98586" l="10000" r="90000">
                        <a14:foregroundMark x1="46364" y1="7172" x2="52273" y2="16970"/>
                        <a14:foregroundMark x1="52273" y1="16970" x2="50758" y2="20000"/>
                        <a14:foregroundMark x1="49394" y1="89293" x2="55152" y2="96364"/>
                        <a14:foregroundMark x1="55152" y1="96364" x2="44697" y2="98586"/>
                        <a14:foregroundMark x1="44697" y1="98586" x2="43182" y2="98182"/>
                        <a14:foregroundMark x1="65455" y1="31919" x2="65455" y2="31919"/>
                        <a14:foregroundMark x1="65000" y1="33535" x2="65000" y2="33535"/>
                        <a14:foregroundMark x1="63485" y1="28283" x2="65152" y2="33535"/>
                        <a14:foregroundMark x1="42727" y1="13838" x2="42727" y2="13838"/>
                        <a14:foregroundMark x1="42727" y1="15051" x2="42727" y2="15051"/>
                        <a14:foregroundMark x1="41818" y1="12222" x2="41818" y2="12222"/>
                        <a14:foregroundMark x1="41818" y1="11818" x2="41818" y2="11818"/>
                        <a14:backgroundMark x1="33030" y1="15960" x2="33485" y2="29596"/>
                        <a14:backgroundMark x1="33485" y1="29596" x2="29242" y2="37172"/>
                        <a14:backgroundMark x1="29242" y1="37172" x2="30455" y2="50909"/>
                        <a14:backgroundMark x1="66970" y1="12424" x2="72424" y2="19091"/>
                        <a14:backgroundMark x1="72424" y1="19091" x2="76667" y2="50808"/>
                        <a14:backgroundMark x1="60606" y1="40404" x2="60606" y2="40404"/>
                        <a14:backgroundMark x1="59697" y1="40606" x2="59697" y2="40606"/>
                        <a14:backgroundMark x1="61061" y1="42424" x2="60455" y2="43030"/>
                        <a14:backgroundMark x1="60455" y1="41111" x2="60455" y2="41111"/>
                        <a14:backgroundMark x1="60000" y1="41111" x2="60000" y2="41111"/>
                        <a14:backgroundMark x1="51818" y1="82525" x2="51818" y2="82525"/>
                        <a14:backgroundMark x1="52273" y1="82727" x2="52273" y2="82727"/>
                        <a14:backgroundMark x1="51818" y1="78586" x2="51818" y2="78586"/>
                        <a14:backgroundMark x1="51818" y1="75455" x2="51818" y2="75455"/>
                        <a14:backgroundMark x1="51364" y1="73939" x2="51364" y2="73939"/>
                        <a14:backgroundMark x1="51818" y1="77778" x2="51818" y2="77778"/>
                        <a14:backgroundMark x1="52576" y1="79798" x2="52576" y2="79798"/>
                        <a14:backgroundMark x1="52727" y1="80202" x2="52727" y2="80202"/>
                        <a14:backgroundMark x1="51818" y1="87374" x2="51818" y2="87374"/>
                        <a14:backgroundMark x1="51667" y1="88990" x2="51667" y2="88990"/>
                        <a14:backgroundMark x1="45455" y1="99798" x2="45455" y2="99798"/>
                        <a14:backgroundMark x1="45455" y1="98889" x2="45455" y2="98889"/>
                        <a14:backgroundMark x1="43485" y1="99798" x2="43485" y2="99798"/>
                        <a14:backgroundMark x1="38939" y1="99596" x2="38939" y2="99596"/>
                        <a14:backgroundMark x1="47424" y1="98889" x2="47424" y2="98889"/>
                        <a14:backgroundMark x1="41212" y1="99899" x2="41212" y2="99899"/>
                        <a14:backgroundMark x1="41212" y1="99899" x2="41212" y2="99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34" y="0"/>
            <a:ext cx="4354124" cy="6531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8507D0-04A0-4333-A16E-66C9F4A35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192" l="10000" r="90000">
                        <a14:foregroundMark x1="44545" y1="11313" x2="54091" y2="10505"/>
                        <a14:foregroundMark x1="54091" y1="10505" x2="57273" y2="13030"/>
                        <a14:foregroundMark x1="55909" y1="24545" x2="56364" y2="27273"/>
                        <a14:foregroundMark x1="44242" y1="25657" x2="45152" y2="29091"/>
                        <a14:foregroundMark x1="46061" y1="31414" x2="42273" y2="29192"/>
                        <a14:foregroundMark x1="67273" y1="30606" x2="68636" y2="34141"/>
                        <a14:foregroundMark x1="40152" y1="31717" x2="46515" y2="31515"/>
                        <a14:foregroundMark x1="59242" y1="25253" x2="59242" y2="25253"/>
                        <a14:foregroundMark x1="49848" y1="52424" x2="49848" y2="52424"/>
                        <a14:foregroundMark x1="45000" y1="51414" x2="45000" y2="51414"/>
                        <a14:foregroundMark x1="39545" y1="50303" x2="39545" y2="50303"/>
                        <a14:foregroundMark x1="61061" y1="50606" x2="61061" y2="50606"/>
                        <a14:foregroundMark x1="44394" y1="95556" x2="44394" y2="95556"/>
                        <a14:foregroundMark x1="42727" y1="97475" x2="42727" y2="97475"/>
                        <a14:foregroundMark x1="42879" y1="98788" x2="42879" y2="98788"/>
                        <a14:foregroundMark x1="45000" y1="95657" x2="40758" y2="99192"/>
                        <a14:foregroundMark x1="55152" y1="95758" x2="59394" y2="99192"/>
                        <a14:foregroundMark x1="59545" y1="96364" x2="58333" y2="95556"/>
                        <a14:foregroundMark x1="61212" y1="97475" x2="61212" y2="97475"/>
                        <a14:backgroundMark x1="38182" y1="42828" x2="38182" y2="42828"/>
                        <a14:backgroundMark x1="56970" y1="23232" x2="56970" y2="23232"/>
                        <a14:backgroundMark x1="63182" y1="52020" x2="63182" y2="52020"/>
                        <a14:backgroundMark x1="64848" y1="60808" x2="64848" y2="60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57" y="-169333"/>
            <a:ext cx="4354124" cy="65311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C19956-6281-4587-AB29-9E0AF1534007}"/>
              </a:ext>
            </a:extLst>
          </p:cNvPr>
          <p:cNvSpPr txBox="1"/>
          <p:nvPr/>
        </p:nvSpPr>
        <p:spPr>
          <a:xfrm>
            <a:off x="4478019" y="1702435"/>
            <a:ext cx="2943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B57B57-2A69-4508-B1D7-6C25DBB0FB71}"/>
              </a:ext>
            </a:extLst>
          </p:cNvPr>
          <p:cNvSpPr txBox="1"/>
          <p:nvPr/>
        </p:nvSpPr>
        <p:spPr>
          <a:xfrm>
            <a:off x="4478018" y="3432380"/>
            <a:ext cx="2943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E76DA0-ECB9-45DA-99CF-B42B44CC89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71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30"/>
    </mc:Choice>
    <mc:Fallback xmlns="">
      <p:transition spd="slow" advTm="24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1|2.7|1.3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3|3.6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.9|4.5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1.5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3|1.9|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.7|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4.7|1.7|1.8|5.1|11|1.4|1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6|2|1.5|1.1|1.1|1.5|1.7|4.6|11.2|1.3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4|3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|1.4|1|1.2|4.9|12.9|1.8|1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5.2|1.2|1.4|1.1|1.1|1.4|5|12.8|2.5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3|1.4|1.6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4|5.4|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2|1.5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2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5|13|7.3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220</Words>
  <Application>Microsoft Office PowerPoint</Application>
  <PresentationFormat>Widescreen</PresentationFormat>
  <Paragraphs>56</Paragraphs>
  <Slides>22</Slides>
  <Notes>1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trang</dc:creator>
  <cp:lastModifiedBy>duong trang</cp:lastModifiedBy>
  <cp:revision>18</cp:revision>
  <dcterms:created xsi:type="dcterms:W3CDTF">2021-10-30T14:25:52Z</dcterms:created>
  <dcterms:modified xsi:type="dcterms:W3CDTF">2024-04-03T09:53:37Z</dcterms:modified>
</cp:coreProperties>
</file>