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5"/>
  </p:notesMasterIdLst>
  <p:sldIdLst>
    <p:sldId id="264" r:id="rId2"/>
    <p:sldId id="299" r:id="rId3"/>
    <p:sldId id="301" r:id="rId4"/>
    <p:sldId id="296" r:id="rId5"/>
    <p:sldId id="262" r:id="rId6"/>
    <p:sldId id="274" r:id="rId7"/>
    <p:sldId id="257" r:id="rId8"/>
    <p:sldId id="259" r:id="rId9"/>
    <p:sldId id="277" r:id="rId10"/>
    <p:sldId id="275" r:id="rId11"/>
    <p:sldId id="278" r:id="rId12"/>
    <p:sldId id="281" r:id="rId13"/>
    <p:sldId id="286" r:id="rId14"/>
    <p:sldId id="282" r:id="rId15"/>
    <p:sldId id="287" r:id="rId16"/>
    <p:sldId id="279" r:id="rId17"/>
    <p:sldId id="288" r:id="rId18"/>
    <p:sldId id="283" r:id="rId19"/>
    <p:sldId id="289" r:id="rId20"/>
    <p:sldId id="284" r:id="rId21"/>
    <p:sldId id="291" r:id="rId22"/>
    <p:sldId id="295" r:id="rId23"/>
    <p:sldId id="293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33CC"/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21" autoAdjust="0"/>
    <p:restoredTop sz="94139" autoAdjust="0"/>
  </p:normalViewPr>
  <p:slideViewPr>
    <p:cSldViewPr>
      <p:cViewPr varScale="1">
        <p:scale>
          <a:sx n="77" d="100"/>
          <a:sy n="77" d="100"/>
        </p:scale>
        <p:origin x="141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85020-2B68-405C-A9E6-F8C3904CC829}" type="datetimeFigureOut">
              <a:rPr lang="en-US" smtClean="0"/>
              <a:t>04/13/2024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1FD4C-B9AC-47B9-864B-99489D18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9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4FD74-6759-4D33-B777-829AB464B8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1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1A4DD-5480-4398-B0AC-00BC45BE54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5188805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4B25D-9C57-48F7-A032-7AB1DB2EB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091377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D2346-8E30-4564-A498-92092C8D6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21280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00951-DF45-4391-8973-46B922D6D9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857831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E44FE-2F8C-44E9-AC12-131AEB46EC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238543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6A368-437C-4FBA-A9D7-04EA4C6128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184701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97115-13C7-44CB-BB41-CE6C51ACB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060051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9B325-E075-4A06-B2EE-BA8AC3C3DC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663818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33F02-6D8F-4B56-AF42-8E7EFBA950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110163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91730-AE5E-4618-962B-71D1C13651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448372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8C436-BB1E-4C36-B890-4E81B1A01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221200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4BD6D1C-5FF5-4A8F-81D4-C368570CD00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2.jpg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audio" Target="../media/audio2.wav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image" Target="../media/image10.gif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3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3" Type="http://schemas.openxmlformats.org/officeDocument/2006/relationships/image" Target="../media/image54.jpeg"/><Relationship Id="rId7" Type="http://schemas.openxmlformats.org/officeDocument/2006/relationships/image" Target="../media/image36.jpe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Huyen\HappyBirthday-VA_9ey.mp3" TargetMode="External"/><Relationship Id="rId6" Type="http://schemas.openxmlformats.org/officeDocument/2006/relationships/image" Target="../media/image35.jpeg"/><Relationship Id="rId11" Type="http://schemas.openxmlformats.org/officeDocument/2006/relationships/image" Target="../media/image29.gif"/><Relationship Id="rId5" Type="http://schemas.openxmlformats.org/officeDocument/2006/relationships/image" Target="../media/image10.gif"/><Relationship Id="rId10" Type="http://schemas.openxmlformats.org/officeDocument/2006/relationships/image" Target="../media/image28.gif"/><Relationship Id="rId4" Type="http://schemas.openxmlformats.org/officeDocument/2006/relationships/image" Target="../media/image34.png"/><Relationship Id="rId9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gif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openxmlformats.org/officeDocument/2006/relationships/image" Target="../media/image17.png"/><Relationship Id="rId4" Type="http://schemas.openxmlformats.org/officeDocument/2006/relationships/image" Target="../media/image13.gif"/><Relationship Id="rId9" Type="http://schemas.openxmlformats.org/officeDocument/2006/relationships/image" Target="../media/image16.png"/><Relationship Id="rId1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gif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30.png"/><Relationship Id="rId1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image" Target="../media/image29.gif"/><Relationship Id="rId9" Type="http://schemas.openxmlformats.org/officeDocument/2006/relationships/image" Target="../media/image16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Huyen\HappyBirthday-VA_9ey.mp3" TargetMode="External"/><Relationship Id="rId6" Type="http://schemas.openxmlformats.org/officeDocument/2006/relationships/image" Target="../media/image36.jpeg"/><Relationship Id="rId11" Type="http://schemas.openxmlformats.org/officeDocument/2006/relationships/image" Target="../media/image38.png"/><Relationship Id="rId5" Type="http://schemas.openxmlformats.org/officeDocument/2006/relationships/image" Target="../media/image35.jpeg"/><Relationship Id="rId10" Type="http://schemas.openxmlformats.org/officeDocument/2006/relationships/image" Target="../media/image29.gif"/><Relationship Id="rId4" Type="http://schemas.openxmlformats.org/officeDocument/2006/relationships/image" Target="../media/image10.gif"/><Relationship Id="rId9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533400" y="2362200"/>
            <a:ext cx="8326438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9933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2051" name="Picture 6" descr="AN43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2550" y="5943600"/>
            <a:ext cx="13017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AN43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5943600"/>
            <a:ext cx="13017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0700" y="304800"/>
            <a:ext cx="5638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1600200" y="2213889"/>
            <a:ext cx="60198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0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000" b="1" kern="1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570163" y="3115429"/>
            <a:ext cx="403860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7030A0"/>
                </a:solidFill>
              </a:rPr>
              <a:t>Chủ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đề</a:t>
            </a:r>
            <a:r>
              <a:rPr lang="en-US" altLang="en-US" sz="2800" b="1" dirty="0">
                <a:solidFill>
                  <a:srgbClr val="7030A0"/>
                </a:solidFill>
              </a:rPr>
              <a:t>: </a:t>
            </a:r>
            <a:r>
              <a:rPr lang="en-US" altLang="en-US" sz="2800" b="1" dirty="0" err="1">
                <a:solidFill>
                  <a:srgbClr val="7030A0"/>
                </a:solidFill>
              </a:rPr>
              <a:t>Thế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giới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động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vật</a:t>
            </a:r>
            <a:endParaRPr lang="en-US" altLang="en-US" sz="2800" b="1" dirty="0">
              <a:solidFill>
                <a:srgbClr val="7030A0"/>
              </a:solidFill>
            </a:endParaRPr>
          </a:p>
          <a:p>
            <a:pPr algn="ctr" eaLnBrk="1" hangingPunct="1"/>
            <a:r>
              <a:rPr lang="en-US" altLang="en-US" sz="2800" b="1" dirty="0" err="1">
                <a:solidFill>
                  <a:srgbClr val="7030A0"/>
                </a:solidFill>
              </a:rPr>
              <a:t>Đề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tài</a:t>
            </a:r>
            <a:r>
              <a:rPr lang="en-US" altLang="en-US" sz="2800" b="1" dirty="0">
                <a:solidFill>
                  <a:srgbClr val="7030A0"/>
                </a:solidFill>
              </a:rPr>
              <a:t>: </a:t>
            </a:r>
            <a:r>
              <a:rPr lang="en-US" altLang="en-US" sz="2800" b="1" dirty="0" err="1">
                <a:solidFill>
                  <a:srgbClr val="7030A0"/>
                </a:solidFill>
              </a:rPr>
              <a:t>Truyện</a:t>
            </a:r>
            <a:r>
              <a:rPr lang="en-US" altLang="en-US" sz="2800" b="1" dirty="0">
                <a:solidFill>
                  <a:srgbClr val="7030A0"/>
                </a:solidFill>
              </a:rPr>
              <a:t> “ </a:t>
            </a:r>
            <a:r>
              <a:rPr lang="en-US" altLang="en-US" sz="2800" b="1" dirty="0" err="1">
                <a:solidFill>
                  <a:srgbClr val="7030A0"/>
                </a:solidFill>
              </a:rPr>
              <a:t>Sinh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Thỏ</a:t>
            </a:r>
            <a:r>
              <a:rPr lang="en-US" altLang="en-US" sz="2800" b="1" dirty="0">
                <a:solidFill>
                  <a:srgbClr val="7030A0"/>
                </a:solidFill>
              </a:rPr>
              <a:t> con”</a:t>
            </a:r>
          </a:p>
        </p:txBody>
      </p:sp>
      <p:pic>
        <p:nvPicPr>
          <p:cNvPr id="2056" name="Picture 5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553200"/>
            <a:ext cx="487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A02102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-46038"/>
            <a:ext cx="70485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7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1315570erpqxojwm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038600"/>
            <a:ext cx="5683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9" descr="1315570erpqxojwm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10600" y="4038600"/>
            <a:ext cx="5334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677319" y="4368800"/>
            <a:ext cx="40386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sz="2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24-36 </a:t>
            </a:r>
            <a:r>
              <a:rPr lang="en-US" altLang="en-US" sz="2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altLang="en-US" sz="2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altLang="en-US" sz="2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Thu Trang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19300" y="10176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MẦM NON HOA TRẠNG NGUYÊN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5600" y="5821363"/>
            <a:ext cx="2971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2023-2024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3DFB3-02EE-C4FA-C611-1EA0E377D5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842289"/>
            <a:ext cx="1600200" cy="1604657"/>
          </a:xfrm>
          <a:prstGeom prst="rect">
            <a:avLst/>
          </a:prstGeom>
        </p:spPr>
      </p:pic>
    </p:spTree>
  </p:cSld>
  <p:clrMapOvr>
    <a:masterClrMapping/>
  </p:clrMapOvr>
  <p:transition spd="med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196" name="Picture 2" descr="6388-120301220628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144000" cy="6851073"/>
          </a:xfrm>
        </p:spPr>
      </p:pic>
      <p:sp>
        <p:nvSpPr>
          <p:cNvPr id="5" name="Rectangle 4"/>
          <p:cNvSpPr/>
          <p:nvPr/>
        </p:nvSpPr>
        <p:spPr>
          <a:xfrm>
            <a:off x="609600" y="3048000"/>
            <a:ext cx="7696200" cy="35813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/>
                <a:solidFill>
                  <a:schemeClr val="accent3"/>
                </a:solidFill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25352121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-27709"/>
            <a:ext cx="9137073" cy="6885709"/>
          </a:xfrm>
        </p:spPr>
      </p:pic>
      <p:sp>
        <p:nvSpPr>
          <p:cNvPr id="5" name="TextBox 4"/>
          <p:cNvSpPr txBox="1"/>
          <p:nvPr/>
        </p:nvSpPr>
        <p:spPr>
          <a:xfrm>
            <a:off x="2971800" y="1752600"/>
            <a:ext cx="4038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</a:rPr>
              <a:t>Cô vừa kể truyện gì? </a:t>
            </a:r>
            <a:endParaRPr lang="en-US" sz="4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1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1000" y="533400"/>
            <a:ext cx="6019800" cy="1788090"/>
            <a:chOff x="2743200" y="1981200"/>
            <a:chExt cx="5124450" cy="1788090"/>
          </a:xfrm>
        </p:grpSpPr>
        <p:sp>
          <p:nvSpPr>
            <p:cNvPr id="9221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743200" y="1981200"/>
              <a:ext cx="2057400" cy="6096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</a:rPr>
                <a:t>Truyện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222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895600" y="2626290"/>
              <a:ext cx="4972050" cy="1143000"/>
            </a:xfrm>
            <a:prstGeom prst="rect">
              <a:avLst/>
            </a:prstGeom>
          </p:spPr>
          <p:txBody>
            <a:bodyPr wrap="none" fromWordArt="1">
              <a:prstTxWarp prst="textWave2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b="1" kern="10" dirty="0" err="1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Sinh</a:t>
              </a:r>
              <a:r>
                <a:rPr lang="en-US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 </a:t>
              </a:r>
              <a:r>
                <a:rPr lang="en-US" sz="3600" b="1" kern="10" dirty="0" err="1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nhật</a:t>
              </a:r>
              <a:r>
                <a:rPr lang="en-US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 </a:t>
              </a:r>
              <a:r>
                <a:rPr lang="en-US" sz="3600" b="1" kern="10" dirty="0" err="1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của</a:t>
              </a:r>
              <a:r>
                <a:rPr lang="en-US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 </a:t>
              </a:r>
              <a:r>
                <a:rPr lang="en-US" sz="3600" b="1" kern="10" dirty="0" err="1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thỏ</a:t>
              </a:r>
              <a:r>
                <a:rPr lang="en-US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 con</a:t>
              </a:r>
            </a:p>
          </p:txBody>
        </p:sp>
      </p:grpSp>
      <p:pic>
        <p:nvPicPr>
          <p:cNvPr id="9220" name="Picture 4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1905000"/>
            <a:ext cx="1676400" cy="5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77" b="100000" l="34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952750"/>
            <a:ext cx="2362200" cy="4188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4" y="3635705"/>
            <a:ext cx="2951018" cy="2951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08" y="1734733"/>
            <a:ext cx="3646128" cy="36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1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Vit Nam.wav"/>
          </p:stSnd>
        </p:sndAc>
      </p:transition>
    </mc:Choice>
    <mc:Fallback xmlns="">
      <p:transition spd="slow">
        <p:split orient="vert"/>
        <p:sndAc>
          <p:stSnd>
            <p:snd r:embed="rId11" name="Vit Na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C -0.00434 -0.00069 -0.00885 3.7037E-6 -0.01285 -0.00208 C -0.01458 -0.00301 -0.01684 -0.00625 -0.01597 -0.00856 C -0.01493 -0.01111 -0.01163 -0.01018 -0.00955 -0.01088 C -0.00799 -0.01018 -0.00538 -0.01065 -0.00469 -0.00856 C -0.00399 -0.00648 -0.00469 -0.00208 -0.00642 -0.00208 C -0.00833 -0.00208 -0.00851 -0.00648 -0.00955 -0.00856 C -0.00799 -0.01065 -0.00694 -0.01435 -0.00469 -0.01505 C 0.00226 -0.01713 0.01007 -0.01296 0.0033 -0.00208 C 0.00191 0.00023 -0.00104 -0.00069 -0.00312 3.7037E-6 C -0.00521 -0.00069 -0.00955 -0.00208 -0.00955 -0.00208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1600200" y="1828800"/>
            <a:ext cx="68419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Trong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câu</a:t>
            </a:r>
            <a:r>
              <a:rPr lang="vi-VN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truyện 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lang="vi-VN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có những bạn nào? 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28241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0000" r="2500" b="13333"/>
          <a:stretch/>
        </p:blipFill>
        <p:spPr>
          <a:xfrm>
            <a:off x="0" y="20782"/>
            <a:ext cx="9144000" cy="68372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828797" y="228600"/>
            <a:ext cx="2743203" cy="2743200"/>
            <a:chOff x="1828797" y="228600"/>
            <a:chExt cx="2743203" cy="2743200"/>
          </a:xfrm>
        </p:grpSpPr>
        <p:pic>
          <p:nvPicPr>
            <p:cNvPr id="4" name="Picture 9" descr="Picture1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8797" y="228600"/>
              <a:ext cx="106732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781822" y="1834726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THỎ CON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77000" y="533400"/>
            <a:ext cx="2895600" cy="2209800"/>
            <a:chOff x="6477000" y="533400"/>
            <a:chExt cx="2895600" cy="2209800"/>
          </a:xfrm>
        </p:grpSpPr>
        <p:pic>
          <p:nvPicPr>
            <p:cNvPr id="6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533400"/>
              <a:ext cx="144780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582422" y="1600200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CHÓ CON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84498" y="4572000"/>
            <a:ext cx="2856775" cy="2286000"/>
            <a:chOff x="1784498" y="4572000"/>
            <a:chExt cx="2856775" cy="2286000"/>
          </a:xfrm>
        </p:grpSpPr>
        <p:pic>
          <p:nvPicPr>
            <p:cNvPr id="7" name="Picture 5" descr="ducks-copyu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84498" y="4572000"/>
              <a:ext cx="1415901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851095" y="5795665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VỊT CON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38900" y="4572000"/>
            <a:ext cx="2933700" cy="2286000"/>
            <a:chOff x="6438900" y="4572000"/>
            <a:chExt cx="2933700" cy="2286000"/>
          </a:xfrm>
        </p:grpSpPr>
        <p:pic>
          <p:nvPicPr>
            <p:cNvPr id="5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438900" y="4572000"/>
              <a:ext cx="14859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582422" y="6026497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GÀ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45344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829907" y="2967335"/>
            <a:ext cx="54841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chemeClr val="accent4"/>
                </a:solidFill>
                <a:effectLst/>
              </a:rPr>
              <a:t>Hôm</a:t>
            </a:r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 nay </a:t>
            </a:r>
            <a:r>
              <a:rPr lang="en-US" sz="4000" b="1" cap="none" spc="0" dirty="0" err="1">
                <a:ln/>
                <a:solidFill>
                  <a:schemeClr val="accent4"/>
                </a:solidFill>
                <a:effectLst/>
              </a:rPr>
              <a:t>là</a:t>
            </a:r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4"/>
                </a:solidFill>
                <a:effectLst/>
              </a:rPr>
              <a:t>sinh</a:t>
            </a:r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4"/>
                </a:solidFill>
                <a:effectLst/>
              </a:rPr>
              <a:t>nhật</a:t>
            </a:r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  <a:p>
            <a:pPr algn="ctr"/>
            <a:r>
              <a:rPr lang="en-US" sz="4000" b="1" dirty="0" err="1">
                <a:ln/>
                <a:solidFill>
                  <a:schemeClr val="accent4"/>
                </a:solidFill>
              </a:rPr>
              <a:t>của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ai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? 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83574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90600" y="-366922"/>
            <a:ext cx="8884563" cy="7605921"/>
            <a:chOff x="990600" y="-366922"/>
            <a:chExt cx="8884563" cy="7605921"/>
          </a:xfrm>
        </p:grpSpPr>
        <p:pic>
          <p:nvPicPr>
            <p:cNvPr id="4" name="Picture 4" descr="Picture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228600"/>
              <a:ext cx="4012735" cy="701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7" b="100000" l="34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2650872"/>
              <a:ext cx="4324348" cy="418839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-366922"/>
              <a:ext cx="6674763" cy="3646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86606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0"/>
            <a:ext cx="11582400" cy="7765473"/>
          </a:xfrm>
        </p:spPr>
      </p:pic>
      <p:sp>
        <p:nvSpPr>
          <p:cNvPr id="5" name="Rectangle 4"/>
          <p:cNvSpPr/>
          <p:nvPr/>
        </p:nvSpPr>
        <p:spPr>
          <a:xfrm>
            <a:off x="1680480" y="2895600"/>
            <a:ext cx="486864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Bạn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Thỏ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đã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mời</a:t>
            </a:r>
            <a:endParaRPr lang="en-US" sz="4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những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ai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đến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nhật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mình</a:t>
            </a:r>
            <a:endParaRPr lang="en-US" sz="4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75656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03295" y="1295400"/>
            <a:ext cx="2895600" cy="2209800"/>
            <a:chOff x="6477000" y="533400"/>
            <a:chExt cx="2895600" cy="2209800"/>
          </a:xfrm>
        </p:grpSpPr>
        <p:pic>
          <p:nvPicPr>
            <p:cNvPr id="5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533400"/>
              <a:ext cx="144780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582422" y="1600200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CHÓ CON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484654" y="4559968"/>
            <a:ext cx="2856775" cy="2286000"/>
            <a:chOff x="1784498" y="4572000"/>
            <a:chExt cx="2856775" cy="2286000"/>
          </a:xfrm>
        </p:grpSpPr>
        <p:pic>
          <p:nvPicPr>
            <p:cNvPr id="8" name="Picture 5" descr="ducks-copyu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84498" y="4572000"/>
              <a:ext cx="1415901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851095" y="5795665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VỊT CON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04317" y="2362200"/>
            <a:ext cx="2933700" cy="2286000"/>
            <a:chOff x="6438900" y="4572000"/>
            <a:chExt cx="2933700" cy="2286000"/>
          </a:xfrm>
        </p:grpSpPr>
        <p:pic>
          <p:nvPicPr>
            <p:cNvPr id="11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438900" y="4572000"/>
              <a:ext cx="14859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582422" y="6026497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GÀ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7075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9144000" cy="68372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474345"/>
            <a:ext cx="48768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con”,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81888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9753600" cy="7620000"/>
          </a:xfrm>
        </p:spPr>
      </p:pic>
      <p:sp>
        <p:nvSpPr>
          <p:cNvPr id="5" name="Rectangle 4"/>
          <p:cNvSpPr/>
          <p:nvPr/>
        </p:nvSpPr>
        <p:spPr>
          <a:xfrm>
            <a:off x="1180687" y="3810000"/>
            <a:ext cx="6782626" cy="1077218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Buổi</a:t>
            </a:r>
            <a:r>
              <a:rPr lang="en-US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sinh</a:t>
            </a:r>
            <a:r>
              <a:rPr lang="en-US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nhật</a:t>
            </a:r>
            <a:r>
              <a:rPr lang="en-US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</a:p>
          <a:p>
            <a:pPr algn="ctr"/>
            <a:r>
              <a:rPr lang="en-US" sz="32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của</a:t>
            </a:r>
            <a:r>
              <a:rPr lang="en-US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thỏ</a:t>
            </a:r>
            <a:r>
              <a:rPr lang="en-US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con </a:t>
            </a:r>
            <a:r>
              <a:rPr lang="en-US" sz="32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diễn</a:t>
            </a:r>
            <a:r>
              <a:rPr lang="en-US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ra</a:t>
            </a:r>
            <a:r>
              <a:rPr lang="en-US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như</a:t>
            </a:r>
            <a:r>
              <a:rPr lang="en-US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thế</a:t>
            </a:r>
            <a:r>
              <a:rPr lang="en-US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nào</a:t>
            </a:r>
            <a:r>
              <a:rPr lang="en-US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974287337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533400"/>
            <a:ext cx="464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4075" y="990600"/>
            <a:ext cx="24479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3" descr="3938027-293670-pink-gift-box-with-bow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3467100"/>
            <a:ext cx="633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1672157-728753-vector-gift-box-yellow-color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76700"/>
            <a:ext cx="687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HappyBirthday-VA_9e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3500" y="1998663"/>
            <a:ext cx="25019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195388"/>
            <a:ext cx="2284412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ducks-copyu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313" y="3071813"/>
            <a:ext cx="2549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0" descr="ban 54756 cop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3221038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1" descr="banh 3254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2843213"/>
            <a:ext cx="15081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6" descr="3938027-293670-pink-gift-box-with-bow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3314700"/>
            <a:ext cx="633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2" descr="1672157-728753-vector-gift-box-yellow-color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10013"/>
            <a:ext cx="687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329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486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C 0.00243 -0.01227 0.00295 -0.02523 0.00799 -0.03704 C 0.00938 -0.04028 0.00938 -0.04444 0.01233 -0.04676 C 0.01528 -0.0493 0.02049 -0.0493 0.02483 -0.05023 C 0.02344 -0.03565 0.02257 -0.02106 0.02049 -0.00671 C 0.01997 -0.00324 0.02049 0.00208 0.01615 0.00347 C 0.01111 0.00533 0.00556 0.00093 -3.33333E-6 -1.48148E-6 Z " pathEditMode="relative" rAng="0" ptsTypes="fffffff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" y="-224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C -0.00782 -0.00348 -0.00834 -0.00672 -0.00643 -0.01713 C -0.00643 -0.01713 -0.00469 -0.02199 -0.00313 -0.02361 C -0.00174 -0.025 0.00017 -0.025 0.00173 -0.0257 C 0.01215 -0.03519 0.01475 -0.02686 0.00972 -0.00857 C 0.00885 -0.0051 0.00208 -0.00301 -5.55556E-7 -0.00209 C -0.01077 -0.00486 -0.01059 -0.00556 -5.55556E-7 4.44444E-6 Z " pathEditMode="relative" ptsTypes="fffffff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103632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0600" y="1417638"/>
            <a:ext cx="7086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</a:p>
        </p:txBody>
      </p:sp>
    </p:spTree>
    <p:extLst>
      <p:ext uri="{BB962C8B-B14F-4D97-AF65-F5344CB8AC3E}">
        <p14:creationId xmlns:p14="http://schemas.microsoft.com/office/powerpoint/2010/main" val="4241167360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Luu Thuy\Desktop\Mạt cuoi mat meu, dung sai\hinh anh\moi\hinh-nen-powerpoint-de-thuong-8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" y="1356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uu Thuy\Desktop\Mạt cuoi mat meu, dung sai\hinh anh\anh dong_2\z2561976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" y="3048000"/>
            <a:ext cx="8572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uu Thuy\Desktop\Mạt cuoi mat meu, dung sai\hinh anh\anh dong_2\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256" y="-602974"/>
            <a:ext cx="1810112" cy="280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Luu Thuy\Desktop\Mạt cuoi mat meu, dung sai\hinh anh\anh dong_2\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1028" y="-609600"/>
            <a:ext cx="1914344" cy="280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Luu Thuy\Desktop\Mạt cuoi mat meu, dung sai\hinh anh\anh dong_2\z2561976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794" y="2878207"/>
            <a:ext cx="8572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Luu Thuy\Desktop\Mạt cuoi mat meu, dung sai\hinh anh\anh dong_2\z2561976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600700"/>
            <a:ext cx="8572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Luu Thuy\Desktop\Mạt cuoi mat meu, dung sai\hinh anh\anh dong_2\z2561976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600700"/>
            <a:ext cx="8572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295400"/>
            <a:ext cx="8534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32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2"/>
    </mc:Choice>
    <mc:Fallback xmlns="">
      <p:transition spd="slow" advTm="10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9144000" cy="68372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1166843"/>
            <a:ext cx="4953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+ Ti vi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rối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“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con: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chờ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ồm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ồm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khàn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225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9144000" cy="68372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8907" y="846138"/>
            <a:ext cx="5986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chơi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Con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thỏ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86578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05200"/>
            <a:ext cx="223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743200" y="1981200"/>
            <a:ext cx="5124450" cy="1788090"/>
            <a:chOff x="2743200" y="1981200"/>
            <a:chExt cx="5124450" cy="1788090"/>
          </a:xfrm>
        </p:grpSpPr>
        <p:sp>
          <p:nvSpPr>
            <p:cNvPr id="9221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743200" y="1981200"/>
              <a:ext cx="2057400" cy="6096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</a:rPr>
                <a:t>Truyện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222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895600" y="2626290"/>
              <a:ext cx="4972050" cy="1143000"/>
            </a:xfrm>
            <a:prstGeom prst="rect">
              <a:avLst/>
            </a:prstGeom>
          </p:spPr>
          <p:txBody>
            <a:bodyPr wrap="none" fromWordArt="1">
              <a:prstTxWarp prst="textWave2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b="1" kern="10" dirty="0" err="1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Sinh</a:t>
              </a:r>
              <a:r>
                <a:rPr lang="en-US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 </a:t>
              </a:r>
              <a:r>
                <a:rPr lang="en-US" sz="3600" b="1" kern="10" dirty="0" err="1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nhật</a:t>
              </a:r>
              <a:r>
                <a:rPr lang="en-US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 </a:t>
              </a:r>
              <a:r>
                <a:rPr lang="en-US" sz="3600" b="1" kern="10" dirty="0" err="1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của</a:t>
              </a:r>
              <a:r>
                <a:rPr lang="en-US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 </a:t>
              </a:r>
              <a:r>
                <a:rPr lang="en-US" sz="3600" b="1" kern="10" dirty="0" err="1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thỏ</a:t>
              </a:r>
              <a:r>
                <a:rPr lang="en-US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 con</a:t>
              </a:r>
            </a:p>
          </p:txBody>
        </p:sp>
      </p:grpSp>
    </p:spTree>
  </p:cSld>
  <p:clrMapOvr>
    <a:masterClrMapping/>
  </p:clrMapOvr>
  <p:transition>
    <p:fade thruBlk="1"/>
    <p:sndAc>
      <p:stSnd>
        <p:snd r:embed="rId2" name="Vit Nam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C -0.00434 -0.00069 -0.00885 3.7037E-6 -0.01285 -0.00208 C -0.01458 -0.00301 -0.01684 -0.00625 -0.01597 -0.00856 C -0.01493 -0.01111 -0.01163 -0.01018 -0.00955 -0.01088 C -0.00799 -0.01018 -0.00538 -0.01065 -0.00469 -0.00856 C -0.00399 -0.00648 -0.00469 -0.00208 -0.00642 -0.00208 C -0.00833 -0.00208 -0.00851 -0.00648 -0.00955 -0.00856 C -0.00799 -0.01065 -0.00694 -0.01435 -0.00469 -0.01505 C 0.00226 -0.01713 0.01007 -0.01296 0.0033 -0.00208 C 0.00191 0.00023 -0.00104 -0.00069 -0.00312 3.7037E-6 C -0.00521 -0.00069 -0.00955 -0.00208 -0.00955 -0.00208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6388-120301220628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m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2725"/>
            <a:ext cx="14478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200" y="103188"/>
            <a:ext cx="18288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09600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 rot="-302760">
            <a:off x="9375775" y="1727200"/>
            <a:ext cx="1254125" cy="1868488"/>
            <a:chOff x="9404763" y="1599547"/>
            <a:chExt cx="1255251" cy="1868198"/>
          </a:xfrm>
        </p:grpSpPr>
        <p:pic>
          <p:nvPicPr>
            <p:cNvPr id="4117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4763" y="1599547"/>
              <a:ext cx="752475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9905480" y="2881070"/>
              <a:ext cx="753151" cy="5856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 rot="712444">
            <a:off x="9356725" y="4159250"/>
            <a:ext cx="1565275" cy="1773238"/>
            <a:chOff x="3581400" y="4533899"/>
            <a:chExt cx="1565492" cy="1772890"/>
          </a:xfrm>
        </p:grpSpPr>
        <p:pic>
          <p:nvPicPr>
            <p:cNvPr id="4115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249514"/>
              <a:ext cx="1114425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4030918" y="4532778"/>
              <a:ext cx="1114579" cy="1082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3922713"/>
            <a:ext cx="20002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0031413" y="4141788"/>
            <a:ext cx="1362075" cy="1728787"/>
            <a:chOff x="7315200" y="4252585"/>
            <a:chExt cx="1362075" cy="1728788"/>
          </a:xfrm>
        </p:grpSpPr>
        <p:pic>
          <p:nvPicPr>
            <p:cNvPr id="4113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28848"/>
              <a:ext cx="9810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315200" y="4252585"/>
              <a:ext cx="981075" cy="11525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605088"/>
            <a:ext cx="19526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0186988" y="1831975"/>
            <a:ext cx="800100" cy="2097088"/>
            <a:chOff x="2547694" y="2798981"/>
            <a:chExt cx="800757" cy="2097285"/>
          </a:xfrm>
        </p:grpSpPr>
        <p:pic>
          <p:nvPicPr>
            <p:cNvPr id="4111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821">
              <a:off x="2719801" y="2798981"/>
              <a:ext cx="62865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 rot="21387179">
              <a:off x="2547694" y="4297722"/>
              <a:ext cx="606923" cy="5985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116263"/>
            <a:ext cx="29622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4932">
            <a:off x="5327650" y="4800600"/>
            <a:ext cx="3619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860675"/>
            <a:ext cx="3030538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2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1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4408 C -0.02951 0.14223 -0.05868 0.14269 -0.08785 0.13761 C -0.09601 0.1346 -0.10364 0.13321 -0.11198 0.13182 C -0.13889 0.12304 -0.16667 0.11633 -0.19392 0.1117 C -0.2033 0.10685 -0.21302 0.10546 -0.22274 0.10338 C -0.2342 0.09968 -0.24566 0.09621 -0.25694 0.09205 C -0.26493 0.0895 -0.27274 0.08904 -0.28055 0.08627 C -0.29514 0.08095 -0.28611 0.08372 -0.30833 0.08002 C -0.31163 0.07956 -0.31858 0.07863 -0.31858 0.0784 C -0.34114 0.07956 -0.35799 0.08141 -0.37917 0.08465 C -0.38455 0.08812 -0.39062 0.08534 -0.39583 0.0895 C -0.40191 0.0939 -0.40833 0.09621 -0.41441 0.09968 C -0.41979 0.10384 -0.42361 0.10824 -0.42951 0.11055 C -0.4316 0.11217 -0.43368 0.11494 -0.43594 0.11679 C -0.43767 0.11795 -0.44132 0.11934 -0.44132 0.11887 C -0.4467 0.12512 -0.45295 0.12743 -0.45885 0.13067 C -0.4658 0.13368 -0.47239 0.13946 -0.47969 0.13946 L -0.4941 0.14408 " pathEditMode="relative" rAng="0" ptsTypes="ffffffffffffffffAA">
                                      <p:cBhvr>
                                        <p:cTn id="1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4408 C -0.02951 0.14223 -0.05868 0.1427 -0.08785 0.13761 C -0.09601 0.1346 -0.10364 0.13321 -0.11198 0.13183 C -0.13889 0.12304 -0.16667 0.11633 -0.19392 0.11171 C -0.2033 0.10685 -0.21302 0.10546 -0.22274 0.10338 C -0.2342 0.09968 -0.24566 0.09621 -0.25694 0.09205 C -0.26493 0.0895 -0.27274 0.08904 -0.28055 0.08627 C -0.29514 0.08095 -0.28611 0.08372 -0.30833 0.08002 C -0.31163 0.07956 -0.31858 0.07864 -0.31858 0.0784 C -0.34114 0.07956 -0.35799 0.08141 -0.37917 0.08465 C -0.38455 0.08812 -0.39062 0.08534 -0.39583 0.0895 C -0.40191 0.0939 -0.40833 0.09621 -0.41441 0.09968 C -0.41979 0.10384 -0.42361 0.10824 -0.42951 0.11055 C -0.4316 0.11217 -0.43368 0.11494 -0.43594 0.11679 C -0.43767 0.11795 -0.44132 0.11934 -0.44132 0.11888 C -0.4467 0.12512 -0.45295 0.12743 -0.45885 0.13067 C -0.4658 0.13368 -0.47239 0.13946 -0.47969 0.13946 L -0.4941 0.14408 " pathEditMode="relative" rAng="0" ptsTypes="ffffffffffffffffAA">
                                      <p:cBhvr>
                                        <p:cTn id="16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4408 C -0.02952 0.14223 -0.05868 0.14269 -0.08785 0.1376 C -0.09601 0.1346 -0.10365 0.13321 -0.11198 0.13182 C -0.13889 0.12303 -0.16667 0.11633 -0.19393 0.1117 C -0.2033 0.10685 -0.21302 0.10546 -0.22275 0.10338 C -0.2342 0.09968 -0.24566 0.09621 -0.25695 0.09205 C -0.26493 0.0895 -0.27275 0.08904 -0.28056 0.08626 C -0.29514 0.08094 -0.28611 0.08372 -0.30834 0.08002 C -0.31164 0.07956 -0.31858 0.07863 -0.31858 0.0784 C -0.34115 0.07956 -0.35799 0.08141 -0.37917 0.08464 C -0.38455 0.08811 -0.39063 0.08534 -0.39584 0.0895 C -0.40191 0.0939 -0.40834 0.09621 -0.41441 0.09968 C -0.41979 0.10384 -0.42361 0.10823 -0.42952 0.11055 C -0.4316 0.11217 -0.43368 0.11494 -0.43594 0.11679 C -0.43768 0.11795 -0.44132 0.11933 -0.44132 0.11887 C -0.4467 0.12512 -0.45295 0.12743 -0.45886 0.13067 C -0.4658 0.13367 -0.4724 0.13945 -0.47969 0.13945 L -0.4941 0.14408 " pathEditMode="relative" rAng="0" ptsTypes="ffffffffffffffffAA">
                                      <p:cBhvr>
                                        <p:cTn id="18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4408 C -0.02951 0.14223 -0.05868 0.1427 -0.08784 0.13761 C -0.096 0.1346 -0.10364 0.13321 -0.11198 0.13183 C -0.13889 0.12304 -0.16666 0.11633 -0.19392 0.11171 C -0.2033 0.10685 -0.21302 0.10546 -0.22274 0.10338 C -0.2342 0.09968 -0.24566 0.09621 -0.25694 0.09205 C -0.26493 0.08951 -0.27274 0.08904 -0.28055 0.08627 C -0.29514 0.08095 -0.28611 0.08372 -0.30833 0.08002 C -0.31163 0.07956 -0.31857 0.07864 -0.31857 0.0784 C -0.34114 0.07956 -0.35798 0.08141 -0.37916 0.08465 C -0.38455 0.08812 -0.39062 0.08534 -0.39583 0.08951 C -0.40191 0.0939 -0.40833 0.09621 -0.41441 0.09968 C -0.41979 0.10384 -0.42361 0.10824 -0.42951 0.11055 C -0.43159 0.11217 -0.43368 0.11494 -0.43593 0.11679 C -0.43767 0.11795 -0.44132 0.11934 -0.44132 0.11888 C -0.4467 0.12512 -0.45295 0.12743 -0.45885 0.13067 C -0.4658 0.13368 -0.47239 0.13946 -0.47968 0.13946 L -0.49409 0.14408 " pathEditMode="relative" rAng="0" ptsTypes="ffffffffffffffffAA">
                                      <p:cBhvr>
                                        <p:cTn id="20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14408 C -0.02951 0.14223 -0.05868 0.14269 -0.08785 0.1376 C -0.09601 0.1346 -0.10364 0.13321 -0.11198 0.13182 C -0.13889 0.12303 -0.16666 0.11633 -0.19392 0.1117 C -0.2033 0.10685 -0.21302 0.10546 -0.22274 0.10338 C -0.2342 0.09968 -0.24566 0.09621 -0.25694 0.09204 C -0.26493 0.0895 -0.27274 0.08904 -0.28055 0.08626 C -0.29514 0.08094 -0.28611 0.08372 -0.30833 0.08002 C -0.31163 0.07956 -0.31857 0.07863 -0.31857 0.0784 C -0.34114 0.07956 -0.35798 0.08141 -0.37916 0.08464 C -0.38455 0.08811 -0.39062 0.08534 -0.39583 0.0895 C -0.40191 0.09389 -0.40833 0.09621 -0.41441 0.09968 C -0.41979 0.10384 -0.42361 0.10823 -0.42951 0.11055 C -0.4316 0.11216 -0.43368 0.11494 -0.43594 0.11679 C -0.43767 0.11795 -0.44132 0.11933 -0.44132 0.11887 C -0.4467 0.12512 -0.45295 0.12743 -0.45885 0.13067 C -0.4658 0.13367 -0.47239 0.13945 -0.47969 0.13945 L -0.4941 0.14408 " pathEditMode="relative" rAng="0" ptsTypes="ffffffffffffffffAA">
                                      <p:cBhvr>
                                        <p:cTn id="22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14408 C -0.02951 0.14223 -0.05868 0.14269 -0.08784 0.1376 C -0.096 0.13459 -0.10364 0.13321 -0.11198 0.13182 C -0.13888 0.12303 -0.16666 0.11632 -0.19392 0.1117 C -0.20329 0.10684 -0.21302 0.10545 -0.22274 0.10337 C -0.2342 0.09967 -0.24566 0.0962 -0.25694 0.09204 C -0.26493 0.0895 -0.27274 0.08903 -0.28055 0.08626 C -0.29513 0.08094 -0.28611 0.08372 -0.30833 0.08002 C -0.31163 0.07955 -0.31857 0.07863 -0.31857 0.0784 C -0.34114 0.07955 -0.35798 0.0814 -0.37916 0.08464 C -0.38454 0.08811 -0.39062 0.08533 -0.39583 0.0895 C -0.40191 0.09389 -0.40833 0.0962 -0.41441 0.09967 C -0.41979 0.10384 -0.42361 0.10823 -0.42951 0.11054 C -0.43159 0.11216 -0.43368 0.11494 -0.43593 0.11679 C -0.43767 0.11794 -0.44132 0.11933 -0.44132 0.11887 C -0.4467 0.12511 -0.45295 0.12743 -0.45885 0.13066 C -0.46579 0.13367 -0.47239 0.13945 -0.47968 0.13945 L -0.49409 0.14408 " pathEditMode="relative" rAng="0" ptsTypes="ffffffffffffffffAA">
                                      <p:cBhvr>
                                        <p:cTn id="24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1000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8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97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6388-120301215308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m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800"/>
            <a:ext cx="1371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484188"/>
            <a:ext cx="18288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2935288"/>
            <a:ext cx="3525838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 rot="-406777">
            <a:off x="-922338" y="1831975"/>
            <a:ext cx="801688" cy="2098675"/>
            <a:chOff x="2547694" y="2798981"/>
            <a:chExt cx="800757" cy="2097285"/>
          </a:xfrm>
        </p:grpSpPr>
        <p:pic>
          <p:nvPicPr>
            <p:cNvPr id="5141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821">
              <a:off x="2719801" y="2798981"/>
              <a:ext cx="62865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 rot="21387179">
              <a:off x="2547538" y="4296723"/>
              <a:ext cx="607307" cy="5980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 rot="-1019422">
            <a:off x="-1920875" y="1836738"/>
            <a:ext cx="1255712" cy="1866900"/>
            <a:chOff x="9404763" y="1599547"/>
            <a:chExt cx="1255251" cy="1868198"/>
          </a:xfrm>
        </p:grpSpPr>
        <p:pic>
          <p:nvPicPr>
            <p:cNvPr id="5139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4763" y="1599547"/>
              <a:ext cx="752475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9908330" y="2879925"/>
              <a:ext cx="752199" cy="5861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 rot="21354041" flipH="1">
            <a:off x="-1781175" y="4367213"/>
            <a:ext cx="1666875" cy="1773237"/>
            <a:chOff x="3581400" y="4533899"/>
            <a:chExt cx="1565492" cy="1772890"/>
          </a:xfrm>
        </p:grpSpPr>
        <p:pic>
          <p:nvPicPr>
            <p:cNvPr id="5137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249514"/>
              <a:ext cx="1114425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4034364" y="4533191"/>
              <a:ext cx="1113735" cy="1082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6443" flipH="1">
            <a:off x="-2311400" y="3976688"/>
            <a:ext cx="222408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/>
          </p:cNvGrpSpPr>
          <p:nvPr/>
        </p:nvGrpSpPr>
        <p:grpSpPr bwMode="auto">
          <a:xfrm flipH="1">
            <a:off x="-2338388" y="4511675"/>
            <a:ext cx="1666875" cy="1728788"/>
            <a:chOff x="7315200" y="4252585"/>
            <a:chExt cx="1362075" cy="1728788"/>
          </a:xfrm>
        </p:grpSpPr>
        <p:pic>
          <p:nvPicPr>
            <p:cNvPr id="5135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28848"/>
              <a:ext cx="9810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315200" y="4252585"/>
              <a:ext cx="980694" cy="11525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088" y="2573338"/>
            <a:ext cx="1952626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6787">
            <a:off x="4248150" y="4138613"/>
            <a:ext cx="40322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2936875"/>
            <a:ext cx="352425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2919413"/>
            <a:ext cx="3497262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7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7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14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16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18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2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22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24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900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6388-120301220628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44713"/>
            <a:ext cx="3048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ducks-copy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1000" y="3429000"/>
            <a:ext cx="24780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m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"/>
            <a:ext cx="1295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200" y="103188"/>
            <a:ext cx="18288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>
            <a:grpSpLocks/>
          </p:cNvGrpSpPr>
          <p:nvPr/>
        </p:nvGrpSpPr>
        <p:grpSpPr bwMode="auto">
          <a:xfrm rot="-302760">
            <a:off x="9412288" y="1498600"/>
            <a:ext cx="1255712" cy="1868488"/>
            <a:chOff x="9404763" y="1599547"/>
            <a:chExt cx="1255251" cy="1868198"/>
          </a:xfrm>
        </p:grpSpPr>
        <p:pic>
          <p:nvPicPr>
            <p:cNvPr id="6167" name="Picture 3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4763" y="1599547"/>
              <a:ext cx="752475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9906430" y="2881140"/>
              <a:ext cx="752199" cy="5856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 rot="712444">
            <a:off x="9394825" y="3930650"/>
            <a:ext cx="1565275" cy="1773238"/>
            <a:chOff x="3581400" y="4533899"/>
            <a:chExt cx="1565492" cy="1772890"/>
          </a:xfrm>
        </p:grpSpPr>
        <p:pic>
          <p:nvPicPr>
            <p:cNvPr id="6165" name="Picture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249514"/>
              <a:ext cx="1114425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ctangle 41"/>
            <p:cNvSpPr/>
            <p:nvPr/>
          </p:nvSpPr>
          <p:spPr>
            <a:xfrm>
              <a:off x="4030918" y="4532778"/>
              <a:ext cx="1114579" cy="1082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3694113"/>
            <a:ext cx="20002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0067925" y="3913188"/>
            <a:ext cx="1362075" cy="1728787"/>
            <a:chOff x="7315200" y="4252585"/>
            <a:chExt cx="1362075" cy="1728788"/>
          </a:xfrm>
        </p:grpSpPr>
        <p:pic>
          <p:nvPicPr>
            <p:cNvPr id="6163" name="Picture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28848"/>
              <a:ext cx="9810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Rectangle 45"/>
            <p:cNvSpPr/>
            <p:nvPr/>
          </p:nvSpPr>
          <p:spPr>
            <a:xfrm>
              <a:off x="7315200" y="4252585"/>
              <a:ext cx="981075" cy="11525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13" y="2376488"/>
            <a:ext cx="19526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10223500" y="1603375"/>
            <a:ext cx="800100" cy="2097088"/>
            <a:chOff x="2547694" y="2798981"/>
            <a:chExt cx="800757" cy="2097285"/>
          </a:xfrm>
        </p:grpSpPr>
        <p:pic>
          <p:nvPicPr>
            <p:cNvPr id="6161" name="Picture 4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821">
              <a:off x="2719801" y="2798981"/>
              <a:ext cx="62865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ectangle 49"/>
            <p:cNvSpPr/>
            <p:nvPr/>
          </p:nvSpPr>
          <p:spPr>
            <a:xfrm rot="21387179">
              <a:off x="2547694" y="4297722"/>
              <a:ext cx="606923" cy="5985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429000"/>
            <a:ext cx="24765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3389313"/>
            <a:ext cx="24765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30480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5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4408 C -0.02951 0.14223 -0.05868 0.14269 -0.08785 0.13761 C -0.09601 0.1346 -0.10364 0.13321 -0.11198 0.13182 C -0.13889 0.12304 -0.16667 0.11633 -0.19392 0.1117 C -0.2033 0.10685 -0.21302 0.10546 -0.22274 0.10338 C -0.2342 0.09968 -0.24566 0.09621 -0.25694 0.09205 C -0.26493 0.0895 -0.27274 0.08904 -0.28055 0.08627 C -0.29514 0.08095 -0.28611 0.08372 -0.30833 0.08002 C -0.31163 0.07956 -0.31858 0.07863 -0.31858 0.0784 C -0.34114 0.07956 -0.35799 0.08141 -0.37917 0.08465 C -0.38455 0.08812 -0.39062 0.08534 -0.39583 0.0895 C -0.40191 0.0939 -0.40833 0.09621 -0.41441 0.09968 C -0.41979 0.10384 -0.42361 0.10824 -0.42951 0.11055 C -0.4316 0.11217 -0.43368 0.11494 -0.43594 0.11679 C -0.43767 0.11795 -0.44132 0.11934 -0.44132 0.11887 C -0.4467 0.12512 -0.45295 0.12743 -0.45885 0.13067 C -0.4658 0.13368 -0.47239 0.13946 -0.47969 0.13946 L -0.4941 0.14408 " pathEditMode="relative" rAng="0" ptsTypes="ffffffffffffffffAA">
                                      <p:cBhvr>
                                        <p:cTn id="14" dur="6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4408 C -0.02951 0.14223 -0.05868 0.1427 -0.08785 0.13761 C -0.09601 0.1346 -0.10364 0.13321 -0.11198 0.13183 C -0.13889 0.12304 -0.16667 0.11633 -0.19392 0.11171 C -0.2033 0.10685 -0.21302 0.10546 -0.22274 0.10338 C -0.2342 0.09968 -0.24566 0.09621 -0.25694 0.09205 C -0.26493 0.0895 -0.27274 0.08904 -0.28055 0.08627 C -0.29514 0.08095 -0.28611 0.08372 -0.30833 0.08002 C -0.31163 0.07956 -0.31858 0.07864 -0.31858 0.0784 C -0.34114 0.07956 -0.35799 0.08141 -0.37917 0.08465 C -0.38455 0.08812 -0.39062 0.08534 -0.39583 0.0895 C -0.40191 0.0939 -0.40833 0.09621 -0.41441 0.09968 C -0.41979 0.10384 -0.42361 0.10824 -0.42951 0.11055 C -0.4316 0.11217 -0.43368 0.11494 -0.43594 0.11679 C -0.43767 0.11795 -0.44132 0.11934 -0.44132 0.11888 C -0.4467 0.12512 -0.45295 0.12743 -0.45885 0.13067 C -0.4658 0.13368 -0.47239 0.13946 -0.47969 0.13946 L -0.4941 0.14408 " pathEditMode="relative" rAng="0" ptsTypes="ffffffffffffffffAA">
                                      <p:cBhvr>
                                        <p:cTn id="16" dur="6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4408 C -0.02952 0.14223 -0.05868 0.14269 -0.08785 0.1376 C -0.09601 0.1346 -0.10365 0.13321 -0.11198 0.13182 C -0.13889 0.12303 -0.16667 0.11633 -0.19393 0.1117 C -0.2033 0.10685 -0.21302 0.10546 -0.22275 0.10338 C -0.2342 0.09968 -0.24566 0.09621 -0.25695 0.09205 C -0.26493 0.0895 -0.27275 0.08904 -0.28056 0.08626 C -0.29514 0.08094 -0.28611 0.08372 -0.30834 0.08002 C -0.31164 0.07956 -0.31858 0.07863 -0.31858 0.0784 C -0.34115 0.07956 -0.35799 0.08141 -0.37917 0.08464 C -0.38455 0.08811 -0.39063 0.08534 -0.39584 0.0895 C -0.40191 0.0939 -0.40834 0.09621 -0.41441 0.09968 C -0.41979 0.10384 -0.42361 0.10823 -0.42952 0.11055 C -0.4316 0.11217 -0.43368 0.11494 -0.43594 0.11679 C -0.43768 0.11795 -0.44132 0.11933 -0.44132 0.11887 C -0.4467 0.12512 -0.45295 0.12743 -0.45886 0.13067 C -0.4658 0.13367 -0.4724 0.13945 -0.47969 0.13945 L -0.4941 0.14408 " pathEditMode="relative" rAng="0" ptsTypes="ffffffffffffffffAA">
                                      <p:cBhvr>
                                        <p:cTn id="18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4408 C -0.02951 0.14223 -0.05868 0.1427 -0.08784 0.13761 C -0.096 0.1346 -0.10364 0.13321 -0.11198 0.13183 C -0.13889 0.12304 -0.16666 0.11633 -0.19392 0.11171 C -0.2033 0.10685 -0.21302 0.10546 -0.22274 0.10338 C -0.2342 0.09968 -0.24566 0.09621 -0.25694 0.09205 C -0.26493 0.08951 -0.27274 0.08904 -0.28055 0.08627 C -0.29514 0.08095 -0.28611 0.08372 -0.30833 0.08002 C -0.31163 0.07956 -0.31857 0.07864 -0.31857 0.0784 C -0.34114 0.07956 -0.35798 0.08141 -0.37916 0.08465 C -0.38455 0.08812 -0.39062 0.08534 -0.39583 0.08951 C -0.40191 0.0939 -0.40833 0.09621 -0.41441 0.09968 C -0.41979 0.10384 -0.42361 0.10824 -0.42951 0.11055 C -0.43159 0.11217 -0.43368 0.11494 -0.43593 0.11679 C -0.43767 0.11795 -0.44132 0.11934 -0.44132 0.11888 C -0.4467 0.12512 -0.45295 0.12743 -0.45885 0.13067 C -0.4658 0.13368 -0.47239 0.13946 -0.47968 0.13946 L -0.49409 0.14408 " pathEditMode="relative" rAng="0" ptsTypes="ffffffffffffffffAA">
                                      <p:cBhvr>
                                        <p:cTn id="20" dur="6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14408 C -0.02951 0.14223 -0.05868 0.14269 -0.08785 0.1376 C -0.09601 0.1346 -0.10364 0.13321 -0.11198 0.13182 C -0.13889 0.12303 -0.16666 0.11633 -0.19392 0.1117 C -0.2033 0.10685 -0.21302 0.10546 -0.22274 0.10338 C -0.2342 0.09968 -0.24566 0.09621 -0.25694 0.09204 C -0.26493 0.0895 -0.27274 0.08904 -0.28055 0.08626 C -0.29514 0.08094 -0.28611 0.08372 -0.30833 0.08002 C -0.31163 0.07956 -0.31857 0.07863 -0.31857 0.0784 C -0.34114 0.07956 -0.35798 0.08141 -0.37916 0.08464 C -0.38455 0.08811 -0.39062 0.08534 -0.39583 0.0895 C -0.40191 0.09389 -0.40833 0.09621 -0.41441 0.09968 C -0.41979 0.10384 -0.42361 0.10823 -0.42951 0.11055 C -0.4316 0.11216 -0.43368 0.11494 -0.43594 0.11679 C -0.43767 0.11795 -0.44132 0.11933 -0.44132 0.11887 C -0.4467 0.12512 -0.45295 0.12743 -0.45885 0.13067 C -0.4658 0.13367 -0.47239 0.13945 -0.47969 0.13945 L -0.4941 0.14408 " pathEditMode="relative" rAng="0" ptsTypes="ffffffffffffffffAA">
                                      <p:cBhvr>
                                        <p:cTn id="2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14408 C -0.02951 0.14223 -0.05868 0.14269 -0.08784 0.1376 C -0.096 0.13459 -0.10364 0.13321 -0.11198 0.13182 C -0.13888 0.12303 -0.16666 0.11632 -0.19392 0.1117 C -0.20329 0.10684 -0.21302 0.10545 -0.22274 0.10337 C -0.2342 0.09967 -0.24566 0.0962 -0.25694 0.09204 C -0.26493 0.0895 -0.27274 0.08903 -0.28055 0.08626 C -0.29513 0.08094 -0.28611 0.08372 -0.30833 0.08002 C -0.31163 0.07955 -0.31857 0.07863 -0.31857 0.0784 C -0.34114 0.07955 -0.35798 0.0814 -0.37916 0.08464 C -0.38454 0.08811 -0.39062 0.08533 -0.39583 0.0895 C -0.40191 0.09389 -0.40833 0.0962 -0.41441 0.09967 C -0.41979 0.10384 -0.42361 0.10823 -0.42951 0.11054 C -0.43159 0.11216 -0.43368 0.11494 -0.43593 0.11679 C -0.43767 0.11794 -0.44132 0.11933 -0.44132 0.11887 C -0.4467 0.12511 -0.45295 0.12743 -0.45885 0.13066 C -0.46579 0.13367 -0.47239 0.13945 -0.47968 0.13945 L -0.49409 0.14408 " pathEditMode="relative" rAng="0" ptsTypes="ffffffffffffffffAA">
                                      <p:cBhvr>
                                        <p:cTn id="2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196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533400"/>
            <a:ext cx="464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4075" y="990600"/>
            <a:ext cx="24479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3" descr="3938027-293670-pink-gift-box-with-bow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3467100"/>
            <a:ext cx="633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1672157-728753-vector-gift-box-yellow-colo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76700"/>
            <a:ext cx="687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HappyBirthday-VA_9e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3500" y="1998663"/>
            <a:ext cx="25019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195388"/>
            <a:ext cx="2284412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ducks-copyu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313" y="3071813"/>
            <a:ext cx="2549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0" descr="ban 54756 cop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3221038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1" descr="banh 3254 cop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2843213"/>
            <a:ext cx="15081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6" descr="3938027-293670-pink-gift-box-with-bow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3314700"/>
            <a:ext cx="633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2" descr="1672157-728753-vector-gift-box-yellow-colo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10013"/>
            <a:ext cx="687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486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C 0.00243 -0.01227 0.00295 -0.02523 0.00799 -0.03704 C 0.00938 -0.04028 0.00938 -0.04444 0.01233 -0.04676 C 0.01528 -0.0493 0.02049 -0.0493 0.02483 -0.05023 C 0.02344 -0.03565 0.02257 -0.02106 0.02049 -0.00671 C 0.01997 -0.00324 0.02049 0.00208 0.01615 0.00347 C 0.01111 0.00533 0.00556 0.00093 -3.33333E-6 -1.48148E-6 Z " pathEditMode="relative" rAng="0" ptsTypes="fffffff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" y="-224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C -0.00782 -0.00348 -0.00834 -0.00672 -0.00643 -0.01713 C -0.00643 -0.01713 -0.00469 -0.02199 -0.00313 -0.02361 C -0.00174 -0.025 0.00017 -0.025 0.00173 -0.0257 C 0.01215 -0.03519 0.01475 -0.02686 0.00972 -0.00857 C 0.00885 -0.0051 0.00208 -0.00301 -5.55556E-7 -0.00209 C -0.01077 -0.00486 -0.01059 -0.00556 -5.55556E-7 4.44444E-6 Z " pathEditMode="relative" ptsTypes="fffffff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05&quot;&gt;&lt;property id=&quot;20148&quot; value=&quot;5&quot;/&gt;&lt;property id=&quot;20300&quot; value=&quot;Slide 2&quot;/&gt;&lt;property id=&quot;20307&quot; value=&quot;263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61&quot;/&gt;&lt;/object&gt;&lt;object type=&quot;3&quot; unique_id=&quot;10008&quot;&gt;&lt;property id=&quot;20148&quot; value=&quot;5&quot;/&gt;&lt;property id=&quot;20300&quot; value=&quot;Slide 5&quot;/&gt;&lt;property id=&quot;20307&quot; value=&quot;257&quot;/&gt;&lt;/object&gt;&lt;object type=&quot;3&quot; unique_id=&quot;10009&quot;&gt;&lt;property id=&quot;20148&quot; value=&quot;5&quot;/&gt;&lt;property id=&quot;20300&quot; value=&quot;Slide 6&quot;/&gt;&lt;property id=&quot;20307&quot; value=&quot;259&quot;/&gt;&lt;/object&gt;&lt;object type=&quot;3&quot; unique_id=&quot;10010&quot;&gt;&lt;property id=&quot;20148&quot; value=&quot;5&quot;/&gt;&lt;property id=&quot;20300&quot; value=&quot;Slide 7&quot;/&gt;&lt;property id=&quot;20307&quot; value=&quot;260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Cảm ơn"/>
  <p:tag name="GENSWF_ADVANCE_TIME" val="10.972"/>
  <p:tag name="TIMING" val="|2.278"/>
  <p:tag name="ISPRING_SLIDE_ID_2" val="{681C0902-19C9-416C-9065-1F1AC38A197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</TotalTime>
  <Words>471</Words>
  <Application>Microsoft Office PowerPoint</Application>
  <PresentationFormat>On-screen Show (4:3)</PresentationFormat>
  <Paragraphs>63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.VnAristote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duong trang</cp:lastModifiedBy>
  <cp:revision>115</cp:revision>
  <dcterms:created xsi:type="dcterms:W3CDTF">2013-11-02T02:11:17Z</dcterms:created>
  <dcterms:modified xsi:type="dcterms:W3CDTF">2024-04-13T10:06:23Z</dcterms:modified>
</cp:coreProperties>
</file>