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331" r:id="rId3"/>
    <p:sldId id="278" r:id="rId4"/>
    <p:sldId id="259" r:id="rId5"/>
    <p:sldId id="279" r:id="rId6"/>
    <p:sldId id="260" r:id="rId7"/>
    <p:sldId id="280" r:id="rId8"/>
    <p:sldId id="281" r:id="rId9"/>
    <p:sldId id="283" r:id="rId10"/>
    <p:sldId id="282" r:id="rId11"/>
    <p:sldId id="261" r:id="rId12"/>
    <p:sldId id="262" r:id="rId13"/>
    <p:sldId id="264" r:id="rId14"/>
    <p:sldId id="272" r:id="rId15"/>
    <p:sldId id="271" r:id="rId16"/>
    <p:sldId id="270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D11FB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8BBF3-41FF-45AA-B748-A8592CE0508A}" type="datetimeFigureOut">
              <a:rPr lang="en-US" smtClean="0"/>
              <a:t>04/13/2024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A9FCB-9FF5-4AD8-85C7-AE9557A0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5861D8D9-6F5E-7088-5550-C84E643A68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7BF4A9F9-4832-BED9-B21C-9EA1C49F9C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9278DCA9-3466-B7A6-302B-53206C067C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A276FD-DA71-4D4D-8EE9-AED4B1F7852F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04/13/2024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04/13/2024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04/13/2024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76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33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13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56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37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22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97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2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04/13/2024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14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40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41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6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04/13/2024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04/13/2024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04/13/2024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4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04/13/2024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8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04/13/2024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7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04/13/2024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04/13/2024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/>
              <a:t>04/13/2024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9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4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4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>
            <a:extLst>
              <a:ext uri="{FF2B5EF4-FFF2-40B4-BE49-F238E27FC236}">
                <a16:creationId xmlns:a16="http://schemas.microsoft.com/office/drawing/2014/main" id="{5A579174-B9DA-7592-9A19-BB850E39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810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1">
              <a:latin typeface=".VnTime" pitchFamily="34" charset="0"/>
            </a:endParaRPr>
          </a:p>
        </p:txBody>
      </p:sp>
      <p:sp>
        <p:nvSpPr>
          <p:cNvPr id="27652" name="Content Placeholder 3">
            <a:extLst>
              <a:ext uri="{FF2B5EF4-FFF2-40B4-BE49-F238E27FC236}">
                <a16:creationId xmlns:a16="http://schemas.microsoft.com/office/drawing/2014/main" id="{9775138D-EBC7-0E9F-4659-7D6047188B77}"/>
              </a:ext>
            </a:extLst>
          </p:cNvPr>
          <p:cNvSpPr txBox="1">
            <a:spLocks/>
          </p:cNvSpPr>
          <p:nvPr/>
        </p:nvSpPr>
        <p:spPr bwMode="auto">
          <a:xfrm>
            <a:off x="457200" y="32657"/>
            <a:ext cx="8229600" cy="578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2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MẦM NON HOA TRẠNG NGUYÊN</a:t>
            </a:r>
          </a:p>
          <a:p>
            <a:pPr>
              <a:spcBef>
                <a:spcPct val="50000"/>
              </a:spcBef>
            </a:pPr>
            <a:endParaRPr lang="en-US" altLang="en-US" b="1" dirty="0">
              <a:solidFill>
                <a:srgbClr val="0000FF"/>
              </a:solidFill>
              <a:latin typeface=".VnTimeH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8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altLang="en-US" sz="2000" b="1" dirty="0">
              <a:solidFill>
                <a:srgbClr val="0000FF"/>
              </a:solidFill>
              <a:latin typeface=".VnTimeH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Trang</a:t>
            </a:r>
          </a:p>
          <a:p>
            <a:pPr>
              <a:spcBef>
                <a:spcPct val="50000"/>
              </a:spcBef>
            </a:pPr>
            <a:endParaRPr lang="en-US" altLang="en-US" sz="2000" b="1" dirty="0">
              <a:solidFill>
                <a:srgbClr val="FF3300"/>
              </a:solidFill>
              <a:latin typeface=".VnTimeH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2023-2024</a:t>
            </a:r>
            <a:endParaRPr lang="vi-VN" altLang="en-US" sz="24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5C7135-F3FE-D081-D2DA-579CA9546D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134" y="774079"/>
            <a:ext cx="1747732" cy="1752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967"/>
    </mc:Choice>
    <mc:Fallback xmlns="">
      <p:transition spd="slow" advClick="0" advTm="9096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1" y="2590800"/>
            <a:ext cx="59435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âm thanh 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07" y="6505862"/>
            <a:ext cx="318510" cy="3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9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36208" y="3657600"/>
            <a:ext cx="2438400" cy="22860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52800" y="685800"/>
            <a:ext cx="2605216" cy="2438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022" y="653878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515762"/>
            <a:ext cx="2743200" cy="25146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495800" y="2133600"/>
            <a:ext cx="3429000" cy="300269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54290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457200"/>
            <a:ext cx="2438400" cy="20574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54186" y="323850"/>
            <a:ext cx="2438401" cy="23431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1526307" y="2664941"/>
            <a:ext cx="2895600" cy="22860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638" y="650171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9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4572000" y="1718619"/>
            <a:ext cx="3276600" cy="273908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40941" y="1828800"/>
            <a:ext cx="2743200" cy="262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65" y="653878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2514600"/>
            <a:ext cx="54864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</a:t>
            </a:r>
          </a:p>
          <a:p>
            <a:pPr algn="ctr"/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âm thanh 12 -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07" y="6518219"/>
            <a:ext cx="318510" cy="3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752600"/>
            <a:ext cx="5372100" cy="37909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8178" y="1295400"/>
            <a:ext cx="2057400" cy="18954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20013" y="3648073"/>
            <a:ext cx="2527987" cy="186998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34730" y="685799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âm thanh 12 -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635" y="64770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6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000">
        <p:split orient="vert"/>
      </p:transition>
    </mc:Choice>
    <mc:Fallback xmlns="">
      <p:transition spd="slow" advTm="1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6443" y="1905000"/>
            <a:ext cx="554406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nhé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âm thanh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7620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1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0" y="3743927"/>
            <a:ext cx="3349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36955" y="533400"/>
            <a:ext cx="3124200" cy="304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951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3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2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7" grpId="1" animBg="1"/>
      <p:bldP spid="7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422612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19800" y="1905000"/>
            <a:ext cx="2590800" cy="2514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51813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4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0"/>
    </mc:Choice>
    <mc:Fallback xmlns="">
      <p:transition spd="slow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3.33333E-6 -1.11111E-6 L -0.61667 0.005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33" y="27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2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-0.61667 0.00556 L 0 -0.005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33" y="-5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4" grpId="0" animBg="1"/>
      <p:bldP spid="4" grpId="1" animBg="1"/>
      <p:bldP spid="4" grpId="2" animBg="1"/>
      <p:bldP spid="4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r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306595" y="457200"/>
            <a:ext cx="4693508" cy="38100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42544" y="4645628"/>
            <a:ext cx="402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âm thanh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4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5640859" y="1524000"/>
            <a:ext cx="3179805" cy="2743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50292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âm thanh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0"/>
    </mc:Choice>
    <mc:Fallback xmlns="">
      <p:transition spd="slow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2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3.33333E-6 2.22222E-6 L -0.65 0.011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55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3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-0.65 0.01111 L 0.01563 -2.22222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81" y="-55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1" y="2590800"/>
            <a:ext cx="59435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ctr"/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âm thanh 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45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9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grpId="0" nodeType="withEffect">
                                  <p:stCondLst>
                                    <p:cond delay="10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grpId="0" nodeType="withEffect">
                                  <p:stCondLst>
                                    <p:cond delay="10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1005016"/>
            <a:ext cx="3352800" cy="31859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4648200" y="533400"/>
            <a:ext cx="3820297" cy="3657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9962" y="4756098"/>
            <a:ext cx="3687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595" y="4694543"/>
            <a:ext cx="402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nền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2222" y="654702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3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201549" y="1219200"/>
            <a:ext cx="3352800" cy="31859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57200" y="739346"/>
            <a:ext cx="3820297" cy="3657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3745" y="4856205"/>
            <a:ext cx="3687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4733094"/>
            <a:ext cx="402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57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961032399,C:\Users\VS9 X64Bit\Desktop\Lam quen chu g  y OK\Media.ppcx"/>
  <p:tag name="ISPRING_CUSTOM_TIMING_USED" val="1"/>
  <p:tag name="GENSWF_SLIDE_TITLE" val="Tên bài giảng"/>
  <p:tag name="ISPRING_SLIDE_INDENT_LEVEL" val="0"/>
  <p:tag name="GENSWF_ADVANCE_TIME" val="90.967"/>
  <p:tag name="ISPRING_SLIDE_ID_2" val="{51B88F4B-82F8-4B93-91A9-E389E7AB354A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122</Words>
  <Application>Microsoft Office PowerPoint</Application>
  <PresentationFormat>On-screen Show (4:3)</PresentationFormat>
  <Paragraphs>28</Paragraphs>
  <Slides>16</Slides>
  <Notes>1</Notes>
  <HiddenSlides>0</HiddenSlides>
  <MMClips>14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.VnTime</vt:lpstr>
      <vt:lpstr>.VnTimeH</vt:lpstr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duong trang</cp:lastModifiedBy>
  <cp:revision>45</cp:revision>
  <dcterms:created xsi:type="dcterms:W3CDTF">2017-11-03T07:56:43Z</dcterms:created>
  <dcterms:modified xsi:type="dcterms:W3CDTF">2024-04-13T09:59:32Z</dcterms:modified>
</cp:coreProperties>
</file>