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50" r:id="rId2"/>
    <p:sldId id="351" r:id="rId3"/>
    <p:sldId id="325" r:id="rId4"/>
    <p:sldId id="342" r:id="rId5"/>
    <p:sldId id="343" r:id="rId6"/>
    <p:sldId id="344" r:id="rId7"/>
    <p:sldId id="345" r:id="rId8"/>
    <p:sldId id="346" r:id="rId9"/>
    <p:sldId id="331" r:id="rId10"/>
    <p:sldId id="347" r:id="rId11"/>
    <p:sldId id="316" r:id="rId12"/>
    <p:sldId id="322" r:id="rId13"/>
    <p:sldId id="329" r:id="rId14"/>
    <p:sldId id="315" r:id="rId15"/>
    <p:sldId id="324" r:id="rId16"/>
    <p:sldId id="330" r:id="rId17"/>
    <p:sldId id="349" r:id="rId18"/>
    <p:sldId id="317" r:id="rId19"/>
    <p:sldId id="326" r:id="rId20"/>
    <p:sldId id="319" r:id="rId21"/>
    <p:sldId id="332" r:id="rId22"/>
    <p:sldId id="333" r:id="rId23"/>
    <p:sldId id="337" r:id="rId24"/>
    <p:sldId id="339" r:id="rId25"/>
    <p:sldId id="352" r:id="rId26"/>
    <p:sldId id="353" r:id="rId27"/>
    <p:sldId id="354" r:id="rId28"/>
    <p:sldId id="341" r:id="rId29"/>
    <p:sldId id="340" r:id="rId30"/>
    <p:sldId id="33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7C80"/>
    <a:srgbClr val="7FEE42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039A4-FEA7-4666-AD73-0BC59866E4C1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A2F36-9FDE-498C-9823-99D753434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3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3F9BC470-D38B-6B15-6815-E9ABE8E169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7C38A536-1B39-B30D-3316-7161A6FF6C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6FEA872E-2D02-2098-6EC2-959196429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C626BC1-FEC2-47D8-95DE-B3D4C73953C2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4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2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2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7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6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9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8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3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CDB75-9206-49CE-A488-24805B8D1820}" type="datetimeFigureOut">
              <a:rPr lang="en-US" smtClean="0"/>
              <a:t>04/08/2024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media11.mp3"/><Relationship Id="rId7" Type="http://schemas.openxmlformats.org/officeDocument/2006/relationships/image" Target="../media/image59.jpeg"/><Relationship Id="rId2" Type="http://schemas.microsoft.com/office/2007/relationships/media" Target="../media/media11.mp3"/><Relationship Id="rId1" Type="http://schemas.openxmlformats.org/officeDocument/2006/relationships/tags" Target="../tags/tag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241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4755" y="4099096"/>
            <a:ext cx="8022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PHÁ: TÌM HIỂU VỀ CÁC MÙA TRONG NĂM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7" y="768746"/>
            <a:ext cx="1347333" cy="1347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958" y="2010112"/>
            <a:ext cx="1135369" cy="758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521" y="1089624"/>
            <a:ext cx="942165" cy="942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6419"/>
            <a:ext cx="1591194" cy="1536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06" y="334055"/>
            <a:ext cx="1670449" cy="11156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1229" y="3232216"/>
            <a:ext cx="62521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" y="5901666"/>
            <a:ext cx="1709517" cy="901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06" y="5970519"/>
            <a:ext cx="856613" cy="8379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97" y="5968128"/>
            <a:ext cx="1745953" cy="9209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09" y="6004484"/>
            <a:ext cx="1475872" cy="8535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89" y="5972066"/>
            <a:ext cx="959242" cy="8348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76" y="5966180"/>
            <a:ext cx="900472" cy="880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70" y="6025952"/>
            <a:ext cx="807883" cy="7903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66" y="5597216"/>
            <a:ext cx="975247" cy="12190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29" y="5650080"/>
            <a:ext cx="1081172" cy="11544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252" y="5597215"/>
            <a:ext cx="975247" cy="12190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76" y="5648114"/>
            <a:ext cx="1081172" cy="11544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92658" y="1089624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73145" y="5029882"/>
            <a:ext cx="454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</a:t>
            </a:r>
          </a:p>
        </p:txBody>
      </p:sp>
      <p:pic>
        <p:nvPicPr>
          <p:cNvPr id="32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5835" y="6336102"/>
            <a:ext cx="609600" cy="609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065" y="133593"/>
            <a:ext cx="1135369" cy="758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0F0F7-65E6-CDAF-52B9-E07676A1E5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0" y="1738579"/>
            <a:ext cx="1373794" cy="13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4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1_23-00_01_3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2" name="Thoại 03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384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40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khung hình đẹp ghép ảnh đa dạng chủ đ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3702" y="3104214"/>
            <a:ext cx="5112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74549" y="2749486"/>
            <a:ext cx="3938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2553884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9" y="160338"/>
            <a:ext cx="2806120" cy="184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THỜI TIẾT 10 NGÀY TỚI. Tin bão. Bão mới nhất. Bão số 4. Áp thấp nhiệt đới.  | TTVH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7" y="4661040"/>
            <a:ext cx="2949272" cy="199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utoShape 6" descr="Đi bơi: Niềm vui cho bé, nỗi lo cho cha m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237" y="2429894"/>
            <a:ext cx="2750643" cy="1871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488" y="4661040"/>
            <a:ext cx="2872535" cy="2061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95" y="2379769"/>
            <a:ext cx="2790404" cy="1908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ight Arrow 1"/>
          <p:cNvSpPr/>
          <p:nvPr/>
        </p:nvSpPr>
        <p:spPr>
          <a:xfrm rot="8418249">
            <a:off x="3433118" y="4951853"/>
            <a:ext cx="253821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8985385">
            <a:off x="6951155" y="1904052"/>
            <a:ext cx="200764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 flipV="1">
            <a:off x="3690532" y="3258626"/>
            <a:ext cx="111313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V="1">
            <a:off x="7939212" y="3230962"/>
            <a:ext cx="73207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792344" flipV="1">
            <a:off x="6775260" y="5020829"/>
            <a:ext cx="242292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382412" flipV="1">
            <a:off x="3448107" y="1923570"/>
            <a:ext cx="212310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731" y="1547659"/>
            <a:ext cx="3732768" cy="37388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4402" y="2738072"/>
            <a:ext cx="20185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Content Placeholder 3" descr="unnamed (4).jpg">
            <a:extLst>
              <a:ext uri="{FF2B5EF4-FFF2-40B4-BE49-F238E27FC236}">
                <a16:creationId xmlns:a16="http://schemas.microsoft.com/office/drawing/2014/main" id="{E4B2E709-62CE-7CAD-4D46-3B88EA484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2476" y="104157"/>
            <a:ext cx="2790404" cy="2092803"/>
          </a:xfrm>
        </p:spPr>
      </p:pic>
    </p:spTree>
    <p:extLst>
      <p:ext uri="{BB962C8B-B14F-4D97-AF65-F5344CB8AC3E}">
        <p14:creationId xmlns:p14="http://schemas.microsoft.com/office/powerpoint/2010/main" val="4194367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2_07-00_02_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oại 03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9549" y="4515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9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ình ảnh Khung ảnh PNG, Vector, PSD, và biểu tượng để tải về miễn phí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Khung ảnh PNG, Vector, PSD, và biểu tượng để tải về miễn phí |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https://i.pinimg.com/564x/55/67/cf/5567cf5aadb9cb99ee6f1a67998f7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0067" y="1801886"/>
            <a:ext cx="4394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2985" y="3940977"/>
            <a:ext cx="3938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4006580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38577" y="304850"/>
            <a:ext cx="4085817" cy="2995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70" y="351736"/>
            <a:ext cx="4047259" cy="2948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419" y="3676826"/>
            <a:ext cx="4085817" cy="31811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5925">
            <a:off x="761161" y="348037"/>
            <a:ext cx="3670707" cy="28018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64449">
            <a:off x="6699995" y="342948"/>
            <a:ext cx="3728138" cy="28208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9390" y="3985325"/>
            <a:ext cx="3431337" cy="2595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Thoại 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67931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8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2_37-00_02_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oại 0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7929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5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828"/>
          </a:xfrm>
        </p:spPr>
      </p:pic>
      <p:sp>
        <p:nvSpPr>
          <p:cNvPr id="9" name="TextBox 8"/>
          <p:cNvSpPr txBox="1"/>
          <p:nvPr/>
        </p:nvSpPr>
        <p:spPr>
          <a:xfrm>
            <a:off x="1330067" y="1801886"/>
            <a:ext cx="4394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7455" y="3659593"/>
            <a:ext cx="4092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7688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0846">
            <a:off x="1320087" y="761548"/>
            <a:ext cx="2857500" cy="23939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6701">
            <a:off x="7533552" y="749780"/>
            <a:ext cx="2769543" cy="24014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05817"/>
            <a:ext cx="2619375" cy="1743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5609" y="4521727"/>
            <a:ext cx="2881747" cy="16323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6474" y="4521727"/>
            <a:ext cx="2799051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7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926569" y="2740652"/>
            <a:ext cx="2276886" cy="1593668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27257" y="1004487"/>
            <a:ext cx="2369539" cy="1480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410478" y="4703611"/>
            <a:ext cx="2483909" cy="1317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244733" y="4552416"/>
            <a:ext cx="2681836" cy="1619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954865" y="1082876"/>
            <a:ext cx="2773277" cy="1151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3" y="155574"/>
            <a:ext cx="2999113" cy="2219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432" y="2495774"/>
            <a:ext cx="2997199" cy="208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45" y="4782671"/>
            <a:ext cx="2912533" cy="1991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7" y="2324315"/>
            <a:ext cx="3166533" cy="2138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Nhac-nen-PowerPoint-vui-nhon-www_nhacchuongvui_com 00_00_00-00_00_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64688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745619"/>
      </p:ext>
    </p:extLst>
  </p:cSld>
  <p:clrMapOvr>
    <a:masterClrMapping/>
  </p:clrMapOvr>
  <p:transition spd="slow" advTm="374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>
            <a:extLst>
              <a:ext uri="{FF2B5EF4-FFF2-40B4-BE49-F238E27FC236}">
                <a16:creationId xmlns:a16="http://schemas.microsoft.com/office/drawing/2014/main" id="{3FC39ECB-05BB-A813-E4F6-30D616CCB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743201"/>
            <a:ext cx="670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GÂY HỨNG THÚ</a:t>
            </a:r>
            <a:endParaRPr lang="en-US" altLang="en-US" sz="3200"/>
          </a:p>
        </p:txBody>
      </p:sp>
      <p:pic>
        <p:nvPicPr>
          <p:cNvPr id="3075" name="Content Placeholder 8" descr="9b9e29e26e1238c46687fea58b25062f.gif">
            <a:extLst>
              <a:ext uri="{FF2B5EF4-FFF2-40B4-BE49-F238E27FC236}">
                <a16:creationId xmlns:a16="http://schemas.microsoft.com/office/drawing/2014/main" id="{8A19144E-A7FF-A584-2F7F-FECA9BEEB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Rectangle 3">
            <a:extLst>
              <a:ext uri="{FF2B5EF4-FFF2-40B4-BE49-F238E27FC236}">
                <a16:creationId xmlns:a16="http://schemas.microsoft.com/office/drawing/2014/main" id="{A4F68EAC-5864-780C-438B-432C77C9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244851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vận động:Cho tôi đi làm mưa với</a:t>
            </a:r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5" y="524934"/>
            <a:ext cx="3576847" cy="2677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07" y="603757"/>
            <a:ext cx="3501294" cy="2520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7" y="3812861"/>
            <a:ext cx="3712315" cy="2547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07" y="3799762"/>
            <a:ext cx="3501294" cy="25606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539360"/>
      </p:ext>
    </p:extLst>
  </p:cSld>
  <p:clrMapOvr>
    <a:masterClrMapping/>
  </p:clrMapOvr>
  <p:transition spd="slow" advTm="14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4" objId="2"/>
        <p14:stopEvt time="14652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27" y="654419"/>
            <a:ext cx="3618872" cy="240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29" y="654419"/>
            <a:ext cx="3700865" cy="240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29" y="3464916"/>
            <a:ext cx="3700865" cy="2588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28" y="3637767"/>
            <a:ext cx="3618872" cy="2675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0426266"/>
      </p:ext>
    </p:extLst>
  </p:cSld>
  <p:clrMapOvr>
    <a:masterClrMapping/>
  </p:clrMapOvr>
  <p:transition spd="slow" advTm="36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946" y="814912"/>
            <a:ext cx="3315907" cy="2483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5" y="713531"/>
            <a:ext cx="3520561" cy="2585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946" y="3984885"/>
            <a:ext cx="3418603" cy="2377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0695"/>
          <a:stretch/>
        </p:blipFill>
        <p:spPr>
          <a:xfrm>
            <a:off x="6924205" y="3929949"/>
            <a:ext cx="3610713" cy="2487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545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2F7627C-1759-02D1-A7F4-3861FFFE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53" y="228600"/>
            <a:ext cx="5240694" cy="762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Content Placeholder 6" descr="unnamed (3).jpg">
            <a:extLst>
              <a:ext uri="{FF2B5EF4-FFF2-40B4-BE49-F238E27FC236}">
                <a16:creationId xmlns:a16="http://schemas.microsoft.com/office/drawing/2014/main" id="{82CDE3D8-A592-1B96-13FE-50BC8F4668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295400"/>
            <a:ext cx="5593702" cy="5410200"/>
          </a:xfrm>
        </p:spPr>
      </p:pic>
      <p:pic>
        <p:nvPicPr>
          <p:cNvPr id="19460" name="Content Placeholder 8" descr="ao-dai-chim-phung-mua-xuan-cho-be-trai-tu-1-13-tuoi-p24435172f0f14-500x500.jpg">
            <a:extLst>
              <a:ext uri="{FF2B5EF4-FFF2-40B4-BE49-F238E27FC236}">
                <a16:creationId xmlns:a16="http://schemas.microsoft.com/office/drawing/2014/main" id="{608027D0-4953-4FD6-BCD7-FE9B387135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11475"/>
          <a:stretch>
            <a:fillRect/>
          </a:stretch>
        </p:blipFill>
        <p:spPr>
          <a:xfrm>
            <a:off x="0" y="1219200"/>
            <a:ext cx="5943600" cy="54102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93C8CC6-5F7B-CFE9-1842-41404D95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511" y="0"/>
            <a:ext cx="4716294" cy="1325563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Content Placeholder 5" descr="balo.jpg">
            <a:extLst>
              <a:ext uri="{FF2B5EF4-FFF2-40B4-BE49-F238E27FC236}">
                <a16:creationId xmlns:a16="http://schemas.microsoft.com/office/drawing/2014/main" id="{651091AB-6A7E-3853-DE85-A1C37F2F4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6019800" cy="5410200"/>
          </a:xfrm>
        </p:spPr>
      </p:pic>
      <p:pic>
        <p:nvPicPr>
          <p:cNvPr id="20484" name="Content Placeholder 5" descr="BOKATEBEOTANGDEN-500x500.jpg">
            <a:extLst>
              <a:ext uri="{FF2B5EF4-FFF2-40B4-BE49-F238E27FC236}">
                <a16:creationId xmlns:a16="http://schemas.microsoft.com/office/drawing/2014/main" id="{9A1EDE2A-57A4-B9E3-B8B8-D2233CFA2D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>
            <a:fillRect/>
          </a:stretch>
        </p:blipFill>
        <p:spPr>
          <a:xfrm>
            <a:off x="6172200" y="1524000"/>
            <a:ext cx="6564086" cy="5334000"/>
          </a:xfrm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4472A0E-647F-9D85-FBC4-C1627B5B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051" y="145915"/>
            <a:ext cx="5051898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Content Placeholder 5" descr="SETKATELOEXANH.jpg">
            <a:extLst>
              <a:ext uri="{FF2B5EF4-FFF2-40B4-BE49-F238E27FC236}">
                <a16:creationId xmlns:a16="http://schemas.microsoft.com/office/drawing/2014/main" id="{CF33AD99-6CAA-B61E-47C0-7954EAE3D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371599"/>
            <a:ext cx="5846323" cy="5257799"/>
          </a:xfrm>
        </p:spPr>
      </p:pic>
      <p:pic>
        <p:nvPicPr>
          <p:cNvPr id="21508" name="Picture 7" descr="9766936689d11332b4eeffd7aa5e721f.png">
            <a:extLst>
              <a:ext uri="{FF2B5EF4-FFF2-40B4-BE49-F238E27FC236}">
                <a16:creationId xmlns:a16="http://schemas.microsoft.com/office/drawing/2014/main" id="{0126F8A2-7AFB-D077-AC69-37CA6BD1F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6096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1AF6D2F-A792-B936-7A07-D68F9EB7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7" y="196817"/>
            <a:ext cx="5188085" cy="715962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Content Placeholder 8" descr="Ivbp3T_simg_de2fe0_500x500_maxb.jpg">
            <a:extLst>
              <a:ext uri="{FF2B5EF4-FFF2-40B4-BE49-F238E27FC236}">
                <a16:creationId xmlns:a16="http://schemas.microsoft.com/office/drawing/2014/main" id="{AC2F1EBE-6CEB-7CA0-41D4-092FD2CE11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7" b="47543"/>
          <a:stretch>
            <a:fillRect/>
          </a:stretch>
        </p:blipFill>
        <p:spPr>
          <a:xfrm>
            <a:off x="0" y="1066800"/>
            <a:ext cx="5867400" cy="5791200"/>
          </a:xfrm>
        </p:spPr>
      </p:pic>
      <p:pic>
        <p:nvPicPr>
          <p:cNvPr id="22532" name="Content Placeholder 13" descr="5cec5d12a03f74533d9b29ef101af9a0.jpg">
            <a:extLst>
              <a:ext uri="{FF2B5EF4-FFF2-40B4-BE49-F238E27FC236}">
                <a16:creationId xmlns:a16="http://schemas.microsoft.com/office/drawing/2014/main" id="{4B434F2C-4AD6-07BF-7486-149D2D37C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066800"/>
            <a:ext cx="6172200" cy="5791200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4" descr="non-len-cho-be-kieu-gau-con-co-lo-tai-bong.jpg">
            <a:extLst>
              <a:ext uri="{FF2B5EF4-FFF2-40B4-BE49-F238E27FC236}">
                <a16:creationId xmlns:a16="http://schemas.microsoft.com/office/drawing/2014/main" id="{37FA84A2-A1D0-B569-769B-350E668969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04049" cy="6858000"/>
          </a:xfrm>
        </p:spPr>
      </p:pic>
      <p:pic>
        <p:nvPicPr>
          <p:cNvPr id="24578" name="Content Placeholder 5" descr="bong ni len(3).jpg">
            <a:extLst>
              <a:ext uri="{FF2B5EF4-FFF2-40B4-BE49-F238E27FC236}">
                <a16:creationId xmlns:a16="http://schemas.microsoft.com/office/drawing/2014/main" id="{07C914D1-34D3-BE2A-2136-831EE314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24" y="0"/>
            <a:ext cx="7703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7" y="601003"/>
            <a:ext cx="9913427" cy="5571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756311" y="1979522"/>
            <a:ext cx="8839201" cy="166199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hoại 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3662" y="6382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8" y="231726"/>
            <a:ext cx="9454702" cy="631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311" y="1979522"/>
            <a:ext cx="8839201" cy="175432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</a:p>
        </p:txBody>
      </p:sp>
    </p:spTree>
    <p:extLst>
      <p:ext uri="{BB962C8B-B14F-4D97-AF65-F5344CB8AC3E}">
        <p14:creationId xmlns:p14="http://schemas.microsoft.com/office/powerpoint/2010/main" val="602087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5" descr="mi.jpg">
            <a:extLst>
              <a:ext uri="{FF2B5EF4-FFF2-40B4-BE49-F238E27FC236}">
                <a16:creationId xmlns:a16="http://schemas.microsoft.com/office/drawing/2014/main" id="{D1E5D85C-B1B6-F024-60A0-C3E2FC145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7E38A40A-FEFB-F96C-A64E-49FDA2D53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2880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HỌAT ĐỘNG 2: TÌM HIỂU VỀ CÁC MÙA TRONG NĂM</a:t>
            </a:r>
          </a:p>
        </p:txBody>
      </p:sp>
    </p:spTree>
  </p:cSld>
  <p:clrMapOvr>
    <a:masterClrMapping/>
  </p:clrMapOvr>
  <p:transition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83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138" y="-69597"/>
            <a:ext cx="4151736" cy="3097036"/>
          </a:xfrm>
          <a:prstGeom prst="rect">
            <a:avLst/>
          </a:prstGeom>
        </p:spPr>
      </p:pic>
      <p:pic>
        <p:nvPicPr>
          <p:cNvPr id="1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74" y="-2291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66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>
          <a:xfrm>
            <a:off x="2827552" y="2201862"/>
            <a:ext cx="6163703" cy="4351338"/>
          </a:xfrm>
        </p:spPr>
      </p:pic>
      <p:pic>
        <p:nvPicPr>
          <p:cNvPr id="8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421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748662" y="2828835"/>
            <a:ext cx="86145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563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50" y="1513899"/>
            <a:ext cx="3732032" cy="3732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5356" y="2951457"/>
            <a:ext cx="2882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0" y="476250"/>
            <a:ext cx="3345228" cy="24266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42" y="476250"/>
            <a:ext cx="3665947" cy="2350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1" y="3967120"/>
            <a:ext cx="3470505" cy="2313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22" y="3967120"/>
            <a:ext cx="3665948" cy="2313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Right Arrow 17"/>
          <p:cNvSpPr/>
          <p:nvPr/>
        </p:nvSpPr>
        <p:spPr>
          <a:xfrm rot="13382412">
            <a:off x="3881309" y="2077494"/>
            <a:ext cx="168934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8985385" flipV="1">
            <a:off x="6537269" y="2065911"/>
            <a:ext cx="139603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8210578">
            <a:off x="4002468" y="4692530"/>
            <a:ext cx="148259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2792344" flipV="1">
            <a:off x="6610721" y="4757775"/>
            <a:ext cx="150646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9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0_36-00_00_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2" name="Thoại 0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3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i.pinimg.com/564x/e3/11/d4/e311d43e11f402a1291745e47ee5ffd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1453" y="4585854"/>
            <a:ext cx="5835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210933"/>
            <a:ext cx="4862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0613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05" y="1656063"/>
            <a:ext cx="3732032" cy="3732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7" y="241757"/>
            <a:ext cx="2736469" cy="179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3" y="2366215"/>
            <a:ext cx="2746907" cy="201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3" y="4700695"/>
            <a:ext cx="2829791" cy="208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94" y="253999"/>
            <a:ext cx="2826311" cy="202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891865" y="3113589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8210578">
            <a:off x="3153141" y="5034360"/>
            <a:ext cx="229061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2792344">
            <a:off x="6468739" y="5161814"/>
            <a:ext cx="22640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3401092" y="3443994"/>
            <a:ext cx="822549" cy="54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382412">
            <a:off x="3142038" y="1946177"/>
            <a:ext cx="220364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8985385">
            <a:off x="6491190" y="2013617"/>
            <a:ext cx="218632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21313216">
            <a:off x="7502532" y="3501183"/>
            <a:ext cx="89006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040" y="2437778"/>
            <a:ext cx="2741065" cy="2052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02" y="4700695"/>
            <a:ext cx="2709281" cy="203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8643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4" descr="bai-van-thuyet-minh-ve-cay-dao-ngay-tet-so-1-318868.jpg">
            <a:extLst>
              <a:ext uri="{FF2B5EF4-FFF2-40B4-BE49-F238E27FC236}">
                <a16:creationId xmlns:a16="http://schemas.microsoft.com/office/drawing/2014/main" id="{F8CD23A5-D197-AB3F-D16F-A18B3FF169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248401"/>
          </a:xfrm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FE56E246-0297-9B76-974D-74251CD3E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150114"/>
            <a:ext cx="272142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3" descr="Mai-duoc-xem-la-loai-hoa-bieu-tuong-cua-ngay-tet-khong-the-thieu-boi-no-la-linh-hon-tao-nen-khong-khi-tet-co-truyen-cua-dan-toc-9f66c63a01e626cd6ed845abb7f53fdf.jpg">
            <a:extLst>
              <a:ext uri="{FF2B5EF4-FFF2-40B4-BE49-F238E27FC236}">
                <a16:creationId xmlns:a16="http://schemas.microsoft.com/office/drawing/2014/main" id="{36694B87-B185-A744-5A7C-C8709AB43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6196" y="0"/>
            <a:ext cx="6005804" cy="6248401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A00BB17-57B6-5E72-9804-A6275B76C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150114"/>
            <a:ext cx="3834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13&quot;&gt;&lt;/object&gt;&lt;object type=&quot;2&quot; unique_id=&quot;10014&quot;&gt;&lt;object type=&quot;3&quot; unique_id=&quot;18882&quot;&gt;&lt;property id=&quot;20148&quot; value=&quot;5&quot;/&gt;&lt;property id=&quot;20300&quot; value=&quot;Slide 1&quot;/&gt;&lt;property id=&quot;20307&quot; value=&quot;301&quot;/&gt;&lt;/object&gt;&lt;object type=&quot;3&quot; unique_id=&quot;19730&quot;&gt;&lt;property id=&quot;20148&quot; value=&quot;5&quot;/&gt;&lt;property id=&quot;20300&quot; value=&quot;Slide 9&quot;/&gt;&lt;property id=&quot;20307&quot; value=&quot;316&quot;/&gt;&lt;/object&gt;&lt;object type=&quot;3&quot; unique_id=&quot;19731&quot;&gt;&lt;property id=&quot;20148&quot; value=&quot;5&quot;/&gt;&lt;property id=&quot;20300&quot; value=&quot;Slide 12&quot;/&gt;&lt;property id=&quot;20307&quot; value=&quot;315&quot;/&gt;&lt;/object&gt;&lt;object type=&quot;3&quot; unique_id=&quot;20103&quot;&gt;&lt;property id=&quot;20148&quot; value=&quot;5&quot;/&gt;&lt;property id=&quot;20300&quot; value=&quot;Slide 10&quot;/&gt;&lt;property id=&quot;20307&quot; value=&quot;322&quot;/&gt;&lt;/object&gt;&lt;object type=&quot;3&quot; unique_id=&quot;20105&quot;&gt;&lt;property id=&quot;20148&quot; value=&quot;5&quot;/&gt;&lt;property id=&quot;20300&quot; value=&quot;Slide 13&quot;/&gt;&lt;property id=&quot;20307&quot; value=&quot;324&quot;/&gt;&lt;/object&gt;&lt;object type=&quot;3&quot; unique_id=&quot;20107&quot;&gt;&lt;property id=&quot;20148&quot; value=&quot;5&quot;/&gt;&lt;property id=&quot;20300&quot; value=&quot;Slide 16&quot;/&gt;&lt;property id=&quot;20307&quot; value=&quot;317&quot;/&gt;&lt;/object&gt;&lt;object type=&quot;3&quot; unique_id=&quot;20108&quot;&gt;&lt;property id=&quot;20148&quot; value=&quot;5&quot;/&gt;&lt;property id=&quot;20300&quot; value=&quot;Slide 18&quot;/&gt;&lt;property id=&quot;20307&quot; value=&quot;319&quot;/&gt;&lt;/object&gt;&lt;object type=&quot;3&quot; unique_id=&quot;20254&quot;&gt;&lt;property id=&quot;20148&quot; value=&quot;5&quot;/&gt;&lt;property id=&quot;20300&quot; value=&quot;Slide 17&quot;/&gt;&lt;property id=&quot;20307&quot; value=&quot;326&quot;/&gt;&lt;/object&gt;&lt;object type=&quot;3&quot; unique_id=&quot;20573&quot;&gt;&lt;property id=&quot;20148&quot; value=&quot;5&quot;/&gt;&lt;property id=&quot;20300&quot; value=&quot;Slide 11&quot;/&gt;&lt;property id=&quot;20307&quot; value=&quot;329&quot;/&gt;&lt;/object&gt;&lt;object type=&quot;3&quot; unique_id=&quot;20574&quot;&gt;&lt;property id=&quot;20148&quot; value=&quot;5&quot;/&gt;&lt;property id=&quot;20300&quot; value=&quot;Slide 14&quot;/&gt;&lt;property id=&quot;20307&quot; value=&quot;330&quot;/&gt;&lt;/object&gt;&lt;object type=&quot;3&quot; unique_id=&quot;20575&quot;&gt;&lt;property id=&quot;20148&quot; value=&quot;5&quot;/&gt;&lt;property id=&quot;20300&quot; value=&quot;Slide 19&quot;/&gt;&lt;property id=&quot;20307&quot; value=&quot;332&quot;/&gt;&lt;/object&gt;&lt;object type=&quot;3&quot; unique_id=&quot;20576&quot;&gt;&lt;property id=&quot;20148&quot; value=&quot;5&quot;/&gt;&lt;property id=&quot;20300&quot; value=&quot;Slide 20&quot;/&gt;&lt;property id=&quot;20307&quot; value=&quot;333&quot;/&gt;&lt;/object&gt;&lt;object type=&quot;3&quot; unique_id=&quot;20970&quot;&gt;&lt;property id=&quot;20148&quot; value=&quot;5&quot;/&gt;&lt;property id=&quot;20300&quot; value=&quot;Slide 21&quot;/&gt;&lt;property id=&quot;20307&quot; value=&quot;341&quot;/&gt;&lt;/object&gt;&lt;object type=&quot;3&quot; unique_id=&quot;20971&quot;&gt;&lt;property id=&quot;20148&quot; value=&quot;5&quot;/&gt;&lt;property id=&quot;20300&quot; value=&quot;Slide 22&quot;/&gt;&lt;property id=&quot;20307&quot; value=&quot;340&quot;/&gt;&lt;/object&gt;&lt;object type=&quot;3&quot; unique_id=&quot;20972&quot;&gt;&lt;property id=&quot;20148&quot; value=&quot;5&quot;/&gt;&lt;property id=&quot;20300&quot; value=&quot;Slide 23&quot;/&gt;&lt;property id=&quot;20307&quot; value=&quot;338&quot;/&gt;&lt;/object&gt;&lt;object type=&quot;3&quot; unique_id=&quot;21309&quot;&gt;&lt;property id=&quot;20148&quot; value=&quot;5&quot;/&gt;&lt;property id=&quot;20300&quot; value=&quot;Slide 3&quot;/&gt;&lt;property id=&quot;20307&quot; value=&quot;342&quot;/&gt;&lt;/object&gt;&lt;object type=&quot;3&quot; unique_id=&quot;21310&quot;&gt;&lt;property id=&quot;20148&quot; value=&quot;5&quot;/&gt;&lt;property id=&quot;20300&quot; value=&quot;Slide 4&quot;/&gt;&lt;property id=&quot;20307&quot; value=&quot;343&quot;/&gt;&lt;/object&gt;&lt;object type=&quot;3&quot; unique_id=&quot;21311&quot;&gt;&lt;property id=&quot;20148&quot; value=&quot;5&quot;/&gt;&lt;property id=&quot;20300&quot; value=&quot;Slide 5&quot;/&gt;&lt;property id=&quot;20307&quot; value=&quot;344&quot;/&gt;&lt;/object&gt;&lt;object type=&quot;3&quot; unique_id=&quot;21312&quot;&gt;&lt;property id=&quot;20148&quot; value=&quot;5&quot;/&gt;&lt;property id=&quot;20300&quot; value=&quot;Slide 6&quot;/&gt;&lt;property id=&quot;20307&quot; value=&quot;345&quot;/&gt;&lt;/object&gt;&lt;object type=&quot;3&quot; unique_id=&quot;21313&quot;&gt;&lt;property id=&quot;20148&quot; value=&quot;5&quot;/&gt;&lt;property id=&quot;20300&quot; value=&quot;Slide 7&quot;/&gt;&lt;property id=&quot;20307&quot; value=&quot;346&quot;/&gt;&lt;/object&gt;&lt;object type=&quot;3&quot; unique_id=&quot;21314&quot;&gt;&lt;property id=&quot;20148&quot; value=&quot;5&quot;/&gt;&lt;property id=&quot;20300&quot; value=&quot;Slide 8&quot;/&gt;&lt;property id=&quot;20307&quot; value=&quot;347&quot;/&gt;&lt;/object&gt;&lt;object type=&quot;3&quot; unique_id=&quot;21958&quot;&gt;&lt;property id=&quot;20148&quot; value=&quot;5&quot;/&gt;&lt;property id=&quot;20300&quot; value=&quot;Slide 15&quot;/&gt;&lt;property id=&quot;20307&quot; value=&quot;349&quot;/&gt;&lt;/object&gt;&lt;object type=&quot;3&quot; unique_id=&quot;22329&quot;&gt;&lt;property id=&quot;20148&quot; value=&quot;5&quot;/&gt;&lt;property id=&quot;20300&quot; value=&quot;Slide 2&quot;/&gt;&lt;property id=&quot;20307&quot; value=&quot;35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7|0.9|0.8|0.7|0.6|0.6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4|1.6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11677</TotalTime>
  <Words>333</Words>
  <Application>Microsoft Office PowerPoint</Application>
  <PresentationFormat>Widescreen</PresentationFormat>
  <Paragraphs>53</Paragraphs>
  <Slides>30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phục mùa xuân</vt:lpstr>
      <vt:lpstr>Trang phục mùa hạ</vt:lpstr>
      <vt:lpstr>Trang phục mùa thu</vt:lpstr>
      <vt:lpstr>Trang phục mùa đông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duong trang</cp:lastModifiedBy>
  <cp:revision>165</cp:revision>
  <dcterms:created xsi:type="dcterms:W3CDTF">2021-05-08T07:44:22Z</dcterms:created>
  <dcterms:modified xsi:type="dcterms:W3CDTF">2024-04-08T11:17:50Z</dcterms:modified>
</cp:coreProperties>
</file>