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1" r:id="rId2"/>
    <p:sldId id="282" r:id="rId3"/>
    <p:sldId id="273" r:id="rId4"/>
    <p:sldId id="257" r:id="rId5"/>
    <p:sldId id="258" r:id="rId6"/>
    <p:sldId id="267" r:id="rId7"/>
    <p:sldId id="271" r:id="rId8"/>
    <p:sldId id="266" r:id="rId9"/>
    <p:sldId id="280" r:id="rId10"/>
    <p:sldId id="260" r:id="rId11"/>
    <p:sldId id="263" r:id="rId12"/>
    <p:sldId id="265" r:id="rId13"/>
    <p:sldId id="274" r:id="rId14"/>
    <p:sldId id="275" r:id="rId15"/>
    <p:sldId id="26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546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1E0AF8-90CF-40E9-9D78-F91234B3C56B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3F939-ED5D-401C-B143-AF879A730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93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3F939-ED5D-401C-B143-AF879A73031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89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90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73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43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10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91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29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15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092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96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43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75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99E58-8B63-4C44-93F4-5E5669B78AA5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52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18" Type="http://schemas.microsoft.com/office/2007/relationships/hdphoto" Target="../media/hdphoto8.wdp"/><Relationship Id="rId26" Type="http://schemas.microsoft.com/office/2007/relationships/hdphoto" Target="../media/hdphoto12.wdp"/><Relationship Id="rId3" Type="http://schemas.microsoft.com/office/2007/relationships/media" Target="../media/media5.mp3"/><Relationship Id="rId21" Type="http://schemas.openxmlformats.org/officeDocument/2006/relationships/image" Target="../media/image36.png"/><Relationship Id="rId34" Type="http://schemas.openxmlformats.org/officeDocument/2006/relationships/image" Target="../media/image44.png"/><Relationship Id="rId7" Type="http://schemas.microsoft.com/office/2007/relationships/media" Target="../media/media3.mp3"/><Relationship Id="rId12" Type="http://schemas.microsoft.com/office/2007/relationships/hdphoto" Target="../media/hdphoto5.wdp"/><Relationship Id="rId17" Type="http://schemas.openxmlformats.org/officeDocument/2006/relationships/image" Target="../media/image34.png"/><Relationship Id="rId25" Type="http://schemas.openxmlformats.org/officeDocument/2006/relationships/image" Target="../media/image38.png"/><Relationship Id="rId33" Type="http://schemas.openxmlformats.org/officeDocument/2006/relationships/image" Target="../media/image43.png"/><Relationship Id="rId2" Type="http://schemas.openxmlformats.org/officeDocument/2006/relationships/audio" Target="../media/media4.mp3"/><Relationship Id="rId16" Type="http://schemas.microsoft.com/office/2007/relationships/hdphoto" Target="../media/hdphoto7.wdp"/><Relationship Id="rId20" Type="http://schemas.microsoft.com/office/2007/relationships/hdphoto" Target="../media/hdphoto9.wdp"/><Relationship Id="rId29" Type="http://schemas.openxmlformats.org/officeDocument/2006/relationships/image" Target="../media/image40.png"/><Relationship Id="rId1" Type="http://schemas.microsoft.com/office/2007/relationships/media" Target="../media/media4.mp3"/><Relationship Id="rId6" Type="http://schemas.openxmlformats.org/officeDocument/2006/relationships/audio" Target="../media/media1.mp3"/><Relationship Id="rId11" Type="http://schemas.openxmlformats.org/officeDocument/2006/relationships/image" Target="../media/image31.png"/><Relationship Id="rId24" Type="http://schemas.microsoft.com/office/2007/relationships/hdphoto" Target="../media/hdphoto11.wdp"/><Relationship Id="rId32" Type="http://schemas.openxmlformats.org/officeDocument/2006/relationships/image" Target="../media/image42.png"/><Relationship Id="rId5" Type="http://schemas.microsoft.com/office/2007/relationships/media" Target="../media/media1.mp3"/><Relationship Id="rId15" Type="http://schemas.openxmlformats.org/officeDocument/2006/relationships/image" Target="../media/image33.png"/><Relationship Id="rId23" Type="http://schemas.openxmlformats.org/officeDocument/2006/relationships/image" Target="../media/image37.png"/><Relationship Id="rId28" Type="http://schemas.microsoft.com/office/2007/relationships/hdphoto" Target="../media/hdphoto13.wdp"/><Relationship Id="rId10" Type="http://schemas.openxmlformats.org/officeDocument/2006/relationships/image" Target="../media/image10.png"/><Relationship Id="rId19" Type="http://schemas.openxmlformats.org/officeDocument/2006/relationships/image" Target="../media/image35.png"/><Relationship Id="rId31" Type="http://schemas.microsoft.com/office/2007/relationships/hdphoto" Target="../media/hdphoto14.wdp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openxmlformats.org/officeDocument/2006/relationships/image" Target="../media/image39.png"/><Relationship Id="rId30" Type="http://schemas.openxmlformats.org/officeDocument/2006/relationships/image" Target="../media/image41.png"/><Relationship Id="rId8" Type="http://schemas.openxmlformats.org/officeDocument/2006/relationships/audio" Target="../media/media3.mp3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48.png"/><Relationship Id="rId18" Type="http://schemas.microsoft.com/office/2007/relationships/hdphoto" Target="../media/hdphoto20.wdp"/><Relationship Id="rId3" Type="http://schemas.microsoft.com/office/2007/relationships/media" Target="../media/media3.mp3"/><Relationship Id="rId21" Type="http://schemas.openxmlformats.org/officeDocument/2006/relationships/image" Target="../media/image52.png"/><Relationship Id="rId7" Type="http://schemas.openxmlformats.org/officeDocument/2006/relationships/image" Target="../media/image45.png"/><Relationship Id="rId12" Type="http://schemas.microsoft.com/office/2007/relationships/hdphoto" Target="../media/hdphoto17.wdp"/><Relationship Id="rId17" Type="http://schemas.openxmlformats.org/officeDocument/2006/relationships/image" Target="../media/image50.png"/><Relationship Id="rId25" Type="http://schemas.openxmlformats.org/officeDocument/2006/relationships/image" Target="../media/image44.png"/><Relationship Id="rId2" Type="http://schemas.openxmlformats.org/officeDocument/2006/relationships/audio" Target="../media/media1.mp3"/><Relationship Id="rId16" Type="http://schemas.microsoft.com/office/2007/relationships/hdphoto" Target="../media/hdphoto19.wdp"/><Relationship Id="rId20" Type="http://schemas.microsoft.com/office/2007/relationships/hdphoto" Target="../media/hdphoto21.wdp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47.png"/><Relationship Id="rId24" Type="http://schemas.openxmlformats.org/officeDocument/2006/relationships/image" Target="../media/image43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9.png"/><Relationship Id="rId23" Type="http://schemas.openxmlformats.org/officeDocument/2006/relationships/image" Target="../media/image53.png"/><Relationship Id="rId10" Type="http://schemas.microsoft.com/office/2007/relationships/hdphoto" Target="../media/hdphoto16.wdp"/><Relationship Id="rId19" Type="http://schemas.openxmlformats.org/officeDocument/2006/relationships/image" Target="../media/image51.png"/><Relationship Id="rId4" Type="http://schemas.openxmlformats.org/officeDocument/2006/relationships/audio" Target="../media/media3.mp3"/><Relationship Id="rId9" Type="http://schemas.openxmlformats.org/officeDocument/2006/relationships/image" Target="../media/image46.png"/><Relationship Id="rId14" Type="http://schemas.microsoft.com/office/2007/relationships/hdphoto" Target="../media/hdphoto18.wdp"/><Relationship Id="rId22" Type="http://schemas.microsoft.com/office/2007/relationships/hdphoto" Target="../media/hdphoto2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25.wdp"/><Relationship Id="rId18" Type="http://schemas.openxmlformats.org/officeDocument/2006/relationships/image" Target="../media/image60.png"/><Relationship Id="rId26" Type="http://schemas.openxmlformats.org/officeDocument/2006/relationships/image" Target="../media/image65.png"/><Relationship Id="rId3" Type="http://schemas.microsoft.com/office/2007/relationships/media" Target="../media/media3.mp3"/><Relationship Id="rId21" Type="http://schemas.microsoft.com/office/2007/relationships/hdphoto" Target="../media/hdphoto29.wdp"/><Relationship Id="rId7" Type="http://schemas.openxmlformats.org/officeDocument/2006/relationships/image" Target="../media/image54.png"/><Relationship Id="rId12" Type="http://schemas.openxmlformats.org/officeDocument/2006/relationships/image" Target="../media/image57.png"/><Relationship Id="rId17" Type="http://schemas.microsoft.com/office/2007/relationships/hdphoto" Target="../media/hdphoto27.wdp"/><Relationship Id="rId25" Type="http://schemas.openxmlformats.org/officeDocument/2006/relationships/image" Target="../media/image64.png"/><Relationship Id="rId2" Type="http://schemas.openxmlformats.org/officeDocument/2006/relationships/audio" Target="../media/media1.mp3"/><Relationship Id="rId16" Type="http://schemas.openxmlformats.org/officeDocument/2006/relationships/image" Target="../media/image59.png"/><Relationship Id="rId20" Type="http://schemas.openxmlformats.org/officeDocument/2006/relationships/image" Target="../media/image61.png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microsoft.com/office/2007/relationships/hdphoto" Target="../media/hdphoto24.wdp"/><Relationship Id="rId24" Type="http://schemas.openxmlformats.org/officeDocument/2006/relationships/image" Target="../media/image63.jpeg"/><Relationship Id="rId5" Type="http://schemas.openxmlformats.org/officeDocument/2006/relationships/slideLayout" Target="../slideLayouts/slideLayout2.xml"/><Relationship Id="rId15" Type="http://schemas.microsoft.com/office/2007/relationships/hdphoto" Target="../media/hdphoto26.wdp"/><Relationship Id="rId23" Type="http://schemas.microsoft.com/office/2007/relationships/hdphoto" Target="../media/hdphoto30.wdp"/><Relationship Id="rId28" Type="http://schemas.openxmlformats.org/officeDocument/2006/relationships/image" Target="../media/image44.png"/><Relationship Id="rId10" Type="http://schemas.openxmlformats.org/officeDocument/2006/relationships/image" Target="../media/image56.png"/><Relationship Id="rId19" Type="http://schemas.microsoft.com/office/2007/relationships/hdphoto" Target="../media/hdphoto28.wdp"/><Relationship Id="rId4" Type="http://schemas.openxmlformats.org/officeDocument/2006/relationships/audio" Target="../media/media3.mp3"/><Relationship Id="rId9" Type="http://schemas.microsoft.com/office/2007/relationships/hdphoto" Target="../media/hdphoto23.wdp"/><Relationship Id="rId14" Type="http://schemas.openxmlformats.org/officeDocument/2006/relationships/image" Target="../media/image58.png"/><Relationship Id="rId22" Type="http://schemas.openxmlformats.org/officeDocument/2006/relationships/image" Target="../media/image62.png"/><Relationship Id="rId27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3" Type="http://schemas.microsoft.com/office/2007/relationships/media" Target="../media/media3.mp3"/><Relationship Id="rId7" Type="http://schemas.openxmlformats.org/officeDocument/2006/relationships/image" Target="../media/image67.png"/><Relationship Id="rId12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3.png"/><Relationship Id="rId4" Type="http://schemas.openxmlformats.org/officeDocument/2006/relationships/audio" Target="../media/media3.mp3"/><Relationship Id="rId9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3" Type="http://schemas.microsoft.com/office/2007/relationships/media" Target="../media/media1.mp3"/><Relationship Id="rId7" Type="http://schemas.openxmlformats.org/officeDocument/2006/relationships/image" Target="../media/image6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3.png"/><Relationship Id="rId4" Type="http://schemas.openxmlformats.org/officeDocument/2006/relationships/audio" Target="../media/media1.mp3"/><Relationship Id="rId9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7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9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10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7.png"/><Relationship Id="rId5" Type="http://schemas.microsoft.com/office/2007/relationships/media" Target="../media/media3.mp3"/><Relationship Id="rId10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5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2935876"/>
            <a:ext cx="82677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NHẬN THỨC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vi-VN" dirty="0">
              <a:solidFill>
                <a:srgbClr val="FF0000"/>
              </a:solidFill>
            </a:endParaRPr>
          </a:p>
          <a:p>
            <a:r>
              <a:rPr lang="vi-VN" sz="3200" b="1" dirty="0">
                <a:solidFill>
                  <a:srgbClr val="7030A0"/>
                </a:solidFill>
                <a:latin typeface="+mj-lt"/>
              </a:rPr>
              <a:t>Đề tài: Dạy trẻ đếm đến 4, nhận biết chữ số 4</a:t>
            </a:r>
            <a:endParaRPr lang="en-US" sz="3200" b="1" dirty="0">
              <a:solidFill>
                <a:srgbClr val="7030A0"/>
              </a:solidFill>
              <a:latin typeface="+mj-lt"/>
            </a:endParaRPr>
          </a:p>
          <a:p>
            <a:r>
              <a:rPr 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Mẫu giáo Nhỡ B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Thu Trang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51B299-ABFF-12E7-AE33-EB0EEAA7DD56}"/>
              </a:ext>
            </a:extLst>
          </p:cNvPr>
          <p:cNvSpPr txBox="1"/>
          <p:nvPr/>
        </p:nvSpPr>
        <p:spPr>
          <a:xfrm>
            <a:off x="868017" y="16827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UỶ BAN NHÂN DÂN QUẬN LONG BIÊN</a:t>
            </a:r>
          </a:p>
          <a:p>
            <a:pPr algn="ctr"/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 MẦM NON HOA TRẠNG NGUYÊN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E378DA-35EF-F37E-20D1-9BA5F3F994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007254"/>
            <a:ext cx="1670190" cy="16748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359299-A673-D63B-56D4-C1207D78B2CE}"/>
              </a:ext>
            </a:extLst>
          </p:cNvPr>
          <p:cNvSpPr txBox="1"/>
          <p:nvPr/>
        </p:nvSpPr>
        <p:spPr>
          <a:xfrm>
            <a:off x="911295" y="6068309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2024-2025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92997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11879" y="381000"/>
            <a:ext cx="4175719" cy="1338997"/>
            <a:chOff x="407463" y="750745"/>
            <a:chExt cx="4175719" cy="133899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0" r="99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463" y="799941"/>
              <a:ext cx="1289801" cy="128980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0" r="99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2058" y="799941"/>
              <a:ext cx="1267185" cy="126718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0" r="99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448" y="750745"/>
              <a:ext cx="1299734" cy="1299734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94708" y="3185009"/>
            <a:ext cx="3746357" cy="1885166"/>
            <a:chOff x="-164957" y="3513941"/>
            <a:chExt cx="3823065" cy="233362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700" b="76600" l="12000" r="9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4957" y="3513941"/>
              <a:ext cx="2333625" cy="233362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700" b="76600" l="12000" r="9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0545" y="3560003"/>
              <a:ext cx="2287563" cy="2287563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667" b="98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40" y="2089309"/>
            <a:ext cx="3432295" cy="206704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27982"/>
            <a:ext cx="2261946" cy="24037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714" b="83857" l="9903" r="946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8413" y="5011499"/>
            <a:ext cx="1519853" cy="18137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4708" y="430196"/>
            <a:ext cx="4329692" cy="1289801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85800" y="3429000"/>
            <a:ext cx="3352800" cy="1371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336377" y="5085438"/>
            <a:ext cx="1951487" cy="148302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0" y="2041277"/>
            <a:ext cx="5086645" cy="1197892"/>
            <a:chOff x="0" y="2041277"/>
            <a:chExt cx="5086645" cy="119789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0" b="89163" l="9362" r="953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2041277"/>
              <a:ext cx="1373920" cy="1175862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0" b="89163" l="9362" r="953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41277"/>
              <a:ext cx="1336377" cy="114373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0" b="89163" l="9362" r="953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8140" y="2133599"/>
              <a:ext cx="1228505" cy="105140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0" b="89163" l="9362" r="953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3365" y="2071484"/>
              <a:ext cx="1364366" cy="1167685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76200" y="2041277"/>
              <a:ext cx="5010445" cy="11978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48" name="chuẩn âm thanh trả lời 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9453244" y="3778063"/>
            <a:ext cx="487363" cy="487363"/>
          </a:xfrm>
          <a:prstGeom prst="rect">
            <a:avLst/>
          </a:prstGeom>
        </p:spPr>
      </p:pic>
      <p:pic>
        <p:nvPicPr>
          <p:cNvPr id="2052" name="FormatFactory Nối Âm thanh Am-thanh+Bản gh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9453244" y="2978537"/>
            <a:ext cx="487363" cy="487363"/>
          </a:xfrm>
          <a:prstGeom prst="rect">
            <a:avLst/>
          </a:prstGeom>
        </p:spPr>
      </p:pic>
      <p:pic>
        <p:nvPicPr>
          <p:cNvPr id="2054" name="Picture 205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000" b="97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574" y="2195159"/>
            <a:ext cx="3390902" cy="2260601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40" y="1991739"/>
            <a:ext cx="3389313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Chuẩn chọn s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9677400" y="4455759"/>
            <a:ext cx="487363" cy="487363"/>
          </a:xfrm>
          <a:prstGeom prst="rect">
            <a:avLst/>
          </a:prstGeom>
        </p:spPr>
      </p:pic>
      <p:pic>
        <p:nvPicPr>
          <p:cNvPr id="3" name="ok chọn đúng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7" name="ok chọn sai (mp3cut.net)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842963" y="35397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79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123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0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79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0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79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6"/>
                </p:tgtEl>
              </p:cMediaNode>
            </p:audio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4162"/>
            <a:ext cx="9144000" cy="7036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45720" y="0"/>
            <a:ext cx="4572000" cy="1600200"/>
            <a:chOff x="0" y="228600"/>
            <a:chExt cx="4572000" cy="1600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681" b="96012" l="99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8600"/>
              <a:ext cx="2438400" cy="16002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681" b="96012" l="99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7342" y="304800"/>
              <a:ext cx="2438400" cy="1524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76200" y="228600"/>
              <a:ext cx="4495800" cy="160020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6201" y="1828800"/>
            <a:ext cx="4764170" cy="1676400"/>
            <a:chOff x="152400" y="2412357"/>
            <a:chExt cx="5562600" cy="16764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423" b="95769" l="1154" r="985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743200"/>
              <a:ext cx="1828800" cy="12192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423" b="95769" l="1154" r="985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862" y="2743200"/>
              <a:ext cx="1905000" cy="1270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423" b="95769" l="1154" r="985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5890" y="2752605"/>
              <a:ext cx="1892220" cy="126148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52400" y="2412357"/>
              <a:ext cx="5562600" cy="167640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312230" y="3378843"/>
            <a:ext cx="2115179" cy="1666240"/>
            <a:chOff x="1312230" y="3378843"/>
            <a:chExt cx="2115179" cy="166624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1871" y="3378843"/>
              <a:ext cx="1664059" cy="16002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312230" y="3673484"/>
              <a:ext cx="2115179" cy="1371599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0" y="5257800"/>
            <a:ext cx="5196418" cy="1435016"/>
            <a:chOff x="0" y="5257800"/>
            <a:chExt cx="5196418" cy="143501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174" b="90942" l="3000" r="92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57800"/>
              <a:ext cx="1548756" cy="142485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174" b="90942" l="3000" r="92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920" y="5257800"/>
              <a:ext cx="1548756" cy="142485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174" b="90942" l="3000" r="92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7884" y="5267960"/>
              <a:ext cx="1548756" cy="142485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174" b="90942" l="3000" r="92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7662" y="5257800"/>
              <a:ext cx="1548756" cy="1424856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228600" y="5257800"/>
              <a:ext cx="4876800" cy="1435016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776" y="1543519"/>
            <a:ext cx="3048000" cy="31204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9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749051"/>
            <a:ext cx="4526280" cy="3090015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207" y="1828800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904" y="1817567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ok chọn đú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772400" y="102243"/>
            <a:ext cx="487363" cy="487363"/>
          </a:xfrm>
          <a:prstGeom prst="rect">
            <a:avLst/>
          </a:prstGeom>
        </p:spPr>
      </p:pic>
      <p:pic>
        <p:nvPicPr>
          <p:cNvPr id="28" name="ok chọn sai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7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7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79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07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79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07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79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12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123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91744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-457200" y="3200400"/>
            <a:ext cx="5715000" cy="2484120"/>
            <a:chOff x="-533400" y="3200400"/>
            <a:chExt cx="6553200" cy="248412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773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3400" y="3200400"/>
              <a:ext cx="2362200" cy="23622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773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560" y="3235960"/>
              <a:ext cx="2402840" cy="240284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773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4560" y="3271520"/>
              <a:ext cx="2377440" cy="237744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773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400" y="3246120"/>
              <a:ext cx="2438400" cy="24384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0" y="3429000"/>
              <a:ext cx="5638800" cy="18288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9800" y="1361440"/>
            <a:ext cx="4608400" cy="2227580"/>
            <a:chOff x="39800" y="1361440"/>
            <a:chExt cx="4608400" cy="222758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825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0" y="1361440"/>
              <a:ext cx="1711471" cy="22275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825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5240" y="1409700"/>
              <a:ext cx="1722120" cy="21336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825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1379220"/>
              <a:ext cx="1645920" cy="22098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28600" y="1676400"/>
              <a:ext cx="4419600" cy="159512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153160" y="86360"/>
            <a:ext cx="1960880" cy="1717040"/>
            <a:chOff x="1153160" y="86360"/>
            <a:chExt cx="1960880" cy="171704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842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400" y="86360"/>
              <a:ext cx="1790109" cy="171704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1153160" y="86360"/>
              <a:ext cx="1960880" cy="148336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6200" y="5364480"/>
            <a:ext cx="4849332" cy="1508760"/>
            <a:chOff x="76200" y="5364480"/>
            <a:chExt cx="6324600" cy="150876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00" y="5364480"/>
              <a:ext cx="2209800" cy="139769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0" y="5475542"/>
              <a:ext cx="2209800" cy="139769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5475542"/>
              <a:ext cx="2209800" cy="1397698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76200" y="5475542"/>
              <a:ext cx="6324600" cy="128663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412" y="1726088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591" y="1676400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413" y="1654968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629148"/>
            <a:ext cx="3048000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ok chọn đú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045005" y="1805712"/>
            <a:ext cx="487363" cy="487363"/>
          </a:xfrm>
          <a:prstGeom prst="rect">
            <a:avLst/>
          </a:prstGeom>
        </p:spPr>
      </p:pic>
      <p:pic>
        <p:nvPicPr>
          <p:cNvPr id="25" name="ok chọn sai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66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7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79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07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79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1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123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07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79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70" y="-32951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235542" y="55604"/>
            <a:ext cx="4876800" cy="2514600"/>
            <a:chOff x="2057400" y="304800"/>
            <a:chExt cx="4876800" cy="2514600"/>
          </a:xfrm>
        </p:grpSpPr>
        <p:grpSp>
          <p:nvGrpSpPr>
            <p:cNvPr id="4" name="Group 3"/>
            <p:cNvGrpSpPr/>
            <p:nvPr/>
          </p:nvGrpSpPr>
          <p:grpSpPr>
            <a:xfrm>
              <a:off x="2249959" y="421159"/>
              <a:ext cx="4542138" cy="2226276"/>
              <a:chOff x="2249959" y="421159"/>
              <a:chExt cx="4542138" cy="2226276"/>
            </a:xfrm>
          </p:grpSpPr>
          <p:pic>
            <p:nvPicPr>
              <p:cNvPr id="8195" name="Picture 3" descr="C:\Users\HP\Desktop\images.jfif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25" b="100000" l="1220" r="9329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9959" y="437635"/>
                <a:ext cx="1295400" cy="2209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3" descr="C:\Users\HP\Desktop\images.jfif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25" b="100000" l="1220" r="9329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4997" y="437635"/>
                <a:ext cx="1295400" cy="2209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3" descr="C:\Users\HP\Desktop\images.jfif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25" b="100000" l="1220" r="9329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4588" y="421159"/>
                <a:ext cx="1295400" cy="2209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3" descr="C:\Users\HP\Desktop\images.jfif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25" b="100000" l="1220" r="9329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96697" y="421159"/>
                <a:ext cx="1295400" cy="2209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2057400" y="304800"/>
              <a:ext cx="4876800" cy="25146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28600" y="1916205"/>
            <a:ext cx="2199502" cy="2554545"/>
            <a:chOff x="708453" y="1865629"/>
            <a:chExt cx="2729813" cy="2554545"/>
          </a:xfrm>
        </p:grpSpPr>
        <p:sp>
          <p:nvSpPr>
            <p:cNvPr id="10" name="Rectangle 9"/>
            <p:cNvSpPr/>
            <p:nvPr/>
          </p:nvSpPr>
          <p:spPr>
            <a:xfrm>
              <a:off x="708453" y="3262183"/>
              <a:ext cx="2729813" cy="96176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81032" y="1865629"/>
              <a:ext cx="9144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7030A0"/>
                  </a:solidFill>
                </a:rPr>
                <a:t>    1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629400" y="3270421"/>
            <a:ext cx="2209800" cy="1200329"/>
            <a:chOff x="5605332" y="3142902"/>
            <a:chExt cx="2729813" cy="1200329"/>
          </a:xfrm>
        </p:grpSpPr>
        <p:sp>
          <p:nvSpPr>
            <p:cNvPr id="16" name="Rectangle 15"/>
            <p:cNvSpPr/>
            <p:nvPr/>
          </p:nvSpPr>
          <p:spPr>
            <a:xfrm>
              <a:off x="5605332" y="3262183"/>
              <a:ext cx="2729813" cy="96176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52568" y="3142902"/>
              <a:ext cx="63534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7030A0"/>
                  </a:solidFill>
                  <a:latin typeface=".VnAvant" pitchFamily="34" charset="0"/>
                </a:rPr>
                <a:t>2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28600" y="5035150"/>
            <a:ext cx="2199501" cy="1323439"/>
            <a:chOff x="773326" y="4792759"/>
            <a:chExt cx="2729813" cy="1323439"/>
          </a:xfrm>
        </p:grpSpPr>
        <p:sp>
          <p:nvSpPr>
            <p:cNvPr id="14" name="Rectangle 13"/>
            <p:cNvSpPr/>
            <p:nvPr/>
          </p:nvSpPr>
          <p:spPr>
            <a:xfrm>
              <a:off x="773326" y="4973595"/>
              <a:ext cx="2729813" cy="96176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57232" y="4792759"/>
              <a:ext cx="762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7030A0"/>
                  </a:solidFill>
                  <a:latin typeface=".VnAvant" pitchFamily="34" charset="0"/>
                </a:rPr>
                <a:t>3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629401" y="4973595"/>
            <a:ext cx="2209800" cy="1446550"/>
            <a:chOff x="5674839" y="4754484"/>
            <a:chExt cx="2729813" cy="1446550"/>
          </a:xfrm>
        </p:grpSpPr>
        <p:sp>
          <p:nvSpPr>
            <p:cNvPr id="15" name="Rectangle 14"/>
            <p:cNvSpPr/>
            <p:nvPr/>
          </p:nvSpPr>
          <p:spPr>
            <a:xfrm>
              <a:off x="5674839" y="4944762"/>
              <a:ext cx="2729813" cy="96176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52568" y="4754484"/>
              <a:ext cx="104363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>
                  <a:solidFill>
                    <a:srgbClr val="7030A0"/>
                  </a:solidFill>
                </a:rPr>
                <a:t>4</a:t>
              </a:r>
            </a:p>
          </p:txBody>
        </p:sp>
      </p:grp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801" y="2910237"/>
            <a:ext cx="3048000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32" y="2916415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ok chọn đú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26" name="ok chọn sai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66748" y="34282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5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7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79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12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123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07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79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07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79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62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C:\Users\HP\Desktop\hinh-anh-trai-dau-tay-de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9" b="100000" l="0" r="98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52498">
            <a:off x="1214235" y="593391"/>
            <a:ext cx="1777735" cy="177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HP\Desktop\hinh-anh-trai-dau-tay-de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9" b="100000" l="0" r="98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52498">
            <a:off x="2726992" y="593392"/>
            <a:ext cx="1777735" cy="177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HP\Desktop\hinh-anh-trai-dau-tay-de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9" b="100000" l="0" r="98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52498">
            <a:off x="1214235" y="613988"/>
            <a:ext cx="1777735" cy="177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216688" y="499910"/>
            <a:ext cx="6274253" cy="2341602"/>
            <a:chOff x="1216688" y="499910"/>
            <a:chExt cx="6274253" cy="2341602"/>
          </a:xfrm>
        </p:grpSpPr>
        <p:pic>
          <p:nvPicPr>
            <p:cNvPr id="10" name="Picture 3" descr="C:\Users\HP\Desktop\hinh-anh-trai-dau-tay-dep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9" b="100000" l="0" r="985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52498">
              <a:off x="4174792" y="593393"/>
              <a:ext cx="1777735" cy="1777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C:\Users\HP\Desktop\hinh-anh-trai-dau-tay-dep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9" b="100000" l="0" r="985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52498">
              <a:off x="5713206" y="605197"/>
              <a:ext cx="1777735" cy="1777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 descr="C:\Users\HP\Desktop\hinh-anh-trai-dau-tay-dep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9" b="100000" l="0" r="985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52498">
              <a:off x="2726992" y="613989"/>
              <a:ext cx="1777735" cy="1777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HP\Desktop\hinh-anh-trai-dau-tay-dep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9" b="100000" l="0" r="985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52498">
              <a:off x="1216688" y="613988"/>
              <a:ext cx="1777735" cy="1777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1219200" y="499910"/>
              <a:ext cx="6172200" cy="234160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67965" y="3352799"/>
            <a:ext cx="1758384" cy="1323439"/>
            <a:chOff x="167965" y="3609029"/>
            <a:chExt cx="1758384" cy="1056826"/>
          </a:xfrm>
        </p:grpSpPr>
        <p:sp>
          <p:nvSpPr>
            <p:cNvPr id="23" name="Rectangle 22"/>
            <p:cNvSpPr/>
            <p:nvPr/>
          </p:nvSpPr>
          <p:spPr>
            <a:xfrm>
              <a:off x="167965" y="3735860"/>
              <a:ext cx="1758384" cy="762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13997" y="3609029"/>
              <a:ext cx="824504" cy="1056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7030A0"/>
                  </a:solidFill>
                </a:rPr>
                <a:t>1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016755" y="5309855"/>
            <a:ext cx="1905000" cy="1323439"/>
            <a:chOff x="6563694" y="5142693"/>
            <a:chExt cx="1655411" cy="1323439"/>
          </a:xfrm>
        </p:grpSpPr>
        <p:sp>
          <p:nvSpPr>
            <p:cNvPr id="25" name="Rectangle 24"/>
            <p:cNvSpPr/>
            <p:nvPr/>
          </p:nvSpPr>
          <p:spPr>
            <a:xfrm>
              <a:off x="6563694" y="5319238"/>
              <a:ext cx="1655411" cy="970351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055684" y="5142693"/>
              <a:ext cx="85295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7030A0"/>
                  </a:solidFill>
                  <a:latin typeface=".VnAvant" pitchFamily="34" charset="0"/>
                </a:rPr>
                <a:t>2</a:t>
              </a:r>
            </a:p>
          </p:txBody>
        </p:sp>
      </p:grpSp>
      <p:grpSp>
        <p:nvGrpSpPr>
          <p:cNvPr id="9216" name="Group 9215"/>
          <p:cNvGrpSpPr/>
          <p:nvPr/>
        </p:nvGrpSpPr>
        <p:grpSpPr>
          <a:xfrm>
            <a:off x="167965" y="5387371"/>
            <a:ext cx="1714500" cy="1323439"/>
            <a:chOff x="167965" y="5387371"/>
            <a:chExt cx="1714500" cy="1323439"/>
          </a:xfrm>
        </p:grpSpPr>
        <p:sp>
          <p:nvSpPr>
            <p:cNvPr id="27" name="Rectangle 26"/>
            <p:cNvSpPr/>
            <p:nvPr/>
          </p:nvSpPr>
          <p:spPr>
            <a:xfrm>
              <a:off x="167965" y="5572037"/>
              <a:ext cx="1714500" cy="9481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34905" y="5387371"/>
              <a:ext cx="82450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7030A0"/>
                  </a:solidFill>
                  <a:latin typeface=".VnAvant" pitchFamily="34" charset="0"/>
                </a:rPr>
                <a:t>4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003545" y="3388579"/>
            <a:ext cx="1918210" cy="1323439"/>
            <a:chOff x="6728254" y="3443328"/>
            <a:chExt cx="1600200" cy="1323439"/>
          </a:xfrm>
        </p:grpSpPr>
        <p:sp>
          <p:nvSpPr>
            <p:cNvPr id="29" name="Rectangle 28"/>
            <p:cNvSpPr/>
            <p:nvPr/>
          </p:nvSpPr>
          <p:spPr>
            <a:xfrm>
              <a:off x="6728254" y="3566376"/>
              <a:ext cx="1600200" cy="949165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205902" y="3443328"/>
              <a:ext cx="82450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7030A0"/>
                  </a:solidFill>
                  <a:latin typeface=".VnAvant" pitchFamily="34" charset="0"/>
                </a:rPr>
                <a:t>3</a:t>
              </a:r>
            </a:p>
          </p:txBody>
        </p:sp>
      </p:grpSp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436037"/>
            <a:ext cx="3048000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637" y="3412701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7" name="ok chọn sai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9220" name="ok chọn đú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09702" y="39734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0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79" fill="hold"/>
                                        <p:tgtEl>
                                          <p:spTgt spid="9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79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17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123" fill="hold"/>
                                        <p:tgtEl>
                                          <p:spTgt spid="9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123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6"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0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079" fill="hold"/>
                                        <p:tgtEl>
                                          <p:spTgt spid="9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79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079" fill="hold"/>
                                        <p:tgtEl>
                                          <p:spTgt spid="9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79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P\Desktop\11349324-1685331671706633-667022670-n-1457155607213-crop-145715562287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nhạc trò chơi quả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09" y="6420729"/>
            <a:ext cx="487363" cy="487363"/>
          </a:xfrm>
          <a:prstGeom prst="rect">
            <a:avLst/>
          </a:prstGeom>
        </p:spPr>
      </p:pic>
      <p:pic>
        <p:nvPicPr>
          <p:cNvPr id="6" name="THĂM VƯỜN Em yêu cây xanh- Bài hát cực hay cho thiếu nhi về môi trường - Copy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6637" y="64063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7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1371600"/>
            <a:ext cx="7696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1, Ổn định tổ chức , gây hứng thú :</a:t>
            </a:r>
          </a:p>
          <a:p>
            <a:pPr marL="285750" indent="-285750">
              <a:buFontTx/>
              <a:buChar char="-"/>
            </a:pPr>
            <a:r>
              <a:rPr lang="vi-VN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Trẻ hát và vận động bài hát : em đi qua ngã 4 đường phố</a:t>
            </a:r>
          </a:p>
          <a:p>
            <a:r>
              <a:rPr lang="vi-VN" sz="2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2, Phương pháp và hình thức tổ chức :</a:t>
            </a:r>
          </a:p>
          <a:p>
            <a:r>
              <a:rPr lang="vi-VN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* Ôn số lượng từ 1 đến  3</a:t>
            </a:r>
          </a:p>
          <a:p>
            <a:pPr marL="285750" indent="-285750">
              <a:buFontTx/>
              <a:buChar char="-"/>
            </a:pPr>
            <a:r>
              <a:rPr lang="vi-VN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Thăm mô hình ngã 4, đếm số lượng các nhóm đối tượng có trong đó.</a:t>
            </a:r>
          </a:p>
          <a:p>
            <a:r>
              <a:rPr lang="vi-VN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* Dạy trẻ đếm đến 4, nhận biết số 4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8602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Ảnh pp\hinh-nen-powerpoint-de-thuong-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143000"/>
            <a:ext cx="2667001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086" y="1239044"/>
            <a:ext cx="2640013" cy="158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239044"/>
            <a:ext cx="2777173" cy="158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799" y="1239044"/>
            <a:ext cx="2792413" cy="158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910" r="936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9" y="3352800"/>
            <a:ext cx="1733174" cy="142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3" y="3352800"/>
            <a:ext cx="1717011" cy="141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729" y="3356039"/>
            <a:ext cx="1713072" cy="1408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137" y="3352800"/>
            <a:ext cx="1642686" cy="135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573" y="865823"/>
            <a:ext cx="3341687" cy="304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545" y="2854722"/>
            <a:ext cx="3341687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430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81400" y="914398"/>
            <a:ext cx="4267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dirty="0">
                <a:solidFill>
                  <a:srgbClr val="0070C0"/>
                </a:solidFill>
                <a:latin typeface=".VnAvant" pitchFamily="34" charset="0"/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4600" y="5410200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</a:rPr>
              <a:t>Giới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</a:rPr>
              <a:t>thiệu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</a:rPr>
              <a:t>số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75936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394" y="0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035907" y="202471"/>
            <a:ext cx="6691313" cy="6376987"/>
            <a:chOff x="-1676400" y="240506"/>
            <a:chExt cx="6691313" cy="6376987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6599" y1="25813" x2="46497" y2="36329"/>
                          <a14:foregroundMark x1="30964" y1="49713" x2="38274" y2="49331"/>
                          <a14:backgroundMark x1="49442" y1="43881" x2="54213" y2="36616"/>
                          <a14:backgroundMark x1="49036" y1="27342" x2="49137" y2="36616"/>
                          <a14:backgroundMark x1="48832" y1="48088" x2="52183" y2="57648"/>
                          <a14:backgroundMark x1="31066" y1="51721" x2="45990" y2="51721"/>
                          <a14:backgroundMark x1="46904" y1="28107" x2="46904" y2="322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90600" y="240506"/>
              <a:ext cx="6005513" cy="6376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" name="Straight Arrow Connector 3"/>
            <p:cNvCxnSpPr/>
            <p:nvPr/>
          </p:nvCxnSpPr>
          <p:spPr>
            <a:xfrm flipH="1">
              <a:off x="381000" y="2705100"/>
              <a:ext cx="838200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-1676400" y="2057400"/>
              <a:ext cx="2057400" cy="13716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1358335" y="2295494"/>
              <a:ext cx="15074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1 </a:t>
              </a:r>
              <a:r>
                <a:rPr lang="en-US" sz="2400" b="1" dirty="0" err="1">
                  <a:solidFill>
                    <a:srgbClr val="FF0000"/>
                  </a:solidFill>
                </a:rPr>
                <a:t>nét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xiên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bên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trái</a:t>
              </a:r>
              <a:endParaRPr lang="en-US" sz="2400" b="1" dirty="0">
                <a:solidFill>
                  <a:srgbClr val="FF0000"/>
                </a:solidFill>
              </a:endParaRPr>
            </a:p>
            <a:p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721706" y="202471"/>
            <a:ext cx="6005513" cy="6404550"/>
            <a:chOff x="5715000" y="2578894"/>
            <a:chExt cx="6005513" cy="6404550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46193" y1="49235" x2="53604" y2="49235"/>
                          <a14:backgroundMark x1="46599" y1="55832" x2="53604" y2="55545"/>
                          <a14:backgroundMark x1="46294" y1="55832" x2="47817" y2="55545"/>
                          <a14:backgroundMark x1="46599" y1="26577" x2="46599" y2="36807"/>
                          <a14:backgroundMark x1="38579" y1="48853" x2="30558" y2="48757"/>
                          <a14:backgroundMark x1="37970" y1="49140" x2="30558" y2="49044"/>
                          <a14:backgroundMark x1="63350" y1="41205" x2="63350" y2="412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2578894"/>
              <a:ext cx="6005513" cy="6404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7086600" y="7167413"/>
              <a:ext cx="2514600" cy="12192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429500" y="7546180"/>
              <a:ext cx="182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1 </a:t>
              </a:r>
              <a:r>
                <a:rPr lang="en-US" sz="2400" b="1" dirty="0" err="1">
                  <a:solidFill>
                    <a:srgbClr val="FF0000"/>
                  </a:solidFill>
                </a:rPr>
                <a:t>nét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ngang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8108094" y="6254385"/>
              <a:ext cx="0" cy="685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Oval 17"/>
          <p:cNvSpPr/>
          <p:nvPr/>
        </p:nvSpPr>
        <p:spPr>
          <a:xfrm>
            <a:off x="7962900" y="1712267"/>
            <a:ext cx="2362200" cy="1524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1708925" y="265305"/>
            <a:ext cx="6681235" cy="6376987"/>
            <a:chOff x="6291243" y="-1857401"/>
            <a:chExt cx="6681235" cy="6376987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46599" y1="36998" x2="46701" y2="24761"/>
                          <a14:backgroundMark x1="46294" y1="49331" x2="46396" y2="55832"/>
                          <a14:backgroundMark x1="53503" y1="49140" x2="53503" y2="558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1243" y="-1857401"/>
              <a:ext cx="6005513" cy="6376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Oval 21"/>
            <p:cNvSpPr/>
            <p:nvPr/>
          </p:nvSpPr>
          <p:spPr>
            <a:xfrm>
              <a:off x="10534078" y="80790"/>
              <a:ext cx="2438400" cy="1524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689432" y="642735"/>
              <a:ext cx="1828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1 </a:t>
              </a:r>
              <a:r>
                <a:rPr lang="en-US" sz="2000" b="1" dirty="0" err="1">
                  <a:solidFill>
                    <a:srgbClr val="FF0000"/>
                  </a:solidFill>
                </a:rPr>
                <a:t>nét</a:t>
              </a:r>
              <a:r>
                <a:rPr lang="en-US" sz="2000" b="1" dirty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</a:rPr>
                <a:t>sổ</a:t>
              </a:r>
              <a:r>
                <a:rPr lang="en-US" sz="2000" b="1" dirty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</a:rPr>
                <a:t>thẳng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9354898" y="680835"/>
              <a:ext cx="1026780" cy="8206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54645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59" y="1090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676530" y="2261543"/>
            <a:ext cx="5011850" cy="1292956"/>
            <a:chOff x="2729551" y="2183837"/>
            <a:chExt cx="5011850" cy="1292956"/>
          </a:xfrm>
        </p:grpSpPr>
        <p:sp>
          <p:nvSpPr>
            <p:cNvPr id="5" name="TextBox 4"/>
            <p:cNvSpPr txBox="1"/>
            <p:nvPr/>
          </p:nvSpPr>
          <p:spPr>
            <a:xfrm>
              <a:off x="3321800" y="2521571"/>
              <a:ext cx="44196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</a:rPr>
                <a:t>Số</a:t>
              </a:r>
              <a:r>
                <a:rPr lang="en-US" sz="3200" b="1" dirty="0">
                  <a:solidFill>
                    <a:srgbClr val="FF0000"/>
                  </a:solidFill>
                </a:rPr>
                <a:t> 4 </a:t>
              </a:r>
              <a:r>
                <a:rPr lang="en-US" sz="3200" b="1" dirty="0" err="1">
                  <a:solidFill>
                    <a:srgbClr val="FF0000"/>
                  </a:solidFill>
                </a:rPr>
                <a:t>có</a:t>
              </a:r>
              <a:r>
                <a:rPr lang="en-US" sz="3200" b="1" dirty="0">
                  <a:solidFill>
                    <a:srgbClr val="FF0000"/>
                  </a:solidFill>
                </a:rPr>
                <a:t> ở </a:t>
              </a:r>
              <a:r>
                <a:rPr lang="en-US" sz="3200" b="1" dirty="0" err="1">
                  <a:solidFill>
                    <a:srgbClr val="FF0000"/>
                  </a:solidFill>
                </a:rPr>
                <a:t>đâu</a:t>
              </a:r>
              <a:r>
                <a:rPr lang="en-US" sz="3200" b="1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729551" y="2183837"/>
              <a:ext cx="3931120" cy="1292956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354" y="4419600"/>
            <a:ext cx="3860263" cy="24384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287530" y="78512"/>
            <a:ext cx="2801700" cy="2442012"/>
            <a:chOff x="6287530" y="78512"/>
            <a:chExt cx="2801700" cy="244201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7530" y="78512"/>
              <a:ext cx="2801700" cy="1768574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 flipV="1">
              <a:off x="6287530" y="1847086"/>
              <a:ext cx="320120" cy="673438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13192" y="32951"/>
            <a:ext cx="2653041" cy="2717262"/>
            <a:chOff x="13192" y="32951"/>
            <a:chExt cx="2653041" cy="271726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4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2" y="32951"/>
              <a:ext cx="2363217" cy="2363217"/>
            </a:xfrm>
            <a:prstGeom prst="rect">
              <a:avLst/>
            </a:prstGeom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81200" y="1772870"/>
              <a:ext cx="685033" cy="977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768966" y="3540672"/>
            <a:ext cx="804829" cy="114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380233" y="3439903"/>
            <a:ext cx="2958358" cy="3237750"/>
            <a:chOff x="380233" y="3439903"/>
            <a:chExt cx="2958358" cy="323775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233" y="4114800"/>
              <a:ext cx="2286000" cy="2562853"/>
            </a:xfrm>
            <a:prstGeom prst="rect">
              <a:avLst/>
            </a:prstGeom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2514600" y="3439903"/>
              <a:ext cx="823991" cy="1175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7769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Ảnh pp\hinh-nen-powerpoint-de-thuong-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268" y="1461257"/>
            <a:ext cx="3338513" cy="273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551" y="3429000"/>
            <a:ext cx="334168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594" y="1547135"/>
            <a:ext cx="267017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566" y="1661160"/>
            <a:ext cx="267017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99" y="1539240"/>
            <a:ext cx="2667001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730015"/>
            <a:ext cx="2667001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806" y="4048919"/>
            <a:ext cx="1731963" cy="142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910" r="936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06" y="4066064"/>
            <a:ext cx="1733174" cy="142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910" r="936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992" y="4081304"/>
            <a:ext cx="1733174" cy="142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910" r="936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632" y="4048919"/>
            <a:ext cx="1733174" cy="142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999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4794" y="1331442"/>
            <a:ext cx="571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c) </a:t>
            </a:r>
            <a:r>
              <a:rPr lang="en-US" sz="5400" b="1" dirty="0" err="1">
                <a:solidFill>
                  <a:srgbClr val="FF0000"/>
                </a:solidFill>
              </a:rPr>
              <a:t>Luyện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tập</a:t>
            </a:r>
            <a:r>
              <a:rPr lang="en-US" sz="5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0600" y="2779242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* </a:t>
            </a:r>
            <a:r>
              <a:rPr lang="en-US" sz="4000" b="1" dirty="0" err="1">
                <a:solidFill>
                  <a:srgbClr val="0070C0"/>
                </a:solidFill>
              </a:rPr>
              <a:t>Trò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chơi</a:t>
            </a:r>
            <a:r>
              <a:rPr lang="en-US" sz="4000" b="1" dirty="0">
                <a:solidFill>
                  <a:srgbClr val="0070C0"/>
                </a:solidFill>
              </a:rPr>
              <a:t> 1: Ai </a:t>
            </a:r>
            <a:r>
              <a:rPr lang="en-US" sz="4000" b="1" dirty="0" err="1">
                <a:solidFill>
                  <a:srgbClr val="0070C0"/>
                </a:solidFill>
              </a:rPr>
              <a:t>thông</a:t>
            </a:r>
            <a:r>
              <a:rPr lang="en-US" sz="4000" b="1" dirty="0">
                <a:solidFill>
                  <a:srgbClr val="0070C0"/>
                </a:solidFill>
              </a:rPr>
              <a:t> minh </a:t>
            </a:r>
            <a:r>
              <a:rPr lang="en-US" sz="4000" b="1" dirty="0" err="1">
                <a:solidFill>
                  <a:srgbClr val="0070C0"/>
                </a:solidFill>
              </a:rPr>
              <a:t>hơn</a:t>
            </a:r>
            <a:endParaRPr lang="en-US" sz="4000" b="1" dirty="0">
              <a:solidFill>
                <a:srgbClr val="0070C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137" y="3816842"/>
            <a:ext cx="6473825" cy="105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1030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4" y="533400"/>
            <a:ext cx="32797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9600"/>
            <a:ext cx="289560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1369200"/>
            <a:ext cx="2968625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36540"/>
            <a:ext cx="4191000" cy="3053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huẩn âm thanh trả lời đú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25809" y="6372768"/>
            <a:ext cx="487363" cy="487363"/>
          </a:xfrm>
          <a:prstGeom prst="rect">
            <a:avLst/>
          </a:prstGeom>
        </p:spPr>
      </p:pic>
      <p:pic>
        <p:nvPicPr>
          <p:cNvPr id="4" name="Chuẩn chọn sai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55843" y="4648200"/>
            <a:ext cx="487363" cy="487363"/>
          </a:xfrm>
          <a:prstGeom prst="rect">
            <a:avLst/>
          </a:prstGeom>
        </p:spPr>
      </p:pic>
      <p:pic>
        <p:nvPicPr>
          <p:cNvPr id="3" name="ok chọn sai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2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0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</TotalTime>
  <Words>167</Words>
  <Application>Microsoft Office PowerPoint</Application>
  <PresentationFormat>On-screen Show (4:3)</PresentationFormat>
  <Paragraphs>32</Paragraphs>
  <Slides>15</Slides>
  <Notes>1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duong trang</cp:lastModifiedBy>
  <cp:revision>54</cp:revision>
  <dcterms:created xsi:type="dcterms:W3CDTF">2021-12-30T15:55:29Z</dcterms:created>
  <dcterms:modified xsi:type="dcterms:W3CDTF">2024-12-14T01:27:43Z</dcterms:modified>
</cp:coreProperties>
</file>