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7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5" Type="http://schemas.microsoft.com/office/2007/relationships/hdphoto" Target="../media/hdphoto3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77559" y="2895600"/>
            <a:ext cx="745191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nhận biết số lượng trong phạm vi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Thu Trang</a:t>
            </a:r>
          </a:p>
          <a:p>
            <a:pPr algn="ctr"/>
            <a:endParaRPr lang="en-US" sz="2400" b="1" dirty="0" err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F2A00F0-A742-AA20-415F-AEDC0AD28E55}"/>
              </a:ext>
            </a:extLst>
          </p:cNvPr>
          <p:cNvSpPr txBox="1"/>
          <p:nvPr/>
        </p:nvSpPr>
        <p:spPr>
          <a:xfrm>
            <a:off x="1371600" y="172764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51268C-E652-10CE-FCD9-43F80EDD9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84" y="847290"/>
            <a:ext cx="1865631" cy="18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229</Words>
  <Application>Microsoft Office PowerPoint</Application>
  <PresentationFormat>On-screen Show (4:3)</PresentationFormat>
  <Paragraphs>68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duong trang</cp:lastModifiedBy>
  <cp:revision>77</cp:revision>
  <dcterms:created xsi:type="dcterms:W3CDTF">2019-11-18T11:43:00Z</dcterms:created>
  <dcterms:modified xsi:type="dcterms:W3CDTF">2024-11-09T16:01:53Z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