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3" saveSubsetFonts="1">
  <p:sldMasterIdLst>
    <p:sldMasterId id="2147483696" r:id="rId1"/>
    <p:sldMasterId id="2147483744" r:id="rId2"/>
  </p:sldMasterIdLst>
  <p:notesMasterIdLst>
    <p:notesMasterId r:id="rId7"/>
  </p:notesMasterIdLst>
  <p:sldIdLst>
    <p:sldId id="311" r:id="rId3"/>
    <p:sldId id="308" r:id="rId4"/>
    <p:sldId id="320" r:id="rId5"/>
    <p:sldId id="309" r:id="rId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 autoAdjust="0"/>
    <p:restoredTop sz="94660"/>
  </p:normalViewPr>
  <p:slideViewPr>
    <p:cSldViewPr>
      <p:cViewPr>
        <p:scale>
          <a:sx n="50" d="100"/>
          <a:sy n="50" d="100"/>
        </p:scale>
        <p:origin x="-1180" y="-36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9069B-9D13-452E-85F3-B2A95B07101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DBED0-C537-41AA-BE8A-47FE099B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black">
          <a:xfrm>
            <a:off x="10124306" y="6062689"/>
            <a:ext cx="115288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>
                <a:solidFill>
                  <a:srgbClr val="FFFFF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3766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8082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5840" y="169863"/>
            <a:ext cx="2698408" cy="5992812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287" y="169863"/>
            <a:ext cx="7898860" cy="5992812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971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black">
          <a:xfrm>
            <a:off x="10124302" y="6062681"/>
            <a:ext cx="1152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smtClean="0">
                <a:solidFill>
                  <a:srgbClr val="FFFFFF"/>
                </a:solidFill>
                <a:latin typeface="Verdana" pitchFamily="34" charset="0"/>
                <a:ea typeface="굴림" charset="-127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7588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53766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25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42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283" y="1209675"/>
            <a:ext cx="5113884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861" y="1209675"/>
            <a:ext cx="511599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71966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62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62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5454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4628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46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7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75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7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9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41741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16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3433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5836" y="169863"/>
            <a:ext cx="2698408" cy="5992812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283" y="169863"/>
            <a:ext cx="7898860" cy="5992812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756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28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22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50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287" y="1209675"/>
            <a:ext cx="5113884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861" y="1209675"/>
            <a:ext cx="511599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90613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6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6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4838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7380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5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1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78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1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3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1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65334" y="169863"/>
            <a:ext cx="1043891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287" y="1209675"/>
            <a:ext cx="1043257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879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65334" y="169863"/>
            <a:ext cx="1043891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279" y="1209675"/>
            <a:ext cx="1043257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0473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29850" r="74043" b="29923"/>
          <a:stretch/>
        </p:blipFill>
        <p:spPr bwMode="auto">
          <a:xfrm>
            <a:off x="1412292" y="2107095"/>
            <a:ext cx="2402301" cy="459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5" t="372" r="26353" b="-372"/>
          <a:stretch/>
        </p:blipFill>
        <p:spPr bwMode="auto">
          <a:xfrm>
            <a:off x="7757319" y="2133600"/>
            <a:ext cx="2256182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5"/>
          <a:stretch/>
        </p:blipFill>
        <p:spPr bwMode="auto">
          <a:xfrm>
            <a:off x="4404521" y="2107095"/>
            <a:ext cx="237352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2319" y="304800"/>
            <a:ext cx="7803846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ac-chao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99226" y="1028700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4" action="ppaction://hlinksldjump"/>
          </p:cNvPr>
          <p:cNvSpPr/>
          <p:nvPr/>
        </p:nvSpPr>
        <p:spPr bwMode="auto">
          <a:xfrm>
            <a:off x="10957719" y="5943600"/>
            <a:ext cx="1066800" cy="762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NI-Times" pitchFamily="2" charset="0"/>
              <a:ea typeface="굴림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94551" y="1187591"/>
            <a:ext cx="4724400" cy="4343400"/>
            <a:chOff x="3947319" y="1905000"/>
            <a:chExt cx="3657600" cy="3657600"/>
          </a:xfrm>
        </p:grpSpPr>
        <p:sp>
          <p:nvSpPr>
            <p:cNvPr id="5" name="Oval 4"/>
            <p:cNvSpPr/>
            <p:nvPr/>
          </p:nvSpPr>
          <p:spPr bwMode="auto">
            <a:xfrm>
              <a:off x="3947319" y="1905000"/>
              <a:ext cx="3657600" cy="3657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Times" pitchFamily="2" charset="0"/>
                <a:ea typeface="굴림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42719" y="2156445"/>
              <a:ext cx="1066800" cy="265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9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5438" y="1212991"/>
            <a:ext cx="4724400" cy="4343400"/>
            <a:chOff x="3947319" y="1905000"/>
            <a:chExt cx="3657600" cy="3657600"/>
          </a:xfrm>
        </p:grpSpPr>
        <p:sp>
          <p:nvSpPr>
            <p:cNvPr id="8" name="Oval 7"/>
            <p:cNvSpPr/>
            <p:nvPr/>
          </p:nvSpPr>
          <p:spPr bwMode="auto">
            <a:xfrm>
              <a:off x="3947319" y="1905000"/>
              <a:ext cx="3657600" cy="3657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Times" pitchFamily="2" charset="0"/>
                <a:ea typeface="굴림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2719" y="2156445"/>
              <a:ext cx="1066800" cy="265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0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4" action="ppaction://hlinksldjump"/>
          </p:cNvPr>
          <p:cNvSpPr/>
          <p:nvPr/>
        </p:nvSpPr>
        <p:spPr bwMode="auto">
          <a:xfrm>
            <a:off x="10957719" y="5943600"/>
            <a:ext cx="1066800" cy="762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0000"/>
              </a:solidFill>
              <a:latin typeface="VNI-Times" pitchFamily="2" charset="0"/>
              <a:ea typeface="굴림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4919" y="1476319"/>
            <a:ext cx="4724400" cy="4343400"/>
            <a:chOff x="3947319" y="1905000"/>
            <a:chExt cx="3657600" cy="3657600"/>
          </a:xfrm>
        </p:grpSpPr>
        <p:sp>
          <p:nvSpPr>
            <p:cNvPr id="8" name="Oval 7"/>
            <p:cNvSpPr/>
            <p:nvPr/>
          </p:nvSpPr>
          <p:spPr bwMode="auto">
            <a:xfrm>
              <a:off x="3947319" y="1905000"/>
              <a:ext cx="3657600" cy="3657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  <a:latin typeface="VNI-Times" pitchFamily="2" charset="0"/>
                <a:ea typeface="굴림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2719" y="2156445"/>
              <a:ext cx="1066800" cy="265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9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7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 bwMode="auto">
          <a:xfrm>
            <a:off x="1813719" y="990600"/>
            <a:ext cx="8915400" cy="4876800"/>
          </a:xfrm>
          <a:prstGeom prst="flowChartConnector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Cả</a:t>
            </a:r>
            <a:r>
              <a:rPr lang="en-US" sz="15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sz="15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Lớp</a:t>
            </a:r>
            <a:endParaRPr lang="en-US" sz="15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 bwMode="auto">
          <a:xfrm>
            <a:off x="10957719" y="5943600"/>
            <a:ext cx="1066800" cy="762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NI-Times" pitchFamily="2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08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NI-Times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NI-Times" pitchFamily="2" charset="0"/>
            <a:ea typeface="굴림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NI-Times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NI-Times" pitchFamily="2" charset="0"/>
            <a:ea typeface="굴림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9</Words>
  <Application>Microsoft Office PowerPoint</Application>
  <PresentationFormat>Custom</PresentationFormat>
  <Paragraphs>5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Conference_1</vt:lpstr>
      <vt:lpstr>1_Conference_1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60</cp:revision>
  <dcterms:created xsi:type="dcterms:W3CDTF">2022-09-25T14:44:39Z</dcterms:created>
  <dcterms:modified xsi:type="dcterms:W3CDTF">2022-10-23T16:06:43Z</dcterms:modified>
</cp:coreProperties>
</file>