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64" r:id="rId6"/>
    <p:sldId id="265" r:id="rId7"/>
    <p:sldId id="259" r:id="rId8"/>
    <p:sldId id="260" r:id="rId9"/>
    <p:sldId id="26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8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2E4CB4-89DF-403B-BEA2-1B439E4027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C28924-4701-4FED-B094-5966CB145E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455618-C498-4224-8576-5D38664FD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530F8-E052-4EEA-864D-58270D367D95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B818C7-C83D-4C79-8A81-F157BEDA6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089FF6-12E7-4D32-8282-6370FCA5D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742EC-955E-4A0C-9116-E612D272C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596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0EB29-F046-4402-BCBB-E11C7FD32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7266D58-0ACB-4C92-9AE8-26A4CD8C43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E1BF61-C481-4D8F-8DB9-950CAFFC8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530F8-E052-4EEA-864D-58270D367D95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60980C-FBB0-4A48-9907-BD1C1E05B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5B97C9-7B97-4E21-814D-A411F3D6C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742EC-955E-4A0C-9116-E612D272C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878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AD0DDA4-360A-4DD4-87CE-8A6118332C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0E2450-42BA-4005-9B2F-8B72CC8CD5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538F46-7A7B-4B09-B426-F43C6D31D0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530F8-E052-4EEA-864D-58270D367D95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7C0915-9F94-4669-AD06-0334253A1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4E0BCC-B9AD-4327-AE29-0F681CB62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742EC-955E-4A0C-9116-E612D272C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4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153FC-0BD6-4CC6-99F3-D71059E24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D6D3CE-4944-4D9C-AC4B-B10E8A1A17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837CBB-746C-4C64-8667-98FE7462A8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530F8-E052-4EEA-864D-58270D367D95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2F78E4-0775-44F7-AB3B-74EA20629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8D4F15-6A66-46D4-97B0-8E8626729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742EC-955E-4A0C-9116-E612D272C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949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24C57-023E-434E-87BF-1724AB7F4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03D1E2-24F6-45D9-B505-811331B311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40FF4E-6DF0-4988-8653-C74FAFC7B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530F8-E052-4EEA-864D-58270D367D95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44D9F7-FD95-450B-B5AF-6A34A4382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B92044-D82F-442F-9559-683981703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742EC-955E-4A0C-9116-E612D272C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43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8E0DC-371B-45C1-9E9D-7935E1BF6B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E98FD3-4914-45D1-A2C8-9B0691BF9F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4497CC-936E-4952-B46E-6C2BF7265A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6B4681-BD2E-4383-A844-DA74072786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530F8-E052-4EEA-864D-58270D367D95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3ECF70-126E-470A-BFD7-2304E01FA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375A1C-0E93-4572-86B5-AB2175E6C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742EC-955E-4A0C-9116-E612D272C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221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CADEB7-B3BB-4C3D-B4D0-FBF468220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A56C1D-ED0A-4C60-BF57-C3194437EE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AE0CCD-8026-45DF-9A53-F76B0E992C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345948-38F0-43D5-A871-5648BBB2C7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52B2B5D-4605-4852-A014-F6025FECF0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71C6035-05A8-4FBF-A8B1-3C8AE45C0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530F8-E052-4EEA-864D-58270D367D95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B3A7F59-27F8-4510-B956-32CAD1F92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ADFC7BD-903D-4995-A221-C8F3EC35F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742EC-955E-4A0C-9116-E612D272C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766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E302A0-7DF2-44D7-A333-E6A9B6021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CB9C428-8646-4D64-A85D-9BF012C87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530F8-E052-4EEA-864D-58270D367D95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D67BFC-1ECC-429D-9860-F3212CDB1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EAA9AC-F1B1-4949-B52A-7AE5D9D43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742EC-955E-4A0C-9116-E612D272C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253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488EF77-CD86-417C-AE40-728833CBA1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530F8-E052-4EEA-864D-58270D367D95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5DF2DD-7E3D-4A2B-93FF-80143D104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445BE6-BFE6-4A3E-A5B5-181ED8B03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742EC-955E-4A0C-9116-E612D272C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328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319DA-B03C-4E4F-9E1F-3E6D19874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7D2C55-9D8C-42F7-BD67-A7A7FCCA49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6DD580-82F2-41F8-BBDC-7AFD03FF9C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47A18A-2287-4D75-9A1D-E5A07CF63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530F8-E052-4EEA-864D-58270D367D95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8F4FDB-9629-449B-9409-56A3EA54D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543B71-6B84-4326-A750-A26C21879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742EC-955E-4A0C-9116-E612D272C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427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8D54E1-BD69-4FA5-8684-7F68E3250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771D51-CCE4-46A9-9F34-532425EA61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6FAA45-65A5-45C1-A9A2-237E65A26E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88D041-D1E0-48AB-B2E1-0AFC981CB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530F8-E052-4EEA-864D-58270D367D95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3DDCA7-6D55-48C5-AA05-0E9F5EA00B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D578C8-C71F-44C9-88D5-A21C8C7E6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742EC-955E-4A0C-9116-E612D272C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579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78AE283-6C54-41D7-A103-89A27B7B2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D6F5F7-00FA-4DC2-A7A6-DDD82DAD00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DBC0FC-2815-4B3C-A5C4-B839050F90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7530F8-E052-4EEA-864D-58270D367D95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D71B67-E0CC-455D-8338-528F570A9B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0999CF-D0B7-4E7F-B510-6C52ABCAF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A742EC-955E-4A0C-9116-E612D272C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416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2F786B4-8D55-492C-BC1E-07EA4A68AE36}"/>
              </a:ext>
            </a:extLst>
          </p:cNvPr>
          <p:cNvSpPr txBox="1"/>
          <p:nvPr/>
        </p:nvSpPr>
        <p:spPr>
          <a:xfrm>
            <a:off x="3189599" y="833292"/>
            <a:ext cx="61912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ÂN DÂN QUẬN LONG BIÊN</a:t>
            </a:r>
          </a:p>
          <a:p>
            <a:pPr algn="ctr"/>
            <a:r>
              <a:rPr lang="en-US" sz="1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HOA TRẠNG NGUYÊN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57E9E7F-7AEB-4BF7-A607-8B658B9BBD3B}"/>
              </a:ext>
            </a:extLst>
          </p:cNvPr>
          <p:cNvSpPr/>
          <p:nvPr/>
        </p:nvSpPr>
        <p:spPr>
          <a:xfrm>
            <a:off x="2669122" y="3065536"/>
            <a:ext cx="741508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 THI</a:t>
            </a:r>
          </a:p>
          <a:p>
            <a:pPr algn="ctr"/>
            <a:r>
              <a:rPr lang="en-US" sz="4000" b="1" dirty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“BÉ VUI HỌC TOÁN”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E07907-4D5D-467E-84A4-3FCC09591433}"/>
              </a:ext>
            </a:extLst>
          </p:cNvPr>
          <p:cNvSpPr txBox="1"/>
          <p:nvPr/>
        </p:nvSpPr>
        <p:spPr>
          <a:xfrm>
            <a:off x="3048000" y="5155258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Thu Trang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82BCD64-2AF3-4A4D-475E-942570C73D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3958" y="1618986"/>
            <a:ext cx="1442532" cy="144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508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BB1DE89-8A25-44EC-93CE-2320F4A018AF}"/>
              </a:ext>
            </a:extLst>
          </p:cNvPr>
          <p:cNvSpPr txBox="1"/>
          <p:nvPr/>
        </p:nvSpPr>
        <p:spPr>
          <a:xfrm>
            <a:off x="1930400" y="2367171"/>
            <a:ext cx="811784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600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66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66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66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66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6600" b="1" dirty="0" err="1">
                <a:ln w="22225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6600" b="1" dirty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22225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6600" b="1" dirty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22225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6600" b="1" dirty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22225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6600" b="1" dirty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7200" b="1" dirty="0">
              <a:ln w="22225">
                <a:solidFill>
                  <a:srgbClr val="7030A0"/>
                </a:solidFill>
                <a:prstDash val="solid"/>
              </a:ln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Anpan-Man-s-March-Various-Artists">
            <a:hlinkClick r:id="" action="ppaction://media"/>
            <a:extLst>
              <a:ext uri="{FF2B5EF4-FFF2-40B4-BE49-F238E27FC236}">
                <a16:creationId xmlns:a16="http://schemas.microsoft.com/office/drawing/2014/main" id="{BDC0533A-3934-41CA-81CB-0D18972C865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280" y="64516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125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3231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BB1DE89-8A25-44EC-93CE-2320F4A018AF}"/>
              </a:ext>
            </a:extLst>
          </p:cNvPr>
          <p:cNvSpPr txBox="1"/>
          <p:nvPr/>
        </p:nvSpPr>
        <p:spPr>
          <a:xfrm>
            <a:off x="2138680" y="1305342"/>
            <a:ext cx="811784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Phần</a:t>
            </a: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thi</a:t>
            </a: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</a:t>
            </a: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hai</a:t>
            </a: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</a:t>
            </a:r>
            <a:r>
              <a:rPr kumimoji="0" lang="en-US" sz="6600" b="1" i="0" u="none" strike="noStrike" kern="1200" cap="none" spc="0" normalizeH="0" baseline="0" noProof="0" dirty="0" err="1">
                <a:ln w="22225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Cùng</a:t>
            </a:r>
            <a:r>
              <a:rPr kumimoji="0" lang="en-US" sz="6600" b="1" i="0" u="none" strike="noStrike" kern="1200" cap="none" spc="0" normalizeH="0" noProof="0" dirty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600" b="1" i="0" u="none" strike="noStrike" kern="1200" cap="none" spc="0" normalizeH="0" noProof="0" dirty="0" err="1">
                <a:ln w="22225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bé</a:t>
            </a:r>
            <a:r>
              <a:rPr kumimoji="0" lang="en-US" sz="6600" b="1" i="0" u="none" strike="noStrike" kern="1200" cap="none" spc="0" normalizeH="0" noProof="0" dirty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600" b="1" i="0" u="none" strike="noStrike" kern="1200" cap="none" spc="0" normalizeH="0" noProof="0" dirty="0" err="1">
                <a:ln w="22225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trổ</a:t>
            </a:r>
            <a:r>
              <a:rPr kumimoji="0" lang="en-US" sz="6600" b="1" i="0" u="none" strike="noStrike" kern="1200" cap="none" spc="0" normalizeH="0" noProof="0" dirty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600" b="1" i="0" u="none" strike="noStrike" kern="1200" cap="none" spc="0" normalizeH="0" noProof="0" dirty="0" err="1">
                <a:ln w="22225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tài</a:t>
            </a: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”</a:t>
            </a:r>
            <a:endParaRPr kumimoji="0" lang="en-US" sz="7200" b="1" i="0" u="none" strike="noStrike" kern="1200" cap="none" spc="0" normalizeH="0" baseline="0" noProof="0" dirty="0">
              <a:ln w="22225">
                <a:solidFill>
                  <a:srgbClr val="7030A0"/>
                </a:solidFill>
                <a:prstDash val="solid"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0F1B68-60F8-425D-8E3A-C8896CB25AB9}"/>
              </a:ext>
            </a:extLst>
          </p:cNvPr>
          <p:cNvSpPr txBox="1"/>
          <p:nvPr/>
        </p:nvSpPr>
        <p:spPr>
          <a:xfrm>
            <a:off x="2722880" y="3928859"/>
            <a:ext cx="71069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>
                <a:ln w="22225">
                  <a:solidFill>
                    <a:srgbClr val="0033CC"/>
                  </a:solidFill>
                  <a:prstDash val="solid"/>
                </a:ln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3200" b="1" dirty="0">
                <a:ln w="22225">
                  <a:solidFill>
                    <a:srgbClr val="0033CC"/>
                  </a:solidFill>
                  <a:prstDash val="solid"/>
                </a:ln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22225">
                  <a:solidFill>
                    <a:srgbClr val="0033CC"/>
                  </a:solidFill>
                  <a:prstDash val="solid"/>
                </a:ln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thách</a:t>
            </a:r>
            <a:r>
              <a:rPr lang="en-US" sz="3200" b="1" dirty="0">
                <a:ln w="22225">
                  <a:solidFill>
                    <a:srgbClr val="0033CC"/>
                  </a:solidFill>
                  <a:prstDash val="solid"/>
                </a:ln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1:Ai </a:t>
            </a:r>
            <a:r>
              <a:rPr lang="en-US" sz="3200" b="1" dirty="0" err="1">
                <a:ln w="22225">
                  <a:solidFill>
                    <a:srgbClr val="0033CC"/>
                  </a:solidFill>
                  <a:prstDash val="solid"/>
                </a:ln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b="1" dirty="0">
                <a:ln w="22225">
                  <a:solidFill>
                    <a:srgbClr val="0033CC"/>
                  </a:solidFill>
                  <a:prstDash val="solid"/>
                </a:ln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22225">
                  <a:solidFill>
                    <a:srgbClr val="0033CC"/>
                  </a:solidFill>
                  <a:prstDash val="solid"/>
                </a:ln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sz="3200" b="1" dirty="0">
                <a:ln w="22225">
                  <a:solidFill>
                    <a:srgbClr val="0033CC"/>
                  </a:solidFill>
                  <a:prstDash val="solid"/>
                </a:ln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00917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93C1996-D9B9-40F7-B2C0-43296CC57684}"/>
              </a:ext>
            </a:extLst>
          </p:cNvPr>
          <p:cNvSpPr/>
          <p:nvPr/>
        </p:nvSpPr>
        <p:spPr>
          <a:xfrm>
            <a:off x="1757680" y="1132840"/>
            <a:ext cx="2966720" cy="249428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C654974-BEB2-43EE-BCE1-1AEBE3CF80C0}"/>
              </a:ext>
            </a:extLst>
          </p:cNvPr>
          <p:cNvSpPr/>
          <p:nvPr/>
        </p:nvSpPr>
        <p:spPr>
          <a:xfrm>
            <a:off x="7823200" y="848360"/>
            <a:ext cx="2966720" cy="28752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588E29A1-C028-4018-8689-D3DD4A429841}"/>
              </a:ext>
            </a:extLst>
          </p:cNvPr>
          <p:cNvSpPr/>
          <p:nvPr/>
        </p:nvSpPr>
        <p:spPr>
          <a:xfrm>
            <a:off x="4495800" y="3429000"/>
            <a:ext cx="3200400" cy="2494280"/>
          </a:xfrm>
          <a:prstGeom prst="triangle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Anpan-Man-s-March-Various-Artists">
            <a:hlinkClick r:id="" action="ppaction://media"/>
            <a:extLst>
              <a:ext uri="{FF2B5EF4-FFF2-40B4-BE49-F238E27FC236}">
                <a16:creationId xmlns:a16="http://schemas.microsoft.com/office/drawing/2014/main" id="{DA2992F6-9EF2-4622-BD13-A86E35C6A0B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1600" y="1270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140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3">
                <p:cTn id="26" repeatCount="60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 animBg="1"/>
      <p:bldP spid="4" grpId="1" animBg="1"/>
      <p:bldP spid="6" grpId="0" animBg="1"/>
      <p:bldP spid="7" grpId="0" animBg="1"/>
      <p:bldP spid="7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93C1996-D9B9-40F7-B2C0-43296CC57684}"/>
              </a:ext>
            </a:extLst>
          </p:cNvPr>
          <p:cNvSpPr/>
          <p:nvPr/>
        </p:nvSpPr>
        <p:spPr>
          <a:xfrm>
            <a:off x="4404360" y="3686810"/>
            <a:ext cx="2966720" cy="249428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C654974-BEB2-43EE-BCE1-1AEBE3CF80C0}"/>
              </a:ext>
            </a:extLst>
          </p:cNvPr>
          <p:cNvSpPr/>
          <p:nvPr/>
        </p:nvSpPr>
        <p:spPr>
          <a:xfrm>
            <a:off x="1437640" y="676910"/>
            <a:ext cx="2966720" cy="28752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588E29A1-C028-4018-8689-D3DD4A429841}"/>
              </a:ext>
            </a:extLst>
          </p:cNvPr>
          <p:cNvSpPr/>
          <p:nvPr/>
        </p:nvSpPr>
        <p:spPr>
          <a:xfrm>
            <a:off x="7787642" y="1057910"/>
            <a:ext cx="3200400" cy="2494280"/>
          </a:xfrm>
          <a:prstGeom prst="triangle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9500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6" grpId="1" animBg="1"/>
      <p:bldP spid="7" grpId="0" animBg="1"/>
      <p:bldP spid="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93C1996-D9B9-40F7-B2C0-43296CC57684}"/>
              </a:ext>
            </a:extLst>
          </p:cNvPr>
          <p:cNvSpPr/>
          <p:nvPr/>
        </p:nvSpPr>
        <p:spPr>
          <a:xfrm>
            <a:off x="7228842" y="863600"/>
            <a:ext cx="2966720" cy="249428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C654974-BEB2-43EE-BCE1-1AEBE3CF80C0}"/>
              </a:ext>
            </a:extLst>
          </p:cNvPr>
          <p:cNvSpPr/>
          <p:nvPr/>
        </p:nvSpPr>
        <p:spPr>
          <a:xfrm>
            <a:off x="4490720" y="3500120"/>
            <a:ext cx="2966720" cy="28752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588E29A1-C028-4018-8689-D3DD4A429841}"/>
              </a:ext>
            </a:extLst>
          </p:cNvPr>
          <p:cNvSpPr/>
          <p:nvPr/>
        </p:nvSpPr>
        <p:spPr>
          <a:xfrm>
            <a:off x="1762760" y="736600"/>
            <a:ext cx="3200400" cy="2494280"/>
          </a:xfrm>
          <a:prstGeom prst="triangle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2571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6" grpId="0" animBg="1"/>
      <p:bldP spid="6" grpId="1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BB1DE89-8A25-44EC-93CE-2320F4A018AF}"/>
              </a:ext>
            </a:extLst>
          </p:cNvPr>
          <p:cNvSpPr txBox="1"/>
          <p:nvPr/>
        </p:nvSpPr>
        <p:spPr>
          <a:xfrm>
            <a:off x="2037080" y="721251"/>
            <a:ext cx="811784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Phần</a:t>
            </a: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thi</a:t>
            </a: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</a:t>
            </a: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hai</a:t>
            </a: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</a:t>
            </a:r>
            <a:r>
              <a:rPr kumimoji="0" lang="en-US" sz="6600" b="1" i="0" u="none" strike="noStrike" kern="1200" cap="none" spc="0" normalizeH="0" baseline="0" noProof="0" dirty="0" err="1">
                <a:ln w="22225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Cùng</a:t>
            </a: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 w="22225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bé</a:t>
            </a: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 w="22225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trổ</a:t>
            </a: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 w="22225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tài</a:t>
            </a: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”</a:t>
            </a:r>
            <a:endParaRPr kumimoji="0" lang="en-US" sz="7200" b="1" i="0" u="none" strike="noStrike" kern="1200" cap="none" spc="0" normalizeH="0" baseline="0" noProof="0" dirty="0">
              <a:ln w="22225">
                <a:solidFill>
                  <a:srgbClr val="7030A0"/>
                </a:solidFill>
                <a:prstDash val="solid"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6" name="Anpan-Man-s-March-Various-Artists">
            <a:hlinkClick r:id="" action="ppaction://media"/>
            <a:extLst>
              <a:ext uri="{FF2B5EF4-FFF2-40B4-BE49-F238E27FC236}">
                <a16:creationId xmlns:a16="http://schemas.microsoft.com/office/drawing/2014/main" id="{BDC0533A-3934-41CA-81CB-0D18972C865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653520" y="6294120"/>
            <a:ext cx="406400" cy="406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70F1B68-60F8-425D-8E3A-C8896CB25AB9}"/>
              </a:ext>
            </a:extLst>
          </p:cNvPr>
          <p:cNvSpPr txBox="1"/>
          <p:nvPr/>
        </p:nvSpPr>
        <p:spPr>
          <a:xfrm>
            <a:off x="2804160" y="3474483"/>
            <a:ext cx="71069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 w="22225">
                  <a:solidFill>
                    <a:srgbClr val="0033CC"/>
                  </a:solidFill>
                  <a:prstDash val="solid"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Thử</a:t>
            </a:r>
            <a:r>
              <a:rPr kumimoji="0" lang="en-US" sz="3200" b="1" i="0" u="none" strike="noStrike" kern="1200" cap="none" spc="0" normalizeH="0" baseline="0" noProof="0" dirty="0">
                <a:ln w="22225">
                  <a:solidFill>
                    <a:srgbClr val="0033CC"/>
                  </a:solidFill>
                  <a:prstDash val="solid"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22225">
                  <a:solidFill>
                    <a:srgbClr val="0033CC"/>
                  </a:solidFill>
                  <a:prstDash val="solid"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thách</a:t>
            </a:r>
            <a:r>
              <a:rPr kumimoji="0" lang="en-US" sz="3200" b="1" i="0" u="none" strike="noStrike" kern="1200" cap="none" spc="0" normalizeH="0" baseline="0" noProof="0" dirty="0">
                <a:ln w="22225">
                  <a:solidFill>
                    <a:srgbClr val="0033CC"/>
                  </a:solidFill>
                  <a:prstDash val="solid"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2: </a:t>
            </a:r>
            <a:r>
              <a:rPr kumimoji="0" lang="en-US" sz="3200" b="1" i="0" u="none" strike="noStrike" kern="1200" cap="none" spc="0" normalizeH="0" baseline="0" noProof="0" dirty="0" err="1">
                <a:ln w="22225">
                  <a:solidFill>
                    <a:srgbClr val="0033CC"/>
                  </a:solidFill>
                  <a:prstDash val="solid"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Thi</a:t>
            </a:r>
            <a:r>
              <a:rPr kumimoji="0" lang="en-US" sz="3200" b="1" i="0" u="none" strike="noStrike" kern="1200" cap="none" spc="0" normalizeH="0" baseline="0" noProof="0" dirty="0">
                <a:ln w="22225">
                  <a:solidFill>
                    <a:srgbClr val="0033CC"/>
                  </a:solidFill>
                  <a:prstDash val="solid"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22225">
                  <a:solidFill>
                    <a:srgbClr val="0033CC"/>
                  </a:solidFill>
                  <a:prstDash val="solid"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xem</a:t>
            </a:r>
            <a:r>
              <a:rPr kumimoji="0" lang="en-US" sz="3200" b="1" i="0" u="none" strike="noStrike" kern="1200" cap="none" spc="0" normalizeH="0" baseline="0" noProof="0" dirty="0">
                <a:ln w="22225">
                  <a:solidFill>
                    <a:srgbClr val="0033CC"/>
                  </a:solidFill>
                  <a:prstDash val="solid"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22225">
                  <a:solidFill>
                    <a:srgbClr val="0033CC"/>
                  </a:solidFill>
                  <a:prstDash val="solid"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đội</a:t>
            </a:r>
            <a:r>
              <a:rPr kumimoji="0" lang="en-US" sz="3200" b="1" i="0" u="none" strike="noStrike" kern="1200" cap="none" spc="0" normalizeH="0" baseline="0" noProof="0" dirty="0">
                <a:ln w="22225">
                  <a:solidFill>
                    <a:srgbClr val="0033CC"/>
                  </a:solidFill>
                  <a:prstDash val="solid"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22225">
                  <a:solidFill>
                    <a:srgbClr val="0033CC"/>
                  </a:solidFill>
                  <a:prstDash val="solid"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nào</a:t>
            </a:r>
            <a:r>
              <a:rPr kumimoji="0" lang="en-US" sz="3200" b="1" i="0" u="none" strike="noStrike" kern="1200" cap="none" spc="0" normalizeH="0" baseline="0" noProof="0" dirty="0">
                <a:ln w="22225">
                  <a:solidFill>
                    <a:srgbClr val="0033CC"/>
                  </a:solidFill>
                  <a:prstDash val="solid"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22225">
                  <a:solidFill>
                    <a:srgbClr val="0033CC"/>
                  </a:solidFill>
                  <a:prstDash val="solid"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nhanh</a:t>
            </a:r>
            <a:r>
              <a:rPr kumimoji="0" lang="en-US" sz="3200" b="1" i="0" u="none" strike="noStrike" kern="1200" cap="none" spc="0" normalizeH="0" baseline="0" noProof="0" dirty="0">
                <a:ln w="22225">
                  <a:solidFill>
                    <a:srgbClr val="0033CC"/>
                  </a:solidFill>
                  <a:prstDash val="solid"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3600" b="1" i="0" u="none" strike="noStrike" kern="1200" cap="none" spc="0" normalizeH="0" baseline="0" noProof="0" dirty="0">
              <a:ln w="22225">
                <a:solidFill>
                  <a:srgbClr val="0033CC"/>
                </a:solidFill>
                <a:prstDash val="solid"/>
              </a:ln>
              <a:solidFill>
                <a:srgbClr val="0033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4204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3231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BB1DE89-8A25-44EC-93CE-2320F4A018AF}"/>
              </a:ext>
            </a:extLst>
          </p:cNvPr>
          <p:cNvSpPr txBox="1"/>
          <p:nvPr/>
        </p:nvSpPr>
        <p:spPr>
          <a:xfrm>
            <a:off x="1930400" y="2367171"/>
            <a:ext cx="811784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Phần</a:t>
            </a: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thi</a:t>
            </a: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</a:t>
            </a: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ba</a:t>
            </a:r>
            <a:endParaRPr kumimoji="0" lang="en-US" sz="6600" b="1" i="0" u="none" strike="noStrike" kern="1200" cap="none" spc="0" normalizeH="0" baseline="0" noProof="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</a:t>
            </a:r>
            <a:r>
              <a:rPr kumimoji="0" lang="en-US" sz="6600" b="1" i="0" u="none" strike="noStrike" kern="1200" cap="none" spc="0" normalizeH="0" baseline="0" noProof="0" dirty="0" err="1">
                <a:ln w="22225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Về</a:t>
            </a:r>
            <a:r>
              <a:rPr kumimoji="0" lang="en-US" sz="6600" b="1" i="0" u="none" strike="noStrike" kern="1200" cap="none" spc="0" normalizeH="0" noProof="0" dirty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600" b="1" i="0" u="none" strike="noStrike" kern="1200" cap="none" spc="0" normalizeH="0" noProof="0" dirty="0" err="1">
                <a:ln w="22225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đích</a:t>
            </a: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”</a:t>
            </a:r>
            <a:endParaRPr kumimoji="0" lang="en-US" sz="7200" b="1" i="0" u="none" strike="noStrike" kern="1200" cap="none" spc="0" normalizeH="0" baseline="0" noProof="0" dirty="0">
              <a:ln w="22225">
                <a:solidFill>
                  <a:srgbClr val="7030A0"/>
                </a:solidFill>
                <a:prstDash val="solid"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6" name="Anpan-Man-s-March-Various-Artists">
            <a:hlinkClick r:id="" action="ppaction://media"/>
            <a:extLst>
              <a:ext uri="{FF2B5EF4-FFF2-40B4-BE49-F238E27FC236}">
                <a16:creationId xmlns:a16="http://schemas.microsoft.com/office/drawing/2014/main" id="{BDC0533A-3934-41CA-81CB-0D18972C865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280" y="64516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213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3231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16BD39D-E05D-4A56-ADD5-BA153D651F7C}"/>
              </a:ext>
            </a:extLst>
          </p:cNvPr>
          <p:cNvSpPr/>
          <p:nvPr/>
        </p:nvSpPr>
        <p:spPr>
          <a:xfrm>
            <a:off x="1584960" y="1727200"/>
            <a:ext cx="8575040" cy="296610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normalizeH="0" baseline="0" noProof="0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Xin </a:t>
            </a:r>
            <a:r>
              <a:rPr kumimoji="0" lang="en-US" sz="6000" b="1" i="0" u="none" strike="noStrike" kern="1200" normalizeH="0" baseline="0" noProof="0" dirty="0" err="1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chân</a:t>
            </a:r>
            <a:r>
              <a:rPr kumimoji="0" lang="en-US" sz="6000" b="1" i="0" u="none" strike="noStrike" kern="1200" normalizeH="0" baseline="0" noProof="0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normalizeH="0" baseline="0" noProof="0" dirty="0" err="1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thành</a:t>
            </a:r>
            <a:r>
              <a:rPr kumimoji="0" lang="en-US" sz="6000" b="1" i="0" u="none" strike="noStrike" kern="1200" normalizeH="0" baseline="0" noProof="0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normalizeH="0" baseline="0" noProof="0" dirty="0" err="1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cảm</a:t>
            </a:r>
            <a:r>
              <a:rPr kumimoji="0" lang="en-US" sz="6000" b="1" i="0" u="none" strike="noStrike" kern="1200" normalizeH="0" baseline="0" noProof="0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normalizeH="0" baseline="0" noProof="0" dirty="0" err="1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ơn</a:t>
            </a:r>
            <a:endParaRPr kumimoji="0" lang="en-US" sz="6000" b="1" i="0" u="none" strike="noStrike" kern="1200" normalizeH="0" baseline="0" noProof="0" dirty="0">
              <a:ln w="22225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normalizeH="0" baseline="0" noProof="0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normalizeH="0" baseline="0" noProof="0" dirty="0" err="1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6000" b="1" i="0" u="none" strike="noStrike" kern="1200" normalizeH="0" baseline="0" noProof="0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normalizeH="0" baseline="0" noProof="0" dirty="0" err="1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</a:t>
            </a:r>
            <a:r>
              <a:rPr kumimoji="0" lang="en-US" sz="6000" b="1" i="0" u="none" strike="noStrike" kern="1200" normalizeH="0" baseline="0" noProof="0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normalizeH="0" baseline="0" noProof="0" dirty="0" err="1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đã</a:t>
            </a:r>
            <a:r>
              <a:rPr kumimoji="0" lang="en-US" sz="6000" b="1" i="0" u="none" strike="noStrike" kern="1200" normalizeH="0" baseline="0" noProof="0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normalizeH="0" baseline="0" noProof="0" dirty="0" err="1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đến</a:t>
            </a:r>
            <a:r>
              <a:rPr kumimoji="0" lang="en-US" sz="6000" b="1" i="0" u="none" strike="noStrike" kern="1200" normalizeH="0" baseline="0" noProof="0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normalizeH="0" baseline="0" noProof="0" dirty="0" err="1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dự</a:t>
            </a:r>
            <a:r>
              <a:rPr kumimoji="0" lang="en-US" sz="6000" b="1" i="0" u="none" strike="noStrike" kern="1200" normalizeH="0" baseline="0" noProof="0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normalizeH="0" baseline="0" noProof="0" dirty="0" err="1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sz="6000" b="1" i="0" u="none" strike="noStrike" kern="1200" normalizeH="0" baseline="0" noProof="0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normalizeH="0" baseline="0" noProof="0" dirty="0" err="1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6000" b="1" i="0" u="none" strike="noStrike" kern="1200" normalizeH="0" baseline="0" noProof="0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! </a:t>
            </a:r>
          </a:p>
        </p:txBody>
      </p:sp>
    </p:spTree>
    <p:extLst>
      <p:ext uri="{BB962C8B-B14F-4D97-AF65-F5344CB8AC3E}">
        <p14:creationId xmlns:p14="http://schemas.microsoft.com/office/powerpoint/2010/main" val="165610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300"/>
                            </p:stCondLst>
                            <p:childTnLst>
                              <p:par>
                                <p:cTn id="1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97</Words>
  <Application>Microsoft Office PowerPoint</Application>
  <PresentationFormat>Widescreen</PresentationFormat>
  <Paragraphs>14</Paragraphs>
  <Slides>9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duong trang</dc:creator>
  <cp:lastModifiedBy>duong trang</cp:lastModifiedBy>
  <cp:revision>6</cp:revision>
  <dcterms:created xsi:type="dcterms:W3CDTF">2022-03-14T06:12:27Z</dcterms:created>
  <dcterms:modified xsi:type="dcterms:W3CDTF">2024-10-12T14:30:53Z</dcterms:modified>
</cp:coreProperties>
</file>