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7" r:id="rId2"/>
    <p:sldId id="272" r:id="rId3"/>
    <p:sldId id="278" r:id="rId4"/>
    <p:sldId id="280" r:id="rId5"/>
    <p:sldId id="279" r:id="rId6"/>
    <p:sldId id="281" r:id="rId7"/>
    <p:sldId id="28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uong trang" initials="dt" lastIdx="1" clrIdx="0">
    <p:extLst>
      <p:ext uri="{19B8F6BF-5375-455C-9EA6-DF929625EA0E}">
        <p15:presenceInfo xmlns:p15="http://schemas.microsoft.com/office/powerpoint/2012/main" userId="0399d984a7b6a1a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CC7C4"/>
    <a:srgbClr val="C392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4" autoAdjust="0"/>
    <p:restoredTop sz="93842" autoAdjust="0"/>
  </p:normalViewPr>
  <p:slideViewPr>
    <p:cSldViewPr snapToGrid="0">
      <p:cViewPr varScale="1">
        <p:scale>
          <a:sx n="59" d="100"/>
          <a:sy n="59" d="100"/>
        </p:scale>
        <p:origin x="4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AF217F-8BF7-4159-89E7-6F03AA011E86}" type="datetimeFigureOut">
              <a:rPr lang="en-US" smtClean="0"/>
              <a:t>02/15/2022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46A072-B5A5-4B0F-84F9-7A90A5599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523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46A072-B5A5-4B0F-84F9-7A90A55993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0126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46A072-B5A5-4B0F-84F9-7A90A55993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5270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BB387-623A-45B7-B6EB-C6456DB645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97DB74-DE62-46CD-94EC-9E85629CD7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E49F66-75DC-4E17-8792-CA86972D3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9CFF-71BB-4551-A280-AB6B837364D9}" type="datetimeFigureOut">
              <a:rPr lang="en-US" smtClean="0"/>
              <a:t>02/15/2022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DE2A74-2F09-4FA1-9A78-43EAB411C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D0B72-42EF-4077-A5D7-E5F655F0F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F0B47-86C5-4F7A-B4F1-7F8DF4C32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530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A2EB1-FB2A-4D51-BC48-9EC459BBF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6DFFC8-CA6F-4D42-AFAF-9E64B9785A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DCB15D-A050-4134-986B-CF768B225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9CFF-71BB-4551-A280-AB6B837364D9}" type="datetimeFigureOut">
              <a:rPr lang="en-US" smtClean="0"/>
              <a:t>02/15/2022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9E4A9D-7C84-4DEC-9F2F-16D4BBFD7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00457F-97C8-494A-99CF-F4CC3B2CA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F0B47-86C5-4F7A-B4F1-7F8DF4C32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125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6A7D51-FF4B-4C99-AFC4-DBA2D18670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A48DC1-CECB-4641-BC43-584630DF03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5BD9E0-7101-4A92-8806-BEDF19292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9CFF-71BB-4551-A280-AB6B837364D9}" type="datetimeFigureOut">
              <a:rPr lang="en-US" smtClean="0"/>
              <a:t>02/15/2022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E8352F-C8C9-48C3-96C6-81C0DCC45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A6B349-92B0-44B7-BE29-742E9300C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F0B47-86C5-4F7A-B4F1-7F8DF4C32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932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05562-68E0-41A6-BD4A-FB3E73AAD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3BE56-EF9D-47BE-9F2B-31CA6BF2A5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66F425-2728-4193-BF13-B8DE73E50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9CFF-71BB-4551-A280-AB6B837364D9}" type="datetimeFigureOut">
              <a:rPr lang="en-US" smtClean="0"/>
              <a:t>02/15/2022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675128-62EE-4535-831B-9F4257010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25201E-D351-4942-9316-2F3CFE29B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F0B47-86C5-4F7A-B4F1-7F8DF4C32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491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7C26C-3C96-4AA3-A846-A53AFA863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F49965-E964-4456-81BE-C545E8E1DC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A7F66A-1E4D-44AC-9450-196EFD78E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9CFF-71BB-4551-A280-AB6B837364D9}" type="datetimeFigureOut">
              <a:rPr lang="en-US" smtClean="0"/>
              <a:t>02/15/2022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912283-82C9-4E56-B886-67642D8EE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1E019D-1B76-4D4F-800C-BA11CED38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F0B47-86C5-4F7A-B4F1-7F8DF4C32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183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E2891-B2DF-4747-A4BD-ED5012C1E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8444C-9926-4D8F-848A-87F55253C1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79BBF2-5E01-44FF-9372-F972BAAB87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617B8B-64C3-4A76-B178-3687D08F4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9CFF-71BB-4551-A280-AB6B837364D9}" type="datetimeFigureOut">
              <a:rPr lang="en-US" smtClean="0"/>
              <a:t>02/15/2022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BD8BBB-63B4-438E-B68E-33255CA69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C7545E-7B40-413D-BD51-AB3A3AA26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F0B47-86C5-4F7A-B4F1-7F8DF4C32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713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DD9AA-BBCE-43BE-9F9D-02D208BEE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0FD4F9-69A5-4396-BC12-F405862E3C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229D1E-C4B8-4696-9129-9C1D45B717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49F439-55D2-4232-90DC-FDFA610C74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812F41-57DC-4AE9-9C25-EED775B74E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958927-9BC5-4413-9ACA-ABC0B3885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9CFF-71BB-4551-A280-AB6B837364D9}" type="datetimeFigureOut">
              <a:rPr lang="en-US" smtClean="0"/>
              <a:t>02/15/2022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A610E5-2D4F-4855-9570-1B2229406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A359A5-2C66-4CFD-97A4-8CCB571CE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F0B47-86C5-4F7A-B4F1-7F8DF4C32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335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607BA-DC8C-4D70-BB04-E88151360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12DFC-564A-4D9B-A08B-37E2848BA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9CFF-71BB-4551-A280-AB6B837364D9}" type="datetimeFigureOut">
              <a:rPr lang="en-US" smtClean="0"/>
              <a:t>02/15/2022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726B04-EA0B-4094-8D4A-F996D1A0F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91493A-F05C-4FBB-BC57-D0729C940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F0B47-86C5-4F7A-B4F1-7F8DF4C32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905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696B36-3126-4532-ACB1-330A3A1C5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9CFF-71BB-4551-A280-AB6B837364D9}" type="datetimeFigureOut">
              <a:rPr lang="en-US" smtClean="0"/>
              <a:t>02/15/2022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CC7F65-B362-46EC-9BD7-935825A70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38965B-5F90-4BC6-BE91-94F0040B4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F0B47-86C5-4F7A-B4F1-7F8DF4C32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445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54E37-FE85-4563-8F3A-1FF770127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879DB-4184-4AB4-B55C-816C96DD1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9A4C9D-6FC1-4DF3-B137-8FA8F2606A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FF34BB-3D0F-441E-92B5-665ED0BFF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9CFF-71BB-4551-A280-AB6B837364D9}" type="datetimeFigureOut">
              <a:rPr lang="en-US" smtClean="0"/>
              <a:t>02/15/2022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9959A6-F085-4A9F-8528-92FC25197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20918A-3635-425F-8341-56BA89531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F0B47-86C5-4F7A-B4F1-7F8DF4C32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765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2EB9F-8D94-43E3-85E2-CC1CE5D96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461B0C-260D-4D09-A78A-FF6AEFFA8F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5884FE-87D9-4AD4-8BE5-C2368B6A8C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A32998-28A3-4E15-9E76-6B0F2F3EB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9CFF-71BB-4551-A280-AB6B837364D9}" type="datetimeFigureOut">
              <a:rPr lang="en-US" smtClean="0"/>
              <a:t>02/15/2022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164C18-5C46-4C38-B9B0-C4A19387C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A380FA-7205-49A0-B5AE-47A5AAC92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F0B47-86C5-4F7A-B4F1-7F8DF4C32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878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FAB120-CEB8-4C51-A2B7-895B40702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13A294-3B60-47A5-B565-51B0623C6D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B7538D-9D5A-47D0-A091-BA6EF9764B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69CFF-71BB-4551-A280-AB6B837364D9}" type="datetimeFigureOut">
              <a:rPr lang="en-US" smtClean="0"/>
              <a:t>02/15/2022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9465B3-3195-457F-8A79-1FA386A48B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917CB-7FF3-4677-ABF8-0D181217B3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F0B47-86C5-4F7A-B4F1-7F8DF4C32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939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video" Target="../media/media1.mp4"/><Relationship Id="rId7" Type="http://schemas.openxmlformats.org/officeDocument/2006/relationships/image" Target="../media/image4.png"/><Relationship Id="rId2" Type="http://schemas.microsoft.com/office/2007/relationships/media" Target="../media/media1.mp4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media2.wav"/><Relationship Id="rId7" Type="http://schemas.openxmlformats.org/officeDocument/2006/relationships/image" Target="../media/image9.png"/><Relationship Id="rId12" Type="http://schemas.openxmlformats.org/officeDocument/2006/relationships/image" Target="../media/image7.png"/><Relationship Id="rId2" Type="http://schemas.microsoft.com/office/2007/relationships/media" Target="../media/media2.wav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11" Type="http://schemas.openxmlformats.org/officeDocument/2006/relationships/image" Target="../media/image6.png"/><Relationship Id="rId5" Type="http://schemas.openxmlformats.org/officeDocument/2006/relationships/image" Target="../media/image2.jpg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video" Target="../media/media1.mp4"/><Relationship Id="rId7" Type="http://schemas.openxmlformats.org/officeDocument/2006/relationships/image" Target="../media/image4.png"/><Relationship Id="rId2" Type="http://schemas.microsoft.com/office/2007/relationships/media" Target="../media/media1.mp4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10.jpg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3" Type="http://schemas.openxmlformats.org/officeDocument/2006/relationships/audio" Target="../media/media2.wav"/><Relationship Id="rId7" Type="http://schemas.openxmlformats.org/officeDocument/2006/relationships/image" Target="../media/image8.png"/><Relationship Id="rId12" Type="http://schemas.openxmlformats.org/officeDocument/2006/relationships/image" Target="../media/image6.png"/><Relationship Id="rId2" Type="http://schemas.microsoft.com/office/2007/relationships/media" Target="../media/media2.wav"/><Relationship Id="rId1" Type="http://schemas.openxmlformats.org/officeDocument/2006/relationships/tags" Target="../tags/tag5.xml"/><Relationship Id="rId6" Type="http://schemas.openxmlformats.org/officeDocument/2006/relationships/image" Target="../media/image10.jpg"/><Relationship Id="rId11" Type="http://schemas.openxmlformats.org/officeDocument/2006/relationships/image" Target="../media/image5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2.xml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video" Target="../media/media1.mp4"/><Relationship Id="rId7" Type="http://schemas.openxmlformats.org/officeDocument/2006/relationships/image" Target="../media/image4.png"/><Relationship Id="rId2" Type="http://schemas.microsoft.com/office/2007/relationships/media" Target="../media/media1.mp4"/><Relationship Id="rId1" Type="http://schemas.openxmlformats.org/officeDocument/2006/relationships/tags" Target="../tags/tag6.xml"/><Relationship Id="rId6" Type="http://schemas.openxmlformats.org/officeDocument/2006/relationships/image" Target="../media/image3.png"/><Relationship Id="rId5" Type="http://schemas.openxmlformats.org/officeDocument/2006/relationships/image" Target="../media/image13.jpg"/><Relationship Id="rId10" Type="http://schemas.openxmlformats.org/officeDocument/2006/relationships/image" Target="../media/image14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audio" Target="../media/media2.wav"/><Relationship Id="rId7" Type="http://schemas.openxmlformats.org/officeDocument/2006/relationships/image" Target="../media/image8.png"/><Relationship Id="rId12" Type="http://schemas.openxmlformats.org/officeDocument/2006/relationships/image" Target="../media/image6.png"/><Relationship Id="rId2" Type="http://schemas.microsoft.com/office/2007/relationships/media" Target="../media/media2.wav"/><Relationship Id="rId1" Type="http://schemas.openxmlformats.org/officeDocument/2006/relationships/tags" Target="../tags/tag7.xml"/><Relationship Id="rId6" Type="http://schemas.openxmlformats.org/officeDocument/2006/relationships/image" Target="../media/image13.jpg"/><Relationship Id="rId11" Type="http://schemas.openxmlformats.org/officeDocument/2006/relationships/image" Target="../media/image5.png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2.xml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F2C6FA8-7F7A-4734-9131-75A94FA5C3C1}"/>
              </a:ext>
            </a:extLst>
          </p:cNvPr>
          <p:cNvSpPr/>
          <p:nvPr/>
        </p:nvSpPr>
        <p:spPr>
          <a:xfrm>
            <a:off x="2611017" y="981368"/>
            <a:ext cx="6969966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</a:t>
            </a:r>
            <a:r>
              <a:rPr kumimoji="0" lang="en-US" sz="3600" b="1" i="0" u="none" strike="noStrike" kern="1200" cap="none" spc="0" normalizeH="0" noProof="0" dirty="0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xem</a:t>
            </a:r>
            <a:r>
              <a:rPr kumimoji="0" lang="en-US" sz="3600" b="1" i="0" u="none" strike="noStrike" kern="1200" cap="none" spc="0" normalizeH="0" noProof="0" dirty="0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ai </a:t>
            </a:r>
            <a:r>
              <a:rPr kumimoji="0" lang="en-US" sz="3600" b="1" i="0" u="none" strike="noStrike" kern="1200" cap="none" spc="0" normalizeH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nhanh</a:t>
            </a:r>
            <a:endParaRPr kumimoji="0" lang="en-US" sz="3600" b="1" i="0" u="none" strike="noStrike" kern="1200" cap="none" spc="0" normalizeH="0" noProof="0" dirty="0">
              <a:ln/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ECF8DC-B193-4583-BBEA-A4A5C107616B}"/>
              </a:ext>
            </a:extLst>
          </p:cNvPr>
          <p:cNvSpPr txBox="1"/>
          <p:nvPr/>
        </p:nvSpPr>
        <p:spPr>
          <a:xfrm>
            <a:off x="690880" y="2016968"/>
            <a:ext cx="997712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baseline="0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baseline="0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Cách</a:t>
            </a:r>
            <a:r>
              <a:rPr lang="en-US" sz="28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màn</a:t>
            </a:r>
            <a:r>
              <a:rPr lang="en-US" sz="28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8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sẽ </a:t>
            </a:r>
            <a:r>
              <a:rPr lang="en-US" sz="28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xuất</a:t>
            </a:r>
            <a:r>
              <a:rPr lang="en-US" sz="28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hiện</a:t>
            </a:r>
            <a:r>
              <a:rPr lang="en-US" sz="28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những</a:t>
            </a:r>
            <a:r>
              <a:rPr lang="en-US" sz="28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ảnh</a:t>
            </a:r>
            <a:r>
              <a:rPr lang="en-US" sz="28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nước</a:t>
            </a:r>
            <a:r>
              <a:rPr lang="en-US" sz="28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bắp</a:t>
            </a:r>
            <a:r>
              <a:rPr lang="en-US" sz="28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cải</a:t>
            </a:r>
            <a:r>
              <a:rPr lang="en-US" sz="28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tím</a:t>
            </a:r>
            <a:r>
              <a:rPr lang="en-US" sz="28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hòa</a:t>
            </a:r>
            <a:r>
              <a:rPr lang="en-US" sz="28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sz="28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chanh</a:t>
            </a:r>
            <a:r>
              <a:rPr lang="en-US" sz="28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nước</a:t>
            </a:r>
            <a:r>
              <a:rPr lang="en-US" sz="28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rửa</a:t>
            </a:r>
            <a:r>
              <a:rPr lang="en-US" sz="28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lifebuoy, </a:t>
            </a:r>
            <a:r>
              <a:rPr lang="en-US" sz="28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xà</a:t>
            </a:r>
            <a:r>
              <a:rPr lang="en-US" sz="28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phòng</a:t>
            </a:r>
            <a:r>
              <a:rPr lang="en-US" sz="28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omo</a:t>
            </a:r>
            <a:r>
              <a:rPr lang="en-US" sz="28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nước</a:t>
            </a:r>
            <a:r>
              <a:rPr lang="en-US" sz="28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bắp</a:t>
            </a:r>
            <a:r>
              <a:rPr lang="en-US" sz="28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cải</a:t>
            </a:r>
            <a:r>
              <a:rPr lang="en-US" sz="28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tím</a:t>
            </a:r>
            <a:r>
              <a:rPr lang="en-US" sz="28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sẽ </a:t>
            </a:r>
            <a:r>
              <a:rPr lang="en-US" sz="28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chuyển</a:t>
            </a:r>
            <a:r>
              <a:rPr lang="en-US" sz="28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8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màu</a:t>
            </a:r>
            <a:r>
              <a:rPr lang="en-US" sz="28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kumimoji="0" lang="en-US" sz="2800" b="1" i="0" u="none" strike="noStrike" kern="1200" cap="none" spc="0" normalizeH="0" baseline="0" noProof="0" dirty="0" err="1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Luật</a:t>
            </a:r>
            <a:r>
              <a:rPr kumimoji="0" lang="en-US" sz="2800" b="1" i="0" u="none" strike="noStrike" kern="1200" cap="none" spc="0" normalizeH="0" noProof="0" dirty="0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2800" b="1" i="0" u="none" strike="noStrike" kern="1200" cap="none" spc="0" normalizeH="0" noProof="0" dirty="0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800" b="1" i="0" u="none" strike="noStrike" kern="1200" cap="none" spc="0" normalizeH="0" noProof="0" dirty="0" err="1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kumimoji="0" lang="en-US" sz="2800" b="1" i="0" u="none" strike="noStrike" kern="1200" cap="none" spc="0" normalizeH="0" noProof="0" dirty="0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sẽ </a:t>
            </a:r>
            <a:r>
              <a:rPr kumimoji="0" lang="en-US" sz="2800" b="1" i="0" u="none" strike="noStrike" kern="1200" cap="none" spc="0" normalizeH="0" noProof="0" dirty="0" err="1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800" b="1" i="0" u="none" strike="noStrike" kern="1200" cap="none" spc="0" normalizeH="0" noProof="0" dirty="0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kumimoji="0" lang="en-US" sz="2800" b="1" i="0" u="none" strike="noStrike" kern="1200" cap="none" spc="0" normalizeH="0" noProof="0" dirty="0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con 5 </a:t>
            </a:r>
            <a:r>
              <a:rPr kumimoji="0" lang="en-US" sz="2800" b="1" i="0" u="none" strike="noStrike" kern="1200" cap="none" spc="0" normalizeH="0" noProof="0" dirty="0" err="1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kumimoji="0" lang="en-US" sz="2800" b="1" i="0" u="none" strike="noStrike" kern="1200" cap="none" spc="0" normalizeH="0" noProof="0" dirty="0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kumimoji="0" lang="en-US" sz="2800" b="1" i="0" u="none" strike="noStrike" kern="1200" cap="none" spc="0" normalizeH="0" noProof="0" dirty="0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kumimoji="0" lang="en-US" sz="2800" b="1" i="0" u="none" strike="noStrike" kern="1200" cap="none" spc="0" normalizeH="0" noProof="0" dirty="0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1" i="0" u="none" strike="noStrike" kern="1200" cap="none" spc="0" normalizeH="0" noProof="0" dirty="0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kumimoji="0" lang="en-US" sz="2800" b="1" i="0" u="none" strike="noStrike" kern="1200" cap="none" spc="0" normalizeH="0" noProof="0" dirty="0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lời</a:t>
            </a:r>
            <a:r>
              <a:rPr kumimoji="0" lang="en-US" sz="2800" b="1" i="0" u="none" strike="noStrike" kern="1200" cap="none" spc="0" normalizeH="0" noProof="0" dirty="0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noProof="0" dirty="0" err="1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hết</a:t>
            </a:r>
            <a:r>
              <a:rPr kumimoji="0" lang="en-US" sz="2800" b="1" i="0" u="none" strike="noStrike" kern="1200" cap="none" spc="0" normalizeH="0" noProof="0" dirty="0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kumimoji="0" lang="en-US" sz="2800" b="1" i="0" u="none" strike="noStrike" kern="1200" cap="none" spc="0" normalizeH="0" noProof="0" dirty="0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1" i="0" u="none" strike="noStrike" kern="1200" cap="none" spc="0" normalizeH="0" noProof="0" dirty="0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hỏi</a:t>
            </a:r>
            <a:r>
              <a:rPr kumimoji="0" lang="en-US" sz="2800" b="1" i="0" u="none" strike="noStrike" kern="1200" cap="none" spc="0" normalizeH="0" noProof="0" dirty="0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bạn</a:t>
            </a:r>
            <a:r>
              <a:rPr kumimoji="0" lang="en-US" sz="2800" b="1" i="0" u="none" strike="noStrike" kern="1200" cap="none" spc="0" normalizeH="0" noProof="0" dirty="0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nào</a:t>
            </a:r>
            <a:r>
              <a:rPr kumimoji="0" lang="en-US" sz="2800" b="1" i="0" u="none" strike="noStrike" kern="1200" cap="none" spc="0" normalizeH="0" noProof="0" dirty="0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kumimoji="0" lang="en-US" sz="2800" b="1" i="0" u="none" strike="noStrike" kern="1200" cap="none" spc="0" normalizeH="0" noProof="0" dirty="0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lời</a:t>
            </a:r>
            <a:r>
              <a:rPr kumimoji="0" lang="en-US" sz="2800" b="1" i="0" u="none" strike="noStrike" kern="1200" cap="none" spc="0" normalizeH="0" noProof="0" dirty="0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kumimoji="0" lang="en-US" sz="2800" b="1" i="0" u="none" strike="noStrike" kern="1200" cap="none" spc="0" normalizeH="0" noProof="0" dirty="0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nhất</a:t>
            </a:r>
            <a:r>
              <a:rPr kumimoji="0" lang="en-US" sz="2800" b="1" i="0" u="none" strike="noStrike" kern="1200" cap="none" spc="0" normalizeH="0" noProof="0" dirty="0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1" i="0" u="none" strike="noStrike" kern="1200" cap="none" spc="0" normalizeH="0" noProof="0" dirty="0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chính</a:t>
            </a:r>
            <a:r>
              <a:rPr kumimoji="0" lang="en-US" sz="2800" b="1" i="0" u="none" strike="noStrike" kern="1200" cap="none" spc="0" normalizeH="0" noProof="0" dirty="0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xác</a:t>
            </a:r>
            <a:r>
              <a:rPr kumimoji="0" lang="en-US" sz="2800" b="1" i="0" u="none" strike="noStrike" kern="1200" cap="none" spc="0" normalizeH="0" noProof="0" dirty="0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nhất</a:t>
            </a:r>
            <a:r>
              <a:rPr kumimoji="0" lang="en-US" sz="2800" b="1" i="0" u="none" strike="noStrike" kern="1200" cap="none" spc="0" normalizeH="0" noProof="0" dirty="0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sz="2800" b="1" i="0" u="none" strike="noStrike" kern="1200" cap="none" spc="0" normalizeH="0" noProof="0" dirty="0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sẽ </a:t>
            </a:r>
            <a:r>
              <a:rPr kumimoji="0" lang="en-US" sz="2800" b="1" i="0" u="none" strike="noStrike" kern="1200" cap="none" spc="0" normalizeH="0" noProof="0" dirty="0" err="1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thắng</a:t>
            </a:r>
            <a:r>
              <a:rPr kumimoji="0" lang="en-US" sz="2800" b="1" i="0" u="none" strike="noStrike" kern="1200" cap="none" spc="0" normalizeH="0" noProof="0" dirty="0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cuộc</a:t>
            </a:r>
            <a:r>
              <a:rPr kumimoji="0" lang="en-US" sz="2800" b="1" i="0" u="none" strike="noStrike" kern="1200" cap="none" spc="0" normalizeH="0" noProof="0" dirty="0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/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527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000"/>
    </mc:Choice>
    <mc:Fallback xmlns="">
      <p:transition spd="slow" advTm="3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F2C6FA8-7F7A-4734-9131-75A94FA5C3C1}"/>
              </a:ext>
            </a:extLst>
          </p:cNvPr>
          <p:cNvSpPr/>
          <p:nvPr/>
        </p:nvSpPr>
        <p:spPr>
          <a:xfrm>
            <a:off x="5113950" y="134513"/>
            <a:ext cx="2196624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</a:t>
            </a:r>
            <a:r>
              <a:rPr lang="en-US" sz="36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ò </a:t>
            </a:r>
            <a:r>
              <a:rPr lang="en-US" sz="36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kumimoji="0" lang="en-US" sz="36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CFC715-6343-4501-BDDD-8B0FAA8A2371}"/>
              </a:ext>
            </a:extLst>
          </p:cNvPr>
          <p:cNvSpPr txBox="1"/>
          <p:nvPr/>
        </p:nvSpPr>
        <p:spPr>
          <a:xfrm>
            <a:off x="2227056" y="961047"/>
            <a:ext cx="67747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nước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vào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nước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bắp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cải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tím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nước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bắp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cải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tím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chuyển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màu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" name="đồng hồ 5s">
            <a:hlinkClick r:id="" action="ppaction://media"/>
            <a:extLst>
              <a:ext uri="{FF2B5EF4-FFF2-40B4-BE49-F238E27FC236}">
                <a16:creationId xmlns:a16="http://schemas.microsoft.com/office/drawing/2014/main" id="{02DF165D-67C0-47AB-A84C-4CCEECD7AA0A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107" y="5327650"/>
            <a:ext cx="1381760" cy="1397000"/>
          </a:xfrm>
          <a:prstGeom prst="roundRect">
            <a:avLst>
              <a:gd name="adj" fmla="val 2256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C299FA-FAA7-46BD-874D-98CEA64CCF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079" y="2531941"/>
            <a:ext cx="2639797" cy="35176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F3256E1-3693-4CE4-958D-819EF89525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1625">
            <a:off x="4073788" y="2777688"/>
            <a:ext cx="2606498" cy="32406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D797323-E492-45B8-B7CB-47EFB3CC044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574" y="2833086"/>
            <a:ext cx="2639350" cy="351710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615AC8C-E521-41B6-954A-6B2B83BA008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433" y="316123"/>
            <a:ext cx="2419984" cy="18464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965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00"/>
    </mc:Choice>
    <mc:Fallback xmlns="">
      <p:transition spd="slow" advTm="2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70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4" fill="remove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10" grpId="0"/>
    </p:bldLst>
  </p:timing>
  <p:extLst>
    <p:ext uri="{E180D4A7-C9FB-4DFB-919C-405C955672EB}">
      <p14:showEvtLst xmlns:p14="http://schemas.microsoft.com/office/powerpoint/2010/main">
        <p14:playEvt time="23587" objId="2"/>
        <p14:stopEvt time="30644" objId="2"/>
        <p14:playEvt time="37626" objId="17"/>
        <p14:stopEvt time="43307" objId="17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e chon dung roi">
            <a:hlinkClick r:id="" action="ppaction://media"/>
            <a:extLst>
              <a:ext uri="{FF2B5EF4-FFF2-40B4-BE49-F238E27FC236}">
                <a16:creationId xmlns:a16="http://schemas.microsoft.com/office/drawing/2014/main" id="{21044413-CD4B-46DD-97D5-6AC0B03D55A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4623" y="316123"/>
            <a:ext cx="406400" cy="4064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F2C6FA8-7F7A-4734-9131-75A94FA5C3C1}"/>
              </a:ext>
            </a:extLst>
          </p:cNvPr>
          <p:cNvSpPr/>
          <p:nvPr/>
        </p:nvSpPr>
        <p:spPr>
          <a:xfrm>
            <a:off x="5113950" y="134513"/>
            <a:ext cx="2196624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endParaRPr kumimoji="0" lang="en-US" sz="36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CFC715-6343-4501-BDDD-8B0FAA8A2371}"/>
              </a:ext>
            </a:extLst>
          </p:cNvPr>
          <p:cNvSpPr txBox="1"/>
          <p:nvPr/>
        </p:nvSpPr>
        <p:spPr>
          <a:xfrm>
            <a:off x="2227056" y="961047"/>
            <a:ext cx="67747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các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đô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̉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nước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chanh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vào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nước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bắp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cải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tím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thì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nước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bắp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cải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tím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chuyển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sang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màu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96D41B7-CEBC-43C3-8DAF-958447FFE0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000" b="96462" l="308" r="98308">
                        <a14:foregroundMark x1="37231" y1="2000" x2="51385" y2="11231"/>
                        <a14:foregroundMark x1="7077" y1="27385" x2="5385" y2="59692"/>
                        <a14:foregroundMark x1="5385" y1="59692" x2="8769" y2="70769"/>
                        <a14:foregroundMark x1="8769" y1="70769" x2="8154" y2="70308"/>
                        <a14:foregroundMark x1="1538" y1="31538" x2="6462" y2="55077"/>
                        <a14:foregroundMark x1="6462" y1="55077" x2="308" y2="61077"/>
                        <a14:foregroundMark x1="83692" y1="36154" x2="92462" y2="45077"/>
                        <a14:foregroundMark x1="92462" y1="45077" x2="97077" y2="56154"/>
                        <a14:foregroundMark x1="97077" y1="56154" x2="92308" y2="70923"/>
                        <a14:foregroundMark x1="92308" y1="70923" x2="79231" y2="86615"/>
                        <a14:foregroundMark x1="79231" y1="86615" x2="66923" y2="93231"/>
                        <a14:foregroundMark x1="66923" y1="93231" x2="50154" y2="90615"/>
                        <a14:foregroundMark x1="50154" y1="90615" x2="47077" y2="88923"/>
                        <a14:foregroundMark x1="91846" y1="47385" x2="96769" y2="60462"/>
                        <a14:foregroundMark x1="96769" y1="60462" x2="94462" y2="74154"/>
                        <a14:foregroundMark x1="94462" y1="74154" x2="87077" y2="86615"/>
                        <a14:foregroundMark x1="87077" y1="86615" x2="80000" y2="91846"/>
                        <a14:foregroundMark x1="80000" y1="91846" x2="57231" y2="96154"/>
                        <a14:foregroundMark x1="57231" y1="96154" x2="48923" y2="93077"/>
                        <a14:foregroundMark x1="48923" y1="93077" x2="48615" y2="92615"/>
                        <a14:foregroundMark x1="52154" y1="95077" x2="60308" y2="99385"/>
                        <a14:foregroundMark x1="60308" y1="99385" x2="78154" y2="96615"/>
                        <a14:foregroundMark x1="78154" y1="96615" x2="77385" y2="95077"/>
                        <a14:foregroundMark x1="94769" y1="47385" x2="98308" y2="61538"/>
                        <a14:foregroundMark x1="98308" y1="61538" x2="92308" y2="81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101" y="2645972"/>
            <a:ext cx="2419985" cy="24199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C299FA-FAA7-46BD-874D-98CEA64CCFD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079" y="2531941"/>
            <a:ext cx="2639797" cy="35176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F3256E1-3693-4CE4-958D-819EF89525D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1625">
            <a:off x="4073788" y="2777688"/>
            <a:ext cx="2606498" cy="32406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D797323-E492-45B8-B7CB-47EFB3CC044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004" y="2807509"/>
            <a:ext cx="2639350" cy="351710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615AC8C-E521-41B6-954A-6B2B83BA008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433" y="316123"/>
            <a:ext cx="2419984" cy="18464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571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563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3587" objId="2"/>
        <p14:stopEvt time="30644" objId="2"/>
        <p14:playEvt time="37626" objId="17"/>
        <p14:stopEvt time="43307" objId="17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F2C6FA8-7F7A-4734-9131-75A94FA5C3C1}"/>
              </a:ext>
            </a:extLst>
          </p:cNvPr>
          <p:cNvSpPr/>
          <p:nvPr/>
        </p:nvSpPr>
        <p:spPr>
          <a:xfrm>
            <a:off x="5113950" y="134513"/>
            <a:ext cx="2196624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endParaRPr kumimoji="0" lang="en-US" sz="36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CFC715-6343-4501-BDDD-8B0FAA8A2371}"/>
              </a:ext>
            </a:extLst>
          </p:cNvPr>
          <p:cNvSpPr txBox="1"/>
          <p:nvPr/>
        </p:nvSpPr>
        <p:spPr>
          <a:xfrm>
            <a:off x="2227056" y="961047"/>
            <a:ext cx="67747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bột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giặt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omo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nước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bắp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cải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tím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nước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bắp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cải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tím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sẽ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chuyển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màu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đồng hồ 5s">
            <a:hlinkClick r:id="" action="ppaction://media"/>
            <a:extLst>
              <a:ext uri="{FF2B5EF4-FFF2-40B4-BE49-F238E27FC236}">
                <a16:creationId xmlns:a16="http://schemas.microsoft.com/office/drawing/2014/main" id="{02DF165D-67C0-47AB-A84C-4CCEECD7AA0A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107" y="5327650"/>
            <a:ext cx="1381760" cy="1397000"/>
          </a:xfrm>
          <a:prstGeom prst="roundRect">
            <a:avLst>
              <a:gd name="adj" fmla="val 2256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C299FA-FAA7-46BD-874D-98CEA64CCF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079" y="2531941"/>
            <a:ext cx="2639797" cy="35176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F3256E1-3693-4CE4-958D-819EF89525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1625">
            <a:off x="4073788" y="2777688"/>
            <a:ext cx="2606498" cy="32406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D797323-E492-45B8-B7CB-47EFB3CC044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574" y="2833086"/>
            <a:ext cx="2639350" cy="35171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FB02BC-CB6D-4A94-BE61-DBD1EC14F70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95266" y="422641"/>
            <a:ext cx="2725148" cy="18899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724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70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4" fill="remove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10" grpId="0"/>
    </p:bldLst>
  </p:timing>
  <p:extLst>
    <p:ext uri="{E180D4A7-C9FB-4DFB-919C-405C955672EB}">
      <p14:showEvtLst xmlns:p14="http://schemas.microsoft.com/office/powerpoint/2010/main">
        <p14:playEvt time="23587" objId="2"/>
        <p14:stopEvt time="30644" objId="2"/>
        <p14:playEvt time="37626" objId="17"/>
        <p14:stopEvt time="43307" objId="17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e chon dung roi">
            <a:hlinkClick r:id="" action="ppaction://media"/>
            <a:extLst>
              <a:ext uri="{FF2B5EF4-FFF2-40B4-BE49-F238E27FC236}">
                <a16:creationId xmlns:a16="http://schemas.microsoft.com/office/drawing/2014/main" id="{BF52C23E-4EAB-42AF-931E-A565157739A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60748" y="487762"/>
            <a:ext cx="406400" cy="4064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8464A28-9F52-4EF7-B670-0D066656A0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000" b="96462" l="308" r="98308">
                        <a14:foregroundMark x1="37231" y1="2000" x2="51385" y2="11231"/>
                        <a14:foregroundMark x1="7077" y1="27385" x2="5385" y2="59692"/>
                        <a14:foregroundMark x1="5385" y1="59692" x2="8769" y2="70769"/>
                        <a14:foregroundMark x1="8769" y1="70769" x2="8154" y2="70308"/>
                        <a14:foregroundMark x1="1538" y1="31538" x2="6462" y2="55077"/>
                        <a14:foregroundMark x1="6462" y1="55077" x2="308" y2="61077"/>
                        <a14:foregroundMark x1="83692" y1="36154" x2="92462" y2="45077"/>
                        <a14:foregroundMark x1="92462" y1="45077" x2="97077" y2="56154"/>
                        <a14:foregroundMark x1="97077" y1="56154" x2="92308" y2="70923"/>
                        <a14:foregroundMark x1="92308" y1="70923" x2="79231" y2="86615"/>
                        <a14:foregroundMark x1="79231" y1="86615" x2="66923" y2="93231"/>
                        <a14:foregroundMark x1="66923" y1="93231" x2="50154" y2="90615"/>
                        <a14:foregroundMark x1="50154" y1="90615" x2="47077" y2="88923"/>
                        <a14:foregroundMark x1="91846" y1="47385" x2="96769" y2="60462"/>
                        <a14:foregroundMark x1="96769" y1="60462" x2="94462" y2="74154"/>
                        <a14:foregroundMark x1="94462" y1="74154" x2="87077" y2="86615"/>
                        <a14:foregroundMark x1="87077" y1="86615" x2="80000" y2="91846"/>
                        <a14:foregroundMark x1="80000" y1="91846" x2="57231" y2="96154"/>
                        <a14:foregroundMark x1="57231" y1="96154" x2="48923" y2="93077"/>
                        <a14:foregroundMark x1="48923" y1="93077" x2="48615" y2="92615"/>
                        <a14:foregroundMark x1="52154" y1="95077" x2="60308" y2="99385"/>
                        <a14:foregroundMark x1="60308" y1="99385" x2="78154" y2="96615"/>
                        <a14:foregroundMark x1="78154" y1="96615" x2="77385" y2="95077"/>
                        <a14:foregroundMark x1="94769" y1="47385" x2="98308" y2="61538"/>
                        <a14:foregroundMark x1="98308" y1="61538" x2="92308" y2="81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682" y="2295092"/>
            <a:ext cx="2957980" cy="29579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4D36E74-B3A8-4C95-92C7-728A30A6D33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079" y="2531941"/>
            <a:ext cx="2639797" cy="351769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5C13590-EE07-4C83-B9EC-31787B3B170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1625">
            <a:off x="4073788" y="2777688"/>
            <a:ext cx="2606498" cy="324066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FF4B4A8-2F21-43E5-8289-BD64FBB310D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574" y="2833086"/>
            <a:ext cx="2639350" cy="3517101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9139A84-5B26-421A-AC7F-9A120D80B989}"/>
              </a:ext>
            </a:extLst>
          </p:cNvPr>
          <p:cNvSpPr/>
          <p:nvPr/>
        </p:nvSpPr>
        <p:spPr>
          <a:xfrm>
            <a:off x="5377037" y="184647"/>
            <a:ext cx="2196624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endParaRPr kumimoji="0" lang="en-US" sz="36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B41801-79B5-48B0-97C0-E8911DAE878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080" y="275113"/>
            <a:ext cx="2725020" cy="189124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9C7CE2B-FE84-4380-BE30-A6078828CAA2}"/>
              </a:ext>
            </a:extLst>
          </p:cNvPr>
          <p:cNvSpPr txBox="1"/>
          <p:nvPr/>
        </p:nvSpPr>
        <p:spPr>
          <a:xfrm>
            <a:off x="2649220" y="917535"/>
            <a:ext cx="66268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bột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giặt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omo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nước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bắp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cải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tím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nước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bắp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cải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tím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sẽ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chuyển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màu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075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56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9392" objId="12"/>
        <p14:stopEvt time="26474" objId="12"/>
        <p14:playEvt time="33138" objId="3"/>
        <p14:stopEvt time="38820" objId="3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F2C6FA8-7F7A-4734-9131-75A94FA5C3C1}"/>
              </a:ext>
            </a:extLst>
          </p:cNvPr>
          <p:cNvSpPr/>
          <p:nvPr/>
        </p:nvSpPr>
        <p:spPr>
          <a:xfrm>
            <a:off x="5113950" y="134513"/>
            <a:ext cx="2196624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endParaRPr kumimoji="0" lang="en-US" sz="36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CFC715-6343-4501-BDDD-8B0FAA8A2371}"/>
              </a:ext>
            </a:extLst>
          </p:cNvPr>
          <p:cNvSpPr txBox="1"/>
          <p:nvPr/>
        </p:nvSpPr>
        <p:spPr>
          <a:xfrm>
            <a:off x="2227056" y="961047"/>
            <a:ext cx="67747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nước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rửa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lifebuoy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hòa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nước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bắp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cải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tím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nước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bắp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cải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tím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sẽ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chuyển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màu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đồng hồ 5s">
            <a:hlinkClick r:id="" action="ppaction://media"/>
            <a:extLst>
              <a:ext uri="{FF2B5EF4-FFF2-40B4-BE49-F238E27FC236}">
                <a16:creationId xmlns:a16="http://schemas.microsoft.com/office/drawing/2014/main" id="{02DF165D-67C0-47AB-A84C-4CCEECD7AA0A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107" y="5327650"/>
            <a:ext cx="1381760" cy="1397000"/>
          </a:xfrm>
          <a:prstGeom prst="roundRect">
            <a:avLst>
              <a:gd name="adj" fmla="val 2256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C299FA-FAA7-46BD-874D-98CEA64CCF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079" y="2531941"/>
            <a:ext cx="2639797" cy="35176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F3256E1-3693-4CE4-958D-819EF89525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1625">
            <a:off x="4073788" y="2777688"/>
            <a:ext cx="2606498" cy="32406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D797323-E492-45B8-B7CB-47EFB3CC044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574" y="2833086"/>
            <a:ext cx="2639350" cy="35171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CCEFDB-9FA1-44B6-B9BB-C2BE03F045E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036" y="528788"/>
            <a:ext cx="2476924" cy="16955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201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70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2" fill="remove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10" grpId="0"/>
    </p:bldLst>
  </p:timing>
  <p:extLst>
    <p:ext uri="{E180D4A7-C9FB-4DFB-919C-405C955672EB}">
      <p14:showEvtLst xmlns:p14="http://schemas.microsoft.com/office/powerpoint/2010/main">
        <p14:playEvt time="23587" objId="2"/>
        <p14:stopEvt time="30644" objId="2"/>
        <p14:playEvt time="37626" objId="17"/>
        <p14:stopEvt time="43307" objId="17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e chon dung roi">
            <a:hlinkClick r:id="" action="ppaction://media"/>
            <a:extLst>
              <a:ext uri="{FF2B5EF4-FFF2-40B4-BE49-F238E27FC236}">
                <a16:creationId xmlns:a16="http://schemas.microsoft.com/office/drawing/2014/main" id="{BF52C23E-4EAB-42AF-931E-A565157739A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60748" y="487762"/>
            <a:ext cx="406400" cy="4064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8464A28-9F52-4EF7-B670-0D066656A0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000" b="96462" l="308" r="98308">
                        <a14:foregroundMark x1="37231" y1="2000" x2="51385" y2="11231"/>
                        <a14:foregroundMark x1="7077" y1="27385" x2="5385" y2="59692"/>
                        <a14:foregroundMark x1="5385" y1="59692" x2="8769" y2="70769"/>
                        <a14:foregroundMark x1="8769" y1="70769" x2="8154" y2="70308"/>
                        <a14:foregroundMark x1="1538" y1="31538" x2="6462" y2="55077"/>
                        <a14:foregroundMark x1="6462" y1="55077" x2="308" y2="61077"/>
                        <a14:foregroundMark x1="83692" y1="36154" x2="92462" y2="45077"/>
                        <a14:foregroundMark x1="92462" y1="45077" x2="97077" y2="56154"/>
                        <a14:foregroundMark x1="97077" y1="56154" x2="92308" y2="70923"/>
                        <a14:foregroundMark x1="92308" y1="70923" x2="79231" y2="86615"/>
                        <a14:foregroundMark x1="79231" y1="86615" x2="66923" y2="93231"/>
                        <a14:foregroundMark x1="66923" y1="93231" x2="50154" y2="90615"/>
                        <a14:foregroundMark x1="50154" y1="90615" x2="47077" y2="88923"/>
                        <a14:foregroundMark x1="91846" y1="47385" x2="96769" y2="60462"/>
                        <a14:foregroundMark x1="96769" y1="60462" x2="94462" y2="74154"/>
                        <a14:foregroundMark x1="94462" y1="74154" x2="87077" y2="86615"/>
                        <a14:foregroundMark x1="87077" y1="86615" x2="80000" y2="91846"/>
                        <a14:foregroundMark x1="80000" y1="91846" x2="57231" y2="96154"/>
                        <a14:foregroundMark x1="57231" y1="96154" x2="48923" y2="93077"/>
                        <a14:foregroundMark x1="48923" y1="93077" x2="48615" y2="92615"/>
                        <a14:foregroundMark x1="52154" y1="95077" x2="60308" y2="99385"/>
                        <a14:foregroundMark x1="60308" y1="99385" x2="78154" y2="96615"/>
                        <a14:foregroundMark x1="78154" y1="96615" x2="77385" y2="95077"/>
                        <a14:foregroundMark x1="94769" y1="47385" x2="98308" y2="61538"/>
                        <a14:foregroundMark x1="98308" y1="61538" x2="92308" y2="81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400" y="2361129"/>
            <a:ext cx="3042235" cy="30422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4D36E74-B3A8-4C95-92C7-728A30A6D33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079" y="2531941"/>
            <a:ext cx="2639797" cy="351769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5C13590-EE07-4C83-B9EC-31787B3B170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1625">
            <a:off x="4073788" y="2777688"/>
            <a:ext cx="2606498" cy="324066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FF4B4A8-2F21-43E5-8289-BD64FBB310D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574" y="2833086"/>
            <a:ext cx="2639350" cy="3517101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9139A84-5B26-421A-AC7F-9A120D80B989}"/>
              </a:ext>
            </a:extLst>
          </p:cNvPr>
          <p:cNvSpPr/>
          <p:nvPr/>
        </p:nvSpPr>
        <p:spPr>
          <a:xfrm>
            <a:off x="5377037" y="184647"/>
            <a:ext cx="2196624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endParaRPr kumimoji="0" lang="en-US" sz="36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9C7CE2B-FE84-4380-BE30-A6078828CAA2}"/>
              </a:ext>
            </a:extLst>
          </p:cNvPr>
          <p:cNvSpPr txBox="1"/>
          <p:nvPr/>
        </p:nvSpPr>
        <p:spPr>
          <a:xfrm>
            <a:off x="2263140" y="904514"/>
            <a:ext cx="66268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nước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rửa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lifebuoy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hòa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nước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bắp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cải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tím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nước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bắp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cải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tím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sẽ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chuyển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màu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118C684-B9BA-41B9-B43D-E4407B7ED7F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036" y="528788"/>
            <a:ext cx="2476924" cy="16955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6085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56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9392" objId="12"/>
        <p14:stopEvt time="26474" objId="12"/>
        <p14:playEvt time="33138" objId="3"/>
        <p14:stopEvt time="38820" objId="3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|4.7|1.7|1.8|5.1|11|1.4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|4.7|1.7|1.8|5.1|11|1.4|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|4.7|1.7|1.8|5.1|11|1.4|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|4.7|1.7|1.8|5.1|11|1.4|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4.6|2|1.5|1.1|1.1|1.5|1.7|4.6|11.2|1.3|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|4.7|1.7|1.8|5.1|11|1.4|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4.6|2|1.5|1.1|1.1|1.5|1.7|4.6|11.2|1.3|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</TotalTime>
  <Words>235</Words>
  <Application>Microsoft Office PowerPoint</Application>
  <PresentationFormat>Widescreen</PresentationFormat>
  <Paragraphs>17</Paragraphs>
  <Slides>7</Slides>
  <Notes>2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duong trang</dc:creator>
  <cp:lastModifiedBy>duong trang</cp:lastModifiedBy>
  <cp:revision>30</cp:revision>
  <dcterms:created xsi:type="dcterms:W3CDTF">2021-10-30T14:25:52Z</dcterms:created>
  <dcterms:modified xsi:type="dcterms:W3CDTF">2022-02-15T15:47:38Z</dcterms:modified>
</cp:coreProperties>
</file>