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85" r:id="rId2"/>
    <p:sldId id="292" r:id="rId3"/>
    <p:sldId id="295" r:id="rId4"/>
    <p:sldId id="298" r:id="rId5"/>
    <p:sldId id="306" r:id="rId6"/>
    <p:sldId id="307" r:id="rId7"/>
    <p:sldId id="305" r:id="rId8"/>
    <p:sldId id="299" r:id="rId9"/>
    <p:sldId id="302" r:id="rId10"/>
    <p:sldId id="308" r:id="rId11"/>
    <p:sldId id="309" r:id="rId12"/>
    <p:sldId id="30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6" userDrawn="1">
          <p15:clr>
            <a:srgbClr val="A4A3A4"/>
          </p15:clr>
        </p15:guide>
        <p15:guide id="2" pos="38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5" d="100"/>
          <a:sy n="75" d="100"/>
        </p:scale>
        <p:origin x="43" y="53"/>
      </p:cViewPr>
      <p:guideLst>
        <p:guide orient="horz" pos="2186"/>
        <p:guide pos="38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t>04/03/2024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>
            <a:fillRect/>
          </a:stretch>
        </p:blipFill>
        <p:spPr bwMode="auto">
          <a:xfrm>
            <a:off x="15875" y="0"/>
            <a:ext cx="12236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609600"/>
            <a:ext cx="70866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PHÒNG GD &amp; ĐT QUẬN LONG BIÊN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HOA TRẠNG NGUYÊN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599" y="2210752"/>
            <a:ext cx="7315200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24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20-25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ED1EB0D-87BB-141C-4201-1B0398FDA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1" y="3505200"/>
            <a:ext cx="17496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B9FCBE-41BC-8CB2-BD04-DD1350CD8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345" y="1355407"/>
            <a:ext cx="1899709" cy="1905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296D77-5CD4-4796-EF57-0B30681D0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42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86B3FF-0EB8-FC1D-77FB-596D89D2A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3560373" cy="3670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174E41-0528-A331-4B63-19D062B2AF39}"/>
              </a:ext>
            </a:extLst>
          </p:cNvPr>
          <p:cNvSpPr txBox="1"/>
          <p:nvPr/>
        </p:nvSpPr>
        <p:spPr>
          <a:xfrm>
            <a:off x="2923186" y="422989"/>
            <a:ext cx="6207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tìm nhóm có số lượng là </a:t>
            </a:r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700AB9-B857-2587-8E61-48EA496C4FB8}"/>
              </a:ext>
            </a:extLst>
          </p:cNvPr>
          <p:cNvGrpSpPr/>
          <p:nvPr/>
        </p:nvGrpSpPr>
        <p:grpSpPr>
          <a:xfrm>
            <a:off x="6528792" y="1327876"/>
            <a:ext cx="3837789" cy="3433255"/>
            <a:chOff x="6528792" y="1327876"/>
            <a:chExt cx="3837789" cy="34332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6B6A88-58A4-D9D5-A69C-658EC42FF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8792" y="1327876"/>
              <a:ext cx="3837789" cy="260500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2B0AF2-DB1F-651A-88A6-B4B0475ED65F}"/>
                </a:ext>
              </a:extLst>
            </p:cNvPr>
            <p:cNvSpPr txBox="1"/>
            <p:nvPr/>
          </p:nvSpPr>
          <p:spPr>
            <a:xfrm>
              <a:off x="6863269" y="4114800"/>
              <a:ext cx="31662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1 con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F70F069-D968-6138-5A61-91FE1AFB3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111752"/>
            <a:ext cx="1450974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83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B3F415-ECC2-F051-1924-A055ECABF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6"/>
            <a:ext cx="12192000" cy="68535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BB2CAB3-F9DA-ABF8-1557-F55A5635A2B4}"/>
              </a:ext>
            </a:extLst>
          </p:cNvPr>
          <p:cNvGrpSpPr/>
          <p:nvPr/>
        </p:nvGrpSpPr>
        <p:grpSpPr>
          <a:xfrm>
            <a:off x="1446508" y="990600"/>
            <a:ext cx="4648200" cy="4013775"/>
            <a:chOff x="1446508" y="990600"/>
            <a:chExt cx="4648200" cy="40137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3F9650D-E17F-4892-0C37-5DD733380CDC}"/>
                </a:ext>
              </a:extLst>
            </p:cNvPr>
            <p:cNvGrpSpPr/>
            <p:nvPr/>
          </p:nvGrpSpPr>
          <p:grpSpPr>
            <a:xfrm>
              <a:off x="1446508" y="990600"/>
              <a:ext cx="4648200" cy="3200400"/>
              <a:chOff x="2438400" y="2093859"/>
              <a:chExt cx="4491489" cy="267028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2DD5E64-493A-AC3E-2173-345274DD3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740" b="94521" l="1084" r="94851">
                            <a14:foregroundMark x1="25203" y1="6393" x2="25203" y2="6393"/>
                            <a14:foregroundMark x1="29268" y1="2740" x2="29268" y2="2740"/>
                            <a14:foregroundMark x1="3794" y1="56849" x2="3794" y2="56849"/>
                            <a14:foregroundMark x1="94851" y1="34247" x2="94851" y2="34247"/>
                            <a14:foregroundMark x1="28726" y1="94521" x2="28726" y2="94521"/>
                            <a14:foregroundMark x1="1084" y1="58447" x2="1084" y2="58447"/>
                            <a14:foregroundMark x1="28726" y1="21461" x2="28726" y2="2146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438400" y="2093860"/>
                <a:ext cx="2249619" cy="2670279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E8FF381-AAC7-1121-FF1D-A9A81CC3E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740" b="94521" l="1084" r="94851">
                            <a14:foregroundMark x1="25203" y1="6393" x2="25203" y2="6393"/>
                            <a14:foregroundMark x1="29268" y1="2740" x2="29268" y2="2740"/>
                            <a14:foregroundMark x1="3794" y1="56849" x2="3794" y2="56849"/>
                            <a14:foregroundMark x1="94851" y1="34247" x2="94851" y2="34247"/>
                            <a14:foregroundMark x1="28726" y1="94521" x2="28726" y2="94521"/>
                            <a14:foregroundMark x1="1084" y1="58447" x2="1084" y2="58447"/>
                            <a14:foregroundMark x1="28726" y1="21461" x2="28726" y2="2146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680270" y="2093859"/>
                <a:ext cx="2249619" cy="2670279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C4D680-B7BF-99CC-140A-3FC5DEF3D384}"/>
                </a:ext>
              </a:extLst>
            </p:cNvPr>
            <p:cNvSpPr txBox="1"/>
            <p:nvPr/>
          </p:nvSpPr>
          <p:spPr>
            <a:xfrm>
              <a:off x="2175457" y="4419600"/>
              <a:ext cx="31822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2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gà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700B93-0820-4CDA-4999-F2DDD640717D}"/>
              </a:ext>
            </a:extLst>
          </p:cNvPr>
          <p:cNvGrpSpPr/>
          <p:nvPr/>
        </p:nvGrpSpPr>
        <p:grpSpPr>
          <a:xfrm>
            <a:off x="6858000" y="990600"/>
            <a:ext cx="4648200" cy="4000860"/>
            <a:chOff x="6858000" y="990600"/>
            <a:chExt cx="4648200" cy="40008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254C5B-F111-5DBF-0705-7FAA8787F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990600"/>
              <a:ext cx="4648200" cy="320039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5C6019-9412-9FA0-4EF5-FB87B99CAC11}"/>
                </a:ext>
              </a:extLst>
            </p:cNvPr>
            <p:cNvSpPr txBox="1"/>
            <p:nvPr/>
          </p:nvSpPr>
          <p:spPr>
            <a:xfrm>
              <a:off x="8109530" y="4406685"/>
              <a:ext cx="21451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3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vịt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62162-C704-C590-51D0-F86393F13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591" y="4190999"/>
            <a:ext cx="1450974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49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" y="0"/>
            <a:ext cx="12237720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176270" y="1931035"/>
            <a:ext cx="63487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9600"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305800" cy="112268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Tập Đếm - Xuân Mai [Official]">
            <a:hlinkClick r:id="" action="ppaction://media"/>
            <a:extLst>
              <a:ext uri="{FF2B5EF4-FFF2-40B4-BE49-F238E27FC236}">
                <a16:creationId xmlns:a16="http://schemas.microsoft.com/office/drawing/2014/main" id="{9C7D81C8-70CE-4F39-1B6F-7B80B32731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198880"/>
            <a:ext cx="11125200" cy="50393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209800" y="3048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Dạy trẻ đếm số lượng 1,2 trên đối tượng</a:t>
            </a:r>
            <a:endParaRPr lang="vi-VN" altLang="en-US" sz="48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403669-E16F-5E3E-1D7A-DB1528764441}"/>
              </a:ext>
            </a:extLst>
          </p:cNvPr>
          <p:cNvGrpSpPr/>
          <p:nvPr/>
        </p:nvGrpSpPr>
        <p:grpSpPr>
          <a:xfrm>
            <a:off x="7391400" y="2209800"/>
            <a:ext cx="2662804" cy="3048000"/>
            <a:chOff x="7391400" y="2209800"/>
            <a:chExt cx="2286000" cy="27432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DB2272-EEB7-1055-1A4D-F8DBA545A000}"/>
                </a:ext>
              </a:extLst>
            </p:cNvPr>
            <p:cNvSpPr/>
            <p:nvPr/>
          </p:nvSpPr>
          <p:spPr>
            <a:xfrm>
              <a:off x="7391400" y="2209800"/>
              <a:ext cx="2286000" cy="2743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7F981D6-A9E5-9D35-E2B6-6D6F65DD6085}"/>
                </a:ext>
              </a:extLst>
            </p:cNvPr>
            <p:cNvSpPr/>
            <p:nvPr/>
          </p:nvSpPr>
          <p:spPr>
            <a:xfrm>
              <a:off x="7924800" y="2928610"/>
              <a:ext cx="1295400" cy="13055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85C4BFB-B0D7-1BFB-7F33-C71FB6AA2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796" y="2209800"/>
            <a:ext cx="4186803" cy="335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A95146-E67C-5E03-FC18-E3C1D4B66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E21D68-316A-B16E-3217-82A1E2B7E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539435"/>
            <a:ext cx="2310584" cy="2767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690BF6-B06D-52F3-D451-2EE28D103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933" y="1776117"/>
            <a:ext cx="3030494" cy="42944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BE3075-201E-C849-7DF4-707684A7A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C359D-42CF-8613-A27F-B8408E880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95400"/>
            <a:ext cx="3208195" cy="3815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DE003B-0506-7633-3018-16AC68018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13" y="1295400"/>
            <a:ext cx="3206774" cy="3810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50D342-6B92-51C1-E89A-1B3805677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4205" y="1791511"/>
            <a:ext cx="3346994" cy="281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11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493825-CBB0-68A5-5E85-C6B66E1B0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9"/>
            <a:ext cx="12192000" cy="70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3CFF42-97A3-7584-F623-385206366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09800"/>
            <a:ext cx="3418396" cy="4163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5644A-B200-058D-FAF6-55020CF62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2209477"/>
            <a:ext cx="3414056" cy="4163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C5BAD-AF5B-558B-15AE-B53098E8B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662" y="2883143"/>
            <a:ext cx="3346994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34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7BAD9-CF50-DFA8-09CC-7D1E24615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81"/>
            <a:ext cx="12192000" cy="68771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DDDB335-3E0B-C8E9-17C3-31C3BA69B107}"/>
              </a:ext>
            </a:extLst>
          </p:cNvPr>
          <p:cNvGrpSpPr/>
          <p:nvPr/>
        </p:nvGrpSpPr>
        <p:grpSpPr>
          <a:xfrm>
            <a:off x="616393" y="2980653"/>
            <a:ext cx="5783179" cy="3856066"/>
            <a:chOff x="616393" y="2980653"/>
            <a:chExt cx="5783179" cy="3856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4233040-7DD2-44C9-C819-A3B73F125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58" b="89884" l="7519" r="89975">
                          <a14:foregroundMark x1="7769" y1="50912" x2="7769" y2="50912"/>
                          <a14:foregroundMark x1="35735" y1="51951" x2="43108" y2="54892"/>
                          <a14:foregroundMark x1="12531" y1="46744" x2="11529" y2="46600"/>
                          <a14:foregroundMark x1="48371" y1="51907" x2="45887" y2="51549"/>
                          <a14:foregroundMark x1="58647" y1="8458" x2="58647" y2="8458"/>
                          <a14:foregroundMark x1="89474" y1="27529" x2="89474" y2="27529"/>
                          <a14:backgroundMark x1="21805" y1="49585" x2="21805" y2="49585"/>
                          <a14:backgroundMark x1="22556" y1="48590" x2="22556" y2="48590"/>
                          <a14:backgroundMark x1="17293" y1="46103" x2="45363" y2="50912"/>
                          <a14:backgroundMark x1="45363" y1="50912" x2="10777" y2="44610"/>
                          <a14:backgroundMark x1="46867" y1="52405" x2="46867" y2="52405"/>
                          <a14:backgroundMark x1="47619" y1="50912" x2="47619" y2="50912"/>
                        </a14:backgroundRemoval>
                      </a14:imgEffect>
                    </a14:imgLayer>
                  </a14:imgProps>
                </a:ext>
              </a:extLst>
            </a:blip>
            <a:srcRect l="224" t="10" b="8844"/>
            <a:stretch/>
          </p:blipFill>
          <p:spPr>
            <a:xfrm>
              <a:off x="616393" y="2980654"/>
              <a:ext cx="2793131" cy="38560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5059C5-E733-36C3-B94C-E2B8A3E92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8846"/>
            <a:stretch/>
          </p:blipFill>
          <p:spPr>
            <a:xfrm>
              <a:off x="3430188" y="2980653"/>
              <a:ext cx="2969384" cy="385606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48FC2D-C0AD-CF00-7E3B-76E3D0103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91" b="94709" l="752" r="94737">
                        <a14:foregroundMark x1="16541" y1="14815" x2="16541" y2="14815"/>
                        <a14:foregroundMark x1="8647" y1="7937" x2="6015" y2="35450"/>
                        <a14:foregroundMark x1="10526" y1="8466" x2="752" y2="15344"/>
                        <a14:foregroundMark x1="81203" y1="10053" x2="80075" y2="14815"/>
                        <a14:foregroundMark x1="87594" y1="24868" x2="87594" y2="24868"/>
                        <a14:foregroundMark x1="87970" y1="35979" x2="87970" y2="35979"/>
                        <a14:foregroundMark x1="91353" y1="37566" x2="91353" y2="37566"/>
                        <a14:foregroundMark x1="91729" y1="30159" x2="91729" y2="30159"/>
                        <a14:foregroundMark x1="94737" y1="25926" x2="94737" y2="25926"/>
                        <a14:foregroundMark x1="12406" y1="24868" x2="12406" y2="24868"/>
                        <a14:foregroundMark x1="34962" y1="90476" x2="34962" y2="90476"/>
                        <a14:foregroundMark x1="65038" y1="95238" x2="65038" y2="95238"/>
                        <a14:foregroundMark x1="33083" y1="94709" x2="33083" y2="94709"/>
                        <a14:foregroundMark x1="83835" y1="5291" x2="83835" y2="52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0868" y="365061"/>
            <a:ext cx="2793131" cy="2271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543ED2-2FA2-D69E-9B68-7EE94AEF71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600" y="354728"/>
            <a:ext cx="2310584" cy="22821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73BD82F-A3CF-BAB0-EBEA-F7FD929A42AC}"/>
              </a:ext>
            </a:extLst>
          </p:cNvPr>
          <p:cNvGrpSpPr/>
          <p:nvPr/>
        </p:nvGrpSpPr>
        <p:grpSpPr>
          <a:xfrm rot="5400000">
            <a:off x="7910369" y="3152009"/>
            <a:ext cx="2310584" cy="3345419"/>
            <a:chOff x="7519176" y="3157851"/>
            <a:chExt cx="2310584" cy="33454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0B4B0A-8C86-1502-30BF-5C94C9F7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19176" y="3157851"/>
              <a:ext cx="2310584" cy="334541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180629D-EC76-43B8-3F28-13CF8CE65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76415" y="3329119"/>
              <a:ext cx="1396105" cy="14082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ACCAF5-6331-3FD1-C5DB-0ED442999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76415" y="4924896"/>
              <a:ext cx="1396105" cy="1408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992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7720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905000" y="381000"/>
            <a:ext cx="7750810" cy="1295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TC: “Ai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C0E654-901E-5E86-97B8-AE80DF95128C}"/>
              </a:ext>
            </a:extLst>
          </p:cNvPr>
          <p:cNvGrpSpPr/>
          <p:nvPr/>
        </p:nvGrpSpPr>
        <p:grpSpPr>
          <a:xfrm>
            <a:off x="1682105" y="1745065"/>
            <a:ext cx="3330433" cy="3463565"/>
            <a:chOff x="1483145" y="1921520"/>
            <a:chExt cx="3330433" cy="34635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F9CC759-042D-8927-0984-0044AF92E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3145" y="1921520"/>
              <a:ext cx="3330433" cy="2667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15ED90-65C6-C9F7-5FE1-95328330D869}"/>
                </a:ext>
              </a:extLst>
            </p:cNvPr>
            <p:cNvSpPr txBox="1"/>
            <p:nvPr/>
          </p:nvSpPr>
          <p:spPr>
            <a:xfrm>
              <a:off x="1659647" y="4800310"/>
              <a:ext cx="22813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1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thỏ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6F5E55-F606-456C-71B8-CB4D593E0BD9}"/>
              </a:ext>
            </a:extLst>
          </p:cNvPr>
          <p:cNvGrpSpPr/>
          <p:nvPr/>
        </p:nvGrpSpPr>
        <p:grpSpPr>
          <a:xfrm>
            <a:off x="6324600" y="1731126"/>
            <a:ext cx="3560199" cy="3480087"/>
            <a:chOff x="6345801" y="1904999"/>
            <a:chExt cx="3560199" cy="34800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D16CFC-16A7-8C83-73D2-FF3A14734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5801" y="1904999"/>
              <a:ext cx="3560199" cy="266671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4D181D-2FE2-9776-70D2-640FD2AC0744}"/>
                </a:ext>
              </a:extLst>
            </p:cNvPr>
            <p:cNvSpPr txBox="1"/>
            <p:nvPr/>
          </p:nvSpPr>
          <p:spPr>
            <a:xfrm>
              <a:off x="6985203" y="4800311"/>
              <a:ext cx="23054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2 con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chó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39186F0-BC9A-B08B-5A98-4F2000D30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2" b="89806" l="5306" r="95102">
                        <a14:foregroundMark x1="66531" y1="7767" x2="66531" y2="7767"/>
                        <a14:foregroundMark x1="59184" y1="2427" x2="59184" y2="2427"/>
                        <a14:foregroundMark x1="11020" y1="69903" x2="11020" y2="69903"/>
                        <a14:foregroundMark x1="5714" y1="74757" x2="5714" y2="74757"/>
                        <a14:foregroundMark x1="83673" y1="87379" x2="83673" y2="87379"/>
                        <a14:foregroundMark x1="95102" y1="76214" x2="95102" y2="76214"/>
                        <a14:foregroundMark x1="72653" y1="34466" x2="72653" y2="34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903" y="4397839"/>
            <a:ext cx="1453558" cy="12221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91305F-25FD-B3CC-34B5-9179CC2FE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6820"/>
            <a:ext cx="12192000" cy="687124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67703DC-8C35-6B2E-B742-EB0C110208DB}"/>
              </a:ext>
            </a:extLst>
          </p:cNvPr>
          <p:cNvGrpSpPr/>
          <p:nvPr/>
        </p:nvGrpSpPr>
        <p:grpSpPr>
          <a:xfrm>
            <a:off x="457200" y="914400"/>
            <a:ext cx="4599507" cy="3489090"/>
            <a:chOff x="457200" y="914400"/>
            <a:chExt cx="4599507" cy="34890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C9BEF7D-F30C-2BE9-AA5F-0132F69C5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914400"/>
              <a:ext cx="4599507" cy="286659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5E536C-0277-AADB-2CF8-08A763B9900E}"/>
                </a:ext>
              </a:extLst>
            </p:cNvPr>
            <p:cNvSpPr txBox="1"/>
            <p:nvPr/>
          </p:nvSpPr>
          <p:spPr>
            <a:xfrm>
              <a:off x="1024131" y="3757159"/>
              <a:ext cx="23903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1 con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55CBA91-BF63-1200-72C3-8F813284A44C}"/>
              </a:ext>
            </a:extLst>
          </p:cNvPr>
          <p:cNvGrpSpPr/>
          <p:nvPr/>
        </p:nvGrpSpPr>
        <p:grpSpPr>
          <a:xfrm>
            <a:off x="6893667" y="608982"/>
            <a:ext cx="4599507" cy="3618749"/>
            <a:chOff x="6893667" y="608982"/>
            <a:chExt cx="4599507" cy="36187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ACA129-96A0-4D8F-39DE-A6E4884F6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3667" y="608982"/>
              <a:ext cx="4599507" cy="314876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46D9BCB-5AFB-CC9E-9E95-5D727D3022F5}"/>
                </a:ext>
              </a:extLst>
            </p:cNvPr>
            <p:cNvSpPr txBox="1"/>
            <p:nvPr/>
          </p:nvSpPr>
          <p:spPr>
            <a:xfrm>
              <a:off x="7543800" y="3581400"/>
              <a:ext cx="2428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3 con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C0AC8593-6C0C-16D1-68F4-3A079C784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176" y="3379871"/>
            <a:ext cx="1450974" cy="12254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130</Words>
  <Application>Microsoft Office PowerPoint</Application>
  <PresentationFormat>Widescreen</PresentationFormat>
  <Paragraphs>21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1. ỔN ĐỊNH TỔ CHỨC BÀI HÁT “Tập đếm”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duong trang</cp:lastModifiedBy>
  <cp:revision>82</cp:revision>
  <dcterms:created xsi:type="dcterms:W3CDTF">2016-04-10T13:01:00Z</dcterms:created>
  <dcterms:modified xsi:type="dcterms:W3CDTF">2024-04-03T15:19:11Z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31DF1DCAA44B4D94A6BC7E24042398D2_13</vt:lpwstr>
  </property>
  <property fmtid="{D5CDD505-2E9C-101B-9397-08002B2CF9AE}" pid="3" name="KSOProductBuildVer">
    <vt:lpwstr>1033-12.2.0.13306</vt:lpwstr>
  </property>
</Properties>
</file>