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92" r:id="rId2"/>
    <p:sldId id="295" r:id="rId3"/>
    <p:sldId id="296" r:id="rId4"/>
    <p:sldId id="297" r:id="rId5"/>
    <p:sldId id="299" r:id="rId6"/>
    <p:sldId id="270" r:id="rId7"/>
    <p:sldId id="283" r:id="rId8"/>
    <p:sldId id="281" r:id="rId9"/>
    <p:sldId id="282" r:id="rId10"/>
    <p:sldId id="259" r:id="rId11"/>
    <p:sldId id="285" r:id="rId12"/>
    <p:sldId id="286" r:id="rId13"/>
    <p:sldId id="262" r:id="rId14"/>
    <p:sldId id="287" r:id="rId15"/>
    <p:sldId id="264" r:id="rId16"/>
    <p:sldId id="265" r:id="rId17"/>
    <p:sldId id="278" r:id="rId18"/>
    <p:sldId id="288" r:id="rId19"/>
    <p:sldId id="289" r:id="rId20"/>
    <p:sldId id="279" r:id="rId21"/>
    <p:sldId id="280" r:id="rId22"/>
    <p:sldId id="293" r:id="rId23"/>
    <p:sldId id="274" r:id="rId24"/>
    <p:sldId id="294" r:id="rId25"/>
    <p:sldId id="298" r:id="rId26"/>
    <p:sldId id="291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6" autoAdjust="0"/>
    <p:restoredTop sz="94660"/>
  </p:normalViewPr>
  <p:slideViewPr>
    <p:cSldViewPr>
      <p:cViewPr varScale="1">
        <p:scale>
          <a:sx n="97" d="100"/>
          <a:sy n="97" d="100"/>
        </p:scale>
        <p:origin x="13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51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26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3.jpeg"/><Relationship Id="rId5" Type="http://schemas.openxmlformats.org/officeDocument/2006/relationships/tags" Target="../tags/tag18.xml"/><Relationship Id="rId10" Type="http://schemas.openxmlformats.org/officeDocument/2006/relationships/image" Target="../media/image32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.png"/><Relationship Id="rId3" Type="http://schemas.openxmlformats.org/officeDocument/2006/relationships/tags" Target="../tags/tag32.xml"/><Relationship Id="rId7" Type="http://schemas.openxmlformats.org/officeDocument/2006/relationships/image" Target="../media/image40.jpeg"/><Relationship Id="rId12" Type="http://schemas.openxmlformats.org/officeDocument/2006/relationships/image" Target="../media/image3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5" Type="http://schemas.openxmlformats.org/officeDocument/2006/relationships/tags" Target="../tags/tag34.xml"/><Relationship Id="rId10" Type="http://schemas.openxmlformats.org/officeDocument/2006/relationships/image" Target="../media/image42.jpeg"/><Relationship Id="rId4" Type="http://schemas.openxmlformats.org/officeDocument/2006/relationships/tags" Target="../tags/tag33.xml"/><Relationship Id="rId9" Type="http://schemas.openxmlformats.org/officeDocument/2006/relationships/image" Target="../media/image41.jpeg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7.gif"/><Relationship Id="rId11" Type="http://schemas.openxmlformats.org/officeDocument/2006/relationships/image" Target="../media/image10.gif"/><Relationship Id="rId5" Type="http://schemas.openxmlformats.org/officeDocument/2006/relationships/image" Target="../media/image6.gif"/><Relationship Id="rId10" Type="http://schemas.openxmlformats.org/officeDocument/2006/relationships/image" Target="../media/image4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tags" Target="../tags/tag42.xml"/><Relationship Id="rId7" Type="http://schemas.openxmlformats.org/officeDocument/2006/relationships/image" Target="../media/image51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6.xml"/><Relationship Id="rId7" Type="http://schemas.openxmlformats.org/officeDocument/2006/relationships/image" Target="../media/image1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9.xml"/><Relationship Id="rId7" Type="http://schemas.openxmlformats.org/officeDocument/2006/relationships/image" Target="../media/image2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2133600"/>
            <a:ext cx="765810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rang””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000" b="1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ia ch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714750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TruyÖn cã nh÷ng nh©n vËt nµo?</a:t>
            </a: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3176588"/>
            <a:ext cx="109728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vật gì đã sống trong miệng của Gấu con? Chúng đã làm gì trong miệng của Gấu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43000" y="609600"/>
            <a:ext cx="7010400" cy="541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43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43000" y="814388"/>
            <a:ext cx="69342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99"/>
                </a:solidFill>
              </a:rPr>
              <a:t>      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4495800" cy="23574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143000" y="1501775"/>
            <a:ext cx="69342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Trẻ nhớ tên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600" dirty="0">
                <a:solidFill>
                  <a:srgbClr val="0033CC"/>
                </a:solidFill>
                <a:latin typeface="+mj-lt"/>
              </a:rPr>
              <a:t>2. Kỹ năng.</a:t>
            </a:r>
          </a:p>
          <a:p>
            <a:pPr>
              <a:defRPr/>
            </a:pP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Phát triển ngôn ngữ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èn kỹ năng trả lời câu hỏi rõ ràng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đủ câu.</a:t>
            </a:r>
          </a:p>
          <a:p>
            <a:pPr>
              <a:defRPr/>
            </a:pP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dirty="0">
                <a:solidFill>
                  <a:srgbClr val="0033CC"/>
                </a:solidFill>
                <a:latin typeface="+mj-lt"/>
              </a:rPr>
              <a:t>3. Thái độ.</a:t>
            </a:r>
          </a:p>
          <a:p>
            <a:pPr>
              <a:defRPr/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hứng thú tham g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hoạt động 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Giáo dục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4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6" grpId="0" animBg="1"/>
      <p:bldP spid="327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2484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382713" y="2892425"/>
            <a:ext cx="6378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HĐ3: Kết thúc</a:t>
            </a:r>
          </a:p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Nhận xét, tuyên dương</a:t>
            </a: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57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vi-VN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362200" y="11430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000">
              <a:solidFill>
                <a:srgbClr val="9900CC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6000">
              <a:solidFill>
                <a:srgbClr val="3333CC"/>
              </a:solidFill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1. </a:t>
            </a:r>
            <a:r>
              <a:rPr lang="en-US" dirty="0" err="1">
                <a:solidFill>
                  <a:srgbClr val="00B050"/>
                </a:solidFill>
              </a:rPr>
              <a:t>Đồ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dùng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của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cô</a:t>
            </a:r>
            <a:r>
              <a:rPr lang="en-US" dirty="0">
                <a:solidFill>
                  <a:srgbClr val="00B050"/>
                </a:solidFill>
              </a:rPr>
              <a:t>:</a:t>
            </a: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</a:pP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</a:pPr>
            <a:endParaRPr lang="vi-VN" dirty="0"/>
          </a:p>
        </p:txBody>
      </p:sp>
      <p:pic>
        <p:nvPicPr>
          <p:cNvPr id="11270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17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724024" y="813089"/>
            <a:ext cx="6378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III. Cách tiến hành</a:t>
            </a:r>
          </a:p>
          <a:p>
            <a:pPr eaLnBrk="1" hangingPunct="1"/>
            <a:r>
              <a:rPr lang="en-US" sz="3200" i="1">
                <a:solidFill>
                  <a:srgbClr val="FF0000"/>
                </a:solidFill>
                <a:latin typeface="Times New Roman" pitchFamily="18" charset="0"/>
              </a:rPr>
              <a:t>HĐ 1: Gây hứng thú</a:t>
            </a:r>
          </a:p>
          <a:p>
            <a:pPr eaLnBrk="1" hangingPunct="1"/>
            <a:r>
              <a:rPr lang="en-US" sz="3200" i="1">
                <a:solidFill>
                  <a:srgbClr val="FF0000"/>
                </a:solidFill>
                <a:latin typeface="Times New Roman" pitchFamily="18" charset="0"/>
              </a:rPr>
              <a:t>Cho trẻ hát “Khuôn mặt cười”</a:t>
            </a:r>
          </a:p>
          <a:p>
            <a:pPr eaLnBrk="1" hangingPunct="1"/>
            <a:r>
              <a:rPr lang="en-US" sz="3200" i="1">
                <a:solidFill>
                  <a:srgbClr val="FF0000"/>
                </a:solidFill>
                <a:latin typeface="Times New Roman" pitchFamily="18" charset="0"/>
              </a:rPr>
              <a:t>HĐ 2: Bài mới</a:t>
            </a:r>
          </a:p>
          <a:p>
            <a:pPr eaLnBrk="1" hangingPunct="1"/>
            <a:r>
              <a:rPr lang="en-US" sz="3200" i="1">
                <a:solidFill>
                  <a:srgbClr val="FF0000"/>
                </a:solidFill>
                <a:latin typeface="Times New Roman" pitchFamily="18" charset="0"/>
              </a:rPr>
              <a:t>Cô kể lần 1: Diễn cảm</a:t>
            </a:r>
          </a:p>
          <a:p>
            <a:pPr eaLnBrk="1" hangingPunct="1"/>
            <a:r>
              <a:rPr lang="en-US" sz="3200" i="1">
                <a:solidFill>
                  <a:srgbClr val="FF0000"/>
                </a:solidFill>
                <a:latin typeface="Times New Roman" pitchFamily="18" charset="0"/>
              </a:rPr>
              <a:t>Hỏi tên truyện, tác giả?</a:t>
            </a:r>
          </a:p>
          <a:p>
            <a:pPr eaLnBrk="1" hangingPunct="1"/>
            <a:r>
              <a:rPr lang="en-US" sz="3200" i="1">
                <a:solidFill>
                  <a:srgbClr val="FF0000"/>
                </a:solidFill>
                <a:latin typeface="Times New Roman" pitchFamily="18" charset="0"/>
              </a:rPr>
              <a:t>Cô kể lần 2: Qua tranh powerpoint</a:t>
            </a: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8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370</Words>
  <Application>Microsoft Office PowerPoint</Application>
  <PresentationFormat>On-screen Show (4:3)</PresentationFormat>
  <Paragraphs>44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.VnTime</vt:lpstr>
      <vt:lpstr>.VnTimeH</vt:lpstr>
      <vt:lpstr>Arial</vt:lpstr>
      <vt:lpstr>Calibri</vt:lpstr>
      <vt:lpstr>Times New Roman</vt:lpstr>
      <vt:lpstr>VNI-Ariston</vt:lpstr>
      <vt:lpstr>Office Theme</vt:lpstr>
      <vt:lpstr>PowerPoint Presentation</vt:lpstr>
      <vt:lpstr>PowerPoint Presentation</vt:lpstr>
      <vt:lpstr>II.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Thị Thu Hương Đào</cp:lastModifiedBy>
  <cp:revision>100</cp:revision>
  <dcterms:created xsi:type="dcterms:W3CDTF">2005-06-21T21:02:06Z</dcterms:created>
  <dcterms:modified xsi:type="dcterms:W3CDTF">2024-11-11T16:27:11Z</dcterms:modified>
</cp:coreProperties>
</file>