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06" r:id="rId1"/>
  </p:sldMasterIdLst>
  <p:sldIdLst>
    <p:sldId id="290" r:id="rId2"/>
    <p:sldId id="341" r:id="rId3"/>
    <p:sldId id="342" r:id="rId4"/>
    <p:sldId id="401" r:id="rId5"/>
    <p:sldId id="397" r:id="rId6"/>
    <p:sldId id="365" r:id="rId7"/>
    <p:sldId id="384" r:id="rId8"/>
    <p:sldId id="385" r:id="rId9"/>
    <p:sldId id="368" r:id="rId10"/>
    <p:sldId id="386" r:id="rId11"/>
    <p:sldId id="387" r:id="rId12"/>
    <p:sldId id="388" r:id="rId13"/>
    <p:sldId id="344" r:id="rId14"/>
    <p:sldId id="347" r:id="rId15"/>
    <p:sldId id="390" r:id="rId16"/>
    <p:sldId id="375" r:id="rId17"/>
    <p:sldId id="391" r:id="rId18"/>
    <p:sldId id="379" r:id="rId19"/>
    <p:sldId id="392" r:id="rId20"/>
    <p:sldId id="378" r:id="rId21"/>
    <p:sldId id="394" r:id="rId22"/>
    <p:sldId id="380" r:id="rId23"/>
    <p:sldId id="395" r:id="rId24"/>
    <p:sldId id="381" r:id="rId25"/>
    <p:sldId id="396" r:id="rId26"/>
    <p:sldId id="382" r:id="rId27"/>
    <p:sldId id="398" r:id="rId28"/>
    <p:sldId id="383" r:id="rId29"/>
    <p:sldId id="400" r:id="rId30"/>
    <p:sldId id="314" r:id="rId31"/>
  </p:sldIdLst>
  <p:sldSz cx="9144000" cy="6858000" type="screen4x3"/>
  <p:notesSz cx="6858000" cy="9144000"/>
  <p:embeddedFontLst>
    <p:embeddedFont>
      <p:font typeface="Constantia" panose="02030602050306030303" pitchFamily="18" charset="0"/>
      <p:regular r:id="rId32"/>
      <p:bold r:id="rId33"/>
      <p:italic r:id="rId34"/>
      <p:boldItalic r:id="rId35"/>
    </p:embeddedFont>
    <p:embeddedFont>
      <p:font typeface="Verdana" panose="020B0604030504040204" pitchFamily="34" charset="0"/>
      <p:regular r:id="rId36"/>
      <p:bold r:id="rId37"/>
      <p:italic r:id="rId38"/>
      <p:boldItalic r:id="rId39"/>
    </p:embeddedFont>
    <p:embeddedFont>
      <p:font typeface="Wingdings 2" panose="05020102010507070707" pitchFamily="18" charset="2"/>
      <p:regular r:id="rId40"/>
    </p:embeddedFont>
  </p:embeddedFontLst>
  <p:defaultTextStyle>
    <a:defPPr>
      <a:defRPr lang="vi-VN"/>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7" d="100"/>
          <a:sy n="97" d="100"/>
        </p:scale>
        <p:origin x="140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 name="Date Placeholder 29">
            <a:extLst>
              <a:ext uri="{FF2B5EF4-FFF2-40B4-BE49-F238E27FC236}">
                <a16:creationId xmlns:a16="http://schemas.microsoft.com/office/drawing/2014/main" id="{00148DF4-BA03-81BC-F2C4-720D5E7ADE9D}"/>
              </a:ext>
            </a:extLst>
          </p:cNvPr>
          <p:cNvSpPr>
            <a:spLocks noGrp="1"/>
          </p:cNvSpPr>
          <p:nvPr>
            <p:ph type="dt" sz="half" idx="10"/>
          </p:nvPr>
        </p:nvSpPr>
        <p:spPr/>
        <p:txBody>
          <a:bodyPr/>
          <a:lstStyle>
            <a:lvl1pPr>
              <a:defRPr/>
            </a:lvl1pPr>
          </a:lstStyle>
          <a:p>
            <a:pPr>
              <a:defRPr/>
            </a:pPr>
            <a:endParaRPr lang="vi-VN"/>
          </a:p>
        </p:txBody>
      </p:sp>
      <p:sp>
        <p:nvSpPr>
          <p:cNvPr id="3" name="Footer Placeholder 18">
            <a:extLst>
              <a:ext uri="{FF2B5EF4-FFF2-40B4-BE49-F238E27FC236}">
                <a16:creationId xmlns:a16="http://schemas.microsoft.com/office/drawing/2014/main" id="{E2F70E8E-2146-7003-8804-B26F983652E6}"/>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26">
            <a:extLst>
              <a:ext uri="{FF2B5EF4-FFF2-40B4-BE49-F238E27FC236}">
                <a16:creationId xmlns:a16="http://schemas.microsoft.com/office/drawing/2014/main" id="{54F40DDE-73BF-1D91-EAF5-454BEA4499B1}"/>
              </a:ext>
            </a:extLst>
          </p:cNvPr>
          <p:cNvSpPr>
            <a:spLocks noGrp="1"/>
          </p:cNvSpPr>
          <p:nvPr>
            <p:ph type="sldNum" sz="quarter" idx="12"/>
          </p:nvPr>
        </p:nvSpPr>
        <p:spPr/>
        <p:txBody>
          <a:bodyPr/>
          <a:lstStyle>
            <a:lvl1pPr>
              <a:defRPr>
                <a:solidFill>
                  <a:srgbClr val="D1EAEE"/>
                </a:solidFill>
              </a:defRPr>
            </a:lvl1pPr>
          </a:lstStyle>
          <a:p>
            <a:fld id="{9E327E1B-21A0-44DD-BD74-BFD2C6E9EB90}" type="slidenum">
              <a:rPr lang="vi-VN" altLang="en-US"/>
              <a:pPr/>
              <a:t>‹#›</a:t>
            </a:fld>
            <a:endParaRPr lang="vi-VN" altLang="en-US"/>
          </a:p>
        </p:txBody>
      </p:sp>
    </p:spTree>
    <p:extLst>
      <p:ext uri="{BB962C8B-B14F-4D97-AF65-F5344CB8AC3E}">
        <p14:creationId xmlns:p14="http://schemas.microsoft.com/office/powerpoint/2010/main" val="38306229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B02DCA76-B0ED-B2FB-3D3A-71EBB70FD938}"/>
              </a:ext>
            </a:extLst>
          </p:cNvPr>
          <p:cNvSpPr>
            <a:spLocks noGrp="1"/>
          </p:cNvSpPr>
          <p:nvPr>
            <p:ph type="dt" sz="half" idx="10"/>
          </p:nvPr>
        </p:nvSpPr>
        <p:spPr/>
        <p:txBody>
          <a:bodyPr/>
          <a:lstStyle>
            <a:lvl1pPr>
              <a:defRPr/>
            </a:lvl1pPr>
          </a:lstStyle>
          <a:p>
            <a:pPr>
              <a:defRPr/>
            </a:pPr>
            <a:endParaRPr lang="vi-VN"/>
          </a:p>
        </p:txBody>
      </p:sp>
      <p:sp>
        <p:nvSpPr>
          <p:cNvPr id="5" name="Footer Placeholder 21">
            <a:extLst>
              <a:ext uri="{FF2B5EF4-FFF2-40B4-BE49-F238E27FC236}">
                <a16:creationId xmlns:a16="http://schemas.microsoft.com/office/drawing/2014/main" id="{130D4E6F-72E1-EC46-95D0-8CA7BFE01523}"/>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17">
            <a:extLst>
              <a:ext uri="{FF2B5EF4-FFF2-40B4-BE49-F238E27FC236}">
                <a16:creationId xmlns:a16="http://schemas.microsoft.com/office/drawing/2014/main" id="{EB35E57A-C25D-D5FA-6BA6-A160A8496BDD}"/>
              </a:ext>
            </a:extLst>
          </p:cNvPr>
          <p:cNvSpPr>
            <a:spLocks noGrp="1"/>
          </p:cNvSpPr>
          <p:nvPr>
            <p:ph type="sldNum" sz="quarter" idx="12"/>
          </p:nvPr>
        </p:nvSpPr>
        <p:spPr/>
        <p:txBody>
          <a:bodyPr/>
          <a:lstStyle>
            <a:lvl1pPr>
              <a:defRPr/>
            </a:lvl1pPr>
          </a:lstStyle>
          <a:p>
            <a:fld id="{B98E8F83-0C6C-4831-9FA9-54034730A7B9}" type="slidenum">
              <a:rPr lang="vi-VN" altLang="en-US"/>
              <a:pPr/>
              <a:t>‹#›</a:t>
            </a:fld>
            <a:endParaRPr lang="vi-VN" altLang="en-US"/>
          </a:p>
        </p:txBody>
      </p:sp>
    </p:spTree>
    <p:extLst>
      <p:ext uri="{BB962C8B-B14F-4D97-AF65-F5344CB8AC3E}">
        <p14:creationId xmlns:p14="http://schemas.microsoft.com/office/powerpoint/2010/main" val="1208706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74B1D47-44D1-C43B-637C-BE9050295F38}"/>
              </a:ext>
            </a:extLst>
          </p:cNvPr>
          <p:cNvSpPr>
            <a:spLocks noGrp="1"/>
          </p:cNvSpPr>
          <p:nvPr>
            <p:ph type="dt" sz="half" idx="10"/>
          </p:nvPr>
        </p:nvSpPr>
        <p:spPr/>
        <p:txBody>
          <a:bodyPr/>
          <a:lstStyle>
            <a:lvl1pPr>
              <a:defRPr/>
            </a:lvl1pPr>
          </a:lstStyle>
          <a:p>
            <a:pPr>
              <a:defRPr/>
            </a:pPr>
            <a:endParaRPr lang="vi-VN"/>
          </a:p>
        </p:txBody>
      </p:sp>
      <p:sp>
        <p:nvSpPr>
          <p:cNvPr id="5" name="Footer Placeholder 21">
            <a:extLst>
              <a:ext uri="{FF2B5EF4-FFF2-40B4-BE49-F238E27FC236}">
                <a16:creationId xmlns:a16="http://schemas.microsoft.com/office/drawing/2014/main" id="{82B5FADC-8AC2-4231-632C-1C5B5E9252D4}"/>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17">
            <a:extLst>
              <a:ext uri="{FF2B5EF4-FFF2-40B4-BE49-F238E27FC236}">
                <a16:creationId xmlns:a16="http://schemas.microsoft.com/office/drawing/2014/main" id="{6FC59CD1-7C66-D743-0058-8DADEB98046F}"/>
              </a:ext>
            </a:extLst>
          </p:cNvPr>
          <p:cNvSpPr>
            <a:spLocks noGrp="1"/>
          </p:cNvSpPr>
          <p:nvPr>
            <p:ph type="sldNum" sz="quarter" idx="12"/>
          </p:nvPr>
        </p:nvSpPr>
        <p:spPr/>
        <p:txBody>
          <a:bodyPr/>
          <a:lstStyle>
            <a:lvl1pPr>
              <a:defRPr/>
            </a:lvl1pPr>
          </a:lstStyle>
          <a:p>
            <a:fld id="{94C87784-90F9-488F-89F6-6791DB06BD5C}" type="slidenum">
              <a:rPr lang="vi-VN" altLang="en-US"/>
              <a:pPr/>
              <a:t>‹#›</a:t>
            </a:fld>
            <a:endParaRPr lang="vi-VN" altLang="en-US"/>
          </a:p>
        </p:txBody>
      </p:sp>
    </p:spTree>
    <p:extLst>
      <p:ext uri="{BB962C8B-B14F-4D97-AF65-F5344CB8AC3E}">
        <p14:creationId xmlns:p14="http://schemas.microsoft.com/office/powerpoint/2010/main" val="1392476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D6C0396-5831-2191-940E-F03667FECE0E}"/>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9387A59-3117-F3EC-C538-C2A2E3744EBF}"/>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0DAD40D-3B1B-BD23-FF11-DFA0F8572EB0}"/>
              </a:ext>
            </a:extLst>
          </p:cNvPr>
          <p:cNvSpPr>
            <a:spLocks noGrp="1" noChangeArrowheads="1"/>
          </p:cNvSpPr>
          <p:nvPr>
            <p:ph type="sldNum" sz="quarter" idx="12"/>
          </p:nvPr>
        </p:nvSpPr>
        <p:spPr/>
        <p:txBody>
          <a:bodyPr/>
          <a:lstStyle>
            <a:lvl1pPr>
              <a:defRPr/>
            </a:lvl1pPr>
          </a:lstStyle>
          <a:p>
            <a:fld id="{F803760D-4246-47AA-A5D2-F35CB9C49922}" type="slidenum">
              <a:rPr lang="en-US" altLang="en-US"/>
              <a:pPr/>
              <a:t>‹#›</a:t>
            </a:fld>
            <a:endParaRPr lang="en-US" altLang="en-US"/>
          </a:p>
        </p:txBody>
      </p:sp>
    </p:spTree>
    <p:extLst>
      <p:ext uri="{BB962C8B-B14F-4D97-AF65-F5344CB8AC3E}">
        <p14:creationId xmlns:p14="http://schemas.microsoft.com/office/powerpoint/2010/main" val="323977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54962711-6C76-E321-AA61-001288315590}"/>
              </a:ext>
            </a:extLst>
          </p:cNvPr>
          <p:cNvSpPr>
            <a:spLocks noGrp="1"/>
          </p:cNvSpPr>
          <p:nvPr>
            <p:ph type="dt" sz="half" idx="10"/>
          </p:nvPr>
        </p:nvSpPr>
        <p:spPr/>
        <p:txBody>
          <a:bodyPr/>
          <a:lstStyle>
            <a:lvl1pPr>
              <a:defRPr/>
            </a:lvl1pPr>
          </a:lstStyle>
          <a:p>
            <a:pPr>
              <a:defRPr/>
            </a:pPr>
            <a:endParaRPr lang="vi-VN"/>
          </a:p>
        </p:txBody>
      </p:sp>
      <p:sp>
        <p:nvSpPr>
          <p:cNvPr id="5" name="Footer Placeholder 21">
            <a:extLst>
              <a:ext uri="{FF2B5EF4-FFF2-40B4-BE49-F238E27FC236}">
                <a16:creationId xmlns:a16="http://schemas.microsoft.com/office/drawing/2014/main" id="{A64D5A27-DF41-1E9F-FD24-C66352D1DEBE}"/>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17">
            <a:extLst>
              <a:ext uri="{FF2B5EF4-FFF2-40B4-BE49-F238E27FC236}">
                <a16:creationId xmlns:a16="http://schemas.microsoft.com/office/drawing/2014/main" id="{0A7BE2ED-36ED-6B95-F87F-9E8956C9067A}"/>
              </a:ext>
            </a:extLst>
          </p:cNvPr>
          <p:cNvSpPr>
            <a:spLocks noGrp="1"/>
          </p:cNvSpPr>
          <p:nvPr>
            <p:ph type="sldNum" sz="quarter" idx="12"/>
          </p:nvPr>
        </p:nvSpPr>
        <p:spPr/>
        <p:txBody>
          <a:bodyPr/>
          <a:lstStyle>
            <a:lvl1pPr>
              <a:defRPr/>
            </a:lvl1pPr>
          </a:lstStyle>
          <a:p>
            <a:fld id="{C5DE4413-7180-46D2-BC95-3F038CB6C19A}" type="slidenum">
              <a:rPr lang="vi-VN" altLang="en-US"/>
              <a:pPr/>
              <a:t>‹#›</a:t>
            </a:fld>
            <a:endParaRPr lang="vi-VN" altLang="en-US"/>
          </a:p>
        </p:txBody>
      </p:sp>
    </p:spTree>
    <p:extLst>
      <p:ext uri="{BB962C8B-B14F-4D97-AF65-F5344CB8AC3E}">
        <p14:creationId xmlns:p14="http://schemas.microsoft.com/office/powerpoint/2010/main" val="90497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BB286FB-CCED-D3E5-F47E-6DBC3430FD0D}"/>
              </a:ext>
            </a:extLst>
          </p:cNvPr>
          <p:cNvSpPr>
            <a:spLocks noGrp="1"/>
          </p:cNvSpPr>
          <p:nvPr>
            <p:ph type="dt" sz="half" idx="10"/>
          </p:nvPr>
        </p:nvSpPr>
        <p:spPr/>
        <p:txBody>
          <a:bodyPr/>
          <a:lstStyle>
            <a:lvl1pPr>
              <a:defRPr/>
            </a:lvl1pPr>
          </a:lstStyle>
          <a:p>
            <a:pPr>
              <a:defRPr/>
            </a:pPr>
            <a:endParaRPr lang="vi-VN"/>
          </a:p>
        </p:txBody>
      </p:sp>
      <p:sp>
        <p:nvSpPr>
          <p:cNvPr id="5" name="Footer Placeholder 4">
            <a:extLst>
              <a:ext uri="{FF2B5EF4-FFF2-40B4-BE49-F238E27FC236}">
                <a16:creationId xmlns:a16="http://schemas.microsoft.com/office/drawing/2014/main" id="{C0A2FD89-0911-4114-BCB8-E4F571373EC4}"/>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BF4C3A3E-D44A-FE1A-53DA-DF4669E02154}"/>
              </a:ext>
            </a:extLst>
          </p:cNvPr>
          <p:cNvSpPr>
            <a:spLocks noGrp="1"/>
          </p:cNvSpPr>
          <p:nvPr>
            <p:ph type="sldNum" sz="quarter" idx="12"/>
          </p:nvPr>
        </p:nvSpPr>
        <p:spPr/>
        <p:txBody>
          <a:bodyPr/>
          <a:lstStyle>
            <a:lvl1pPr>
              <a:defRPr>
                <a:solidFill>
                  <a:srgbClr val="D1EAEE"/>
                </a:solidFill>
              </a:defRPr>
            </a:lvl1pPr>
          </a:lstStyle>
          <a:p>
            <a:fld id="{0CAED753-B277-4E8D-A8D7-5F18DC4F602A}" type="slidenum">
              <a:rPr lang="vi-VN" altLang="en-US"/>
              <a:pPr/>
              <a:t>‹#›</a:t>
            </a:fld>
            <a:endParaRPr lang="vi-VN" altLang="en-US"/>
          </a:p>
        </p:txBody>
      </p:sp>
    </p:spTree>
    <p:extLst>
      <p:ext uri="{BB962C8B-B14F-4D97-AF65-F5344CB8AC3E}">
        <p14:creationId xmlns:p14="http://schemas.microsoft.com/office/powerpoint/2010/main" val="25709225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B3150345-D132-16A4-FD62-31CEF92A8F93}"/>
              </a:ext>
            </a:extLst>
          </p:cNvPr>
          <p:cNvSpPr>
            <a:spLocks noGrp="1"/>
          </p:cNvSpPr>
          <p:nvPr>
            <p:ph type="dt" sz="half" idx="10"/>
          </p:nvPr>
        </p:nvSpPr>
        <p:spPr/>
        <p:txBody>
          <a:bodyPr/>
          <a:lstStyle>
            <a:lvl1pPr>
              <a:defRPr/>
            </a:lvl1pPr>
          </a:lstStyle>
          <a:p>
            <a:pPr>
              <a:defRPr/>
            </a:pPr>
            <a:endParaRPr lang="vi-VN"/>
          </a:p>
        </p:txBody>
      </p:sp>
      <p:sp>
        <p:nvSpPr>
          <p:cNvPr id="6" name="Footer Placeholder 21">
            <a:extLst>
              <a:ext uri="{FF2B5EF4-FFF2-40B4-BE49-F238E27FC236}">
                <a16:creationId xmlns:a16="http://schemas.microsoft.com/office/drawing/2014/main" id="{86556908-B0FA-5C02-4291-642E96DD5154}"/>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17">
            <a:extLst>
              <a:ext uri="{FF2B5EF4-FFF2-40B4-BE49-F238E27FC236}">
                <a16:creationId xmlns:a16="http://schemas.microsoft.com/office/drawing/2014/main" id="{45486253-2AB0-EF8B-D6EC-5D764534F222}"/>
              </a:ext>
            </a:extLst>
          </p:cNvPr>
          <p:cNvSpPr>
            <a:spLocks noGrp="1"/>
          </p:cNvSpPr>
          <p:nvPr>
            <p:ph type="sldNum" sz="quarter" idx="12"/>
          </p:nvPr>
        </p:nvSpPr>
        <p:spPr/>
        <p:txBody>
          <a:bodyPr/>
          <a:lstStyle>
            <a:lvl1pPr>
              <a:defRPr/>
            </a:lvl1pPr>
          </a:lstStyle>
          <a:p>
            <a:fld id="{6FE6FADB-F518-4A5D-B3C0-6EE1EF181F24}" type="slidenum">
              <a:rPr lang="vi-VN" altLang="en-US"/>
              <a:pPr/>
              <a:t>‹#›</a:t>
            </a:fld>
            <a:endParaRPr lang="vi-VN" altLang="en-US"/>
          </a:p>
        </p:txBody>
      </p:sp>
    </p:spTree>
    <p:extLst>
      <p:ext uri="{BB962C8B-B14F-4D97-AF65-F5344CB8AC3E}">
        <p14:creationId xmlns:p14="http://schemas.microsoft.com/office/powerpoint/2010/main" val="126879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63BBD2CE-EF51-2625-650D-88C42954E639}"/>
              </a:ext>
            </a:extLst>
          </p:cNvPr>
          <p:cNvSpPr>
            <a:spLocks noGrp="1"/>
          </p:cNvSpPr>
          <p:nvPr>
            <p:ph type="dt" sz="half" idx="10"/>
          </p:nvPr>
        </p:nvSpPr>
        <p:spPr/>
        <p:txBody>
          <a:bodyPr/>
          <a:lstStyle>
            <a:lvl1pPr>
              <a:defRPr/>
            </a:lvl1pPr>
          </a:lstStyle>
          <a:p>
            <a:pPr>
              <a:defRPr/>
            </a:pPr>
            <a:endParaRPr lang="vi-VN"/>
          </a:p>
        </p:txBody>
      </p:sp>
      <p:sp>
        <p:nvSpPr>
          <p:cNvPr id="8" name="Footer Placeholder 21">
            <a:extLst>
              <a:ext uri="{FF2B5EF4-FFF2-40B4-BE49-F238E27FC236}">
                <a16:creationId xmlns:a16="http://schemas.microsoft.com/office/drawing/2014/main" id="{037B7F6C-0271-00EB-42A7-4AAA45BCD041}"/>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17">
            <a:extLst>
              <a:ext uri="{FF2B5EF4-FFF2-40B4-BE49-F238E27FC236}">
                <a16:creationId xmlns:a16="http://schemas.microsoft.com/office/drawing/2014/main" id="{AC17ABC3-A644-0246-88C5-C7F939EA8C38}"/>
              </a:ext>
            </a:extLst>
          </p:cNvPr>
          <p:cNvSpPr>
            <a:spLocks noGrp="1"/>
          </p:cNvSpPr>
          <p:nvPr>
            <p:ph type="sldNum" sz="quarter" idx="12"/>
          </p:nvPr>
        </p:nvSpPr>
        <p:spPr/>
        <p:txBody>
          <a:bodyPr/>
          <a:lstStyle>
            <a:lvl1pPr>
              <a:defRPr/>
            </a:lvl1pPr>
          </a:lstStyle>
          <a:p>
            <a:fld id="{26DCA87A-7FF1-4856-AAD6-B9428F8CA1A0}" type="slidenum">
              <a:rPr lang="vi-VN" altLang="en-US"/>
              <a:pPr/>
              <a:t>‹#›</a:t>
            </a:fld>
            <a:endParaRPr lang="vi-VN" altLang="en-US"/>
          </a:p>
        </p:txBody>
      </p:sp>
    </p:spTree>
    <p:extLst>
      <p:ext uri="{BB962C8B-B14F-4D97-AF65-F5344CB8AC3E}">
        <p14:creationId xmlns:p14="http://schemas.microsoft.com/office/powerpoint/2010/main" val="1630672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E43A27E7-82B7-78CC-EF47-86EA948B9C97}"/>
              </a:ext>
            </a:extLst>
          </p:cNvPr>
          <p:cNvSpPr>
            <a:spLocks noGrp="1"/>
          </p:cNvSpPr>
          <p:nvPr>
            <p:ph type="dt" sz="half" idx="10"/>
          </p:nvPr>
        </p:nvSpPr>
        <p:spPr/>
        <p:txBody>
          <a:bodyPr/>
          <a:lstStyle>
            <a:lvl1pPr>
              <a:defRPr/>
            </a:lvl1pPr>
          </a:lstStyle>
          <a:p>
            <a:pPr>
              <a:defRPr/>
            </a:pPr>
            <a:endParaRPr lang="vi-VN"/>
          </a:p>
        </p:txBody>
      </p:sp>
      <p:sp>
        <p:nvSpPr>
          <p:cNvPr id="4" name="Footer Placeholder 21">
            <a:extLst>
              <a:ext uri="{FF2B5EF4-FFF2-40B4-BE49-F238E27FC236}">
                <a16:creationId xmlns:a16="http://schemas.microsoft.com/office/drawing/2014/main" id="{31A793A6-D4B9-8DA4-F30E-E30BFD65477C}"/>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17">
            <a:extLst>
              <a:ext uri="{FF2B5EF4-FFF2-40B4-BE49-F238E27FC236}">
                <a16:creationId xmlns:a16="http://schemas.microsoft.com/office/drawing/2014/main" id="{0DA92D63-11F2-5C83-3123-E5E8F9D101DD}"/>
              </a:ext>
            </a:extLst>
          </p:cNvPr>
          <p:cNvSpPr>
            <a:spLocks noGrp="1"/>
          </p:cNvSpPr>
          <p:nvPr>
            <p:ph type="sldNum" sz="quarter" idx="12"/>
          </p:nvPr>
        </p:nvSpPr>
        <p:spPr/>
        <p:txBody>
          <a:bodyPr/>
          <a:lstStyle>
            <a:lvl1pPr>
              <a:defRPr/>
            </a:lvl1pPr>
          </a:lstStyle>
          <a:p>
            <a:fld id="{7ADAA647-1A56-431F-9B17-A7010A0C9C30}" type="slidenum">
              <a:rPr lang="vi-VN" altLang="en-US"/>
              <a:pPr/>
              <a:t>‹#›</a:t>
            </a:fld>
            <a:endParaRPr lang="vi-VN" altLang="en-US"/>
          </a:p>
        </p:txBody>
      </p:sp>
    </p:spTree>
    <p:extLst>
      <p:ext uri="{BB962C8B-B14F-4D97-AF65-F5344CB8AC3E}">
        <p14:creationId xmlns:p14="http://schemas.microsoft.com/office/powerpoint/2010/main" val="289232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A6358B7C-7126-878A-C7E5-B320293BDC33}"/>
              </a:ext>
            </a:extLst>
          </p:cNvPr>
          <p:cNvSpPr>
            <a:spLocks noGrp="1"/>
          </p:cNvSpPr>
          <p:nvPr>
            <p:ph type="dt" sz="half" idx="10"/>
          </p:nvPr>
        </p:nvSpPr>
        <p:spPr/>
        <p:txBody>
          <a:bodyPr/>
          <a:lstStyle>
            <a:lvl1pPr>
              <a:defRPr/>
            </a:lvl1pPr>
          </a:lstStyle>
          <a:p>
            <a:pPr>
              <a:defRPr/>
            </a:pPr>
            <a:endParaRPr lang="vi-VN"/>
          </a:p>
        </p:txBody>
      </p:sp>
      <p:sp>
        <p:nvSpPr>
          <p:cNvPr id="3" name="Footer Placeholder 21">
            <a:extLst>
              <a:ext uri="{FF2B5EF4-FFF2-40B4-BE49-F238E27FC236}">
                <a16:creationId xmlns:a16="http://schemas.microsoft.com/office/drawing/2014/main" id="{6EA51DAE-D786-0409-8C48-778B1E0FFE65}"/>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17">
            <a:extLst>
              <a:ext uri="{FF2B5EF4-FFF2-40B4-BE49-F238E27FC236}">
                <a16:creationId xmlns:a16="http://schemas.microsoft.com/office/drawing/2014/main" id="{3911B341-E67E-69D7-C496-C37601D14770}"/>
              </a:ext>
            </a:extLst>
          </p:cNvPr>
          <p:cNvSpPr>
            <a:spLocks noGrp="1"/>
          </p:cNvSpPr>
          <p:nvPr>
            <p:ph type="sldNum" sz="quarter" idx="12"/>
          </p:nvPr>
        </p:nvSpPr>
        <p:spPr/>
        <p:txBody>
          <a:bodyPr/>
          <a:lstStyle>
            <a:lvl1pPr>
              <a:defRPr/>
            </a:lvl1pPr>
          </a:lstStyle>
          <a:p>
            <a:fld id="{D645C07B-A076-431A-AD7B-EE0AD2933AE1}" type="slidenum">
              <a:rPr lang="vi-VN" altLang="en-US"/>
              <a:pPr/>
              <a:t>‹#›</a:t>
            </a:fld>
            <a:endParaRPr lang="vi-VN" altLang="en-US"/>
          </a:p>
        </p:txBody>
      </p:sp>
    </p:spTree>
    <p:extLst>
      <p:ext uri="{BB962C8B-B14F-4D97-AF65-F5344CB8AC3E}">
        <p14:creationId xmlns:p14="http://schemas.microsoft.com/office/powerpoint/2010/main" val="219770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DB91F8C6-8833-5DEA-2E98-C16E6E525225}"/>
              </a:ext>
            </a:extLst>
          </p:cNvPr>
          <p:cNvSpPr>
            <a:spLocks noGrp="1"/>
          </p:cNvSpPr>
          <p:nvPr>
            <p:ph type="dt" sz="half" idx="10"/>
          </p:nvPr>
        </p:nvSpPr>
        <p:spPr/>
        <p:txBody>
          <a:bodyPr/>
          <a:lstStyle>
            <a:lvl1pPr>
              <a:defRPr/>
            </a:lvl1pPr>
          </a:lstStyle>
          <a:p>
            <a:pPr>
              <a:defRPr/>
            </a:pPr>
            <a:endParaRPr lang="vi-VN"/>
          </a:p>
        </p:txBody>
      </p:sp>
      <p:sp>
        <p:nvSpPr>
          <p:cNvPr id="6" name="Footer Placeholder 21">
            <a:extLst>
              <a:ext uri="{FF2B5EF4-FFF2-40B4-BE49-F238E27FC236}">
                <a16:creationId xmlns:a16="http://schemas.microsoft.com/office/drawing/2014/main" id="{D14FAE1F-457A-4E7C-AE15-51EF7A34A6A8}"/>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17">
            <a:extLst>
              <a:ext uri="{FF2B5EF4-FFF2-40B4-BE49-F238E27FC236}">
                <a16:creationId xmlns:a16="http://schemas.microsoft.com/office/drawing/2014/main" id="{B94149B6-6E57-8D07-48DB-2BFAD2211AE3}"/>
              </a:ext>
            </a:extLst>
          </p:cNvPr>
          <p:cNvSpPr>
            <a:spLocks noGrp="1"/>
          </p:cNvSpPr>
          <p:nvPr>
            <p:ph type="sldNum" sz="quarter" idx="12"/>
          </p:nvPr>
        </p:nvSpPr>
        <p:spPr/>
        <p:txBody>
          <a:bodyPr/>
          <a:lstStyle>
            <a:lvl1pPr>
              <a:defRPr/>
            </a:lvl1pPr>
          </a:lstStyle>
          <a:p>
            <a:fld id="{79F35126-FB38-408E-9B8A-2BA49FE2E5E0}" type="slidenum">
              <a:rPr lang="vi-VN" altLang="en-US"/>
              <a:pPr/>
              <a:t>‹#›</a:t>
            </a:fld>
            <a:endParaRPr lang="vi-VN" altLang="en-US"/>
          </a:p>
        </p:txBody>
      </p:sp>
    </p:spTree>
    <p:extLst>
      <p:ext uri="{BB962C8B-B14F-4D97-AF65-F5344CB8AC3E}">
        <p14:creationId xmlns:p14="http://schemas.microsoft.com/office/powerpoint/2010/main" val="226527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353F967F-A04A-68AC-F193-D3609181AA1E}"/>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a:extLst>
              <a:ext uri="{FF2B5EF4-FFF2-40B4-BE49-F238E27FC236}">
                <a16:creationId xmlns:a16="http://schemas.microsoft.com/office/drawing/2014/main" id="{6347B94A-D6F3-802A-5343-DD6A118E2F51}"/>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15">
            <a:extLst>
              <a:ext uri="{FF2B5EF4-FFF2-40B4-BE49-F238E27FC236}">
                <a16:creationId xmlns:a16="http://schemas.microsoft.com/office/drawing/2014/main" id="{385E063C-3FD6-8F07-B6C3-69488B8B6DB4}"/>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16">
            <a:extLst>
              <a:ext uri="{FF2B5EF4-FFF2-40B4-BE49-F238E27FC236}">
                <a16:creationId xmlns:a16="http://schemas.microsoft.com/office/drawing/2014/main" id="{A52B0B94-7172-8243-1C69-D857F0F1289B}"/>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B4665B6F-8BDA-5151-7340-64CB0F04BD2B}"/>
              </a:ext>
            </a:extLst>
          </p:cNvPr>
          <p:cNvSpPr>
            <a:spLocks noGrp="1"/>
          </p:cNvSpPr>
          <p:nvPr>
            <p:ph type="dt" sz="half" idx="10"/>
          </p:nvPr>
        </p:nvSpPr>
        <p:spPr/>
        <p:txBody>
          <a:bodyPr/>
          <a:lstStyle>
            <a:lvl1pPr>
              <a:defRPr/>
            </a:lvl1pPr>
          </a:lstStyle>
          <a:p>
            <a:pPr>
              <a:defRPr/>
            </a:pPr>
            <a:endParaRPr lang="vi-VN"/>
          </a:p>
        </p:txBody>
      </p:sp>
      <p:sp>
        <p:nvSpPr>
          <p:cNvPr id="10" name="Footer Placeholder 5">
            <a:extLst>
              <a:ext uri="{FF2B5EF4-FFF2-40B4-BE49-F238E27FC236}">
                <a16:creationId xmlns:a16="http://schemas.microsoft.com/office/drawing/2014/main" id="{648B0E8A-0A7B-F90E-02DE-EFE819384433}"/>
              </a:ext>
            </a:extLst>
          </p:cNvPr>
          <p:cNvSpPr>
            <a:spLocks noGrp="1"/>
          </p:cNvSpPr>
          <p:nvPr>
            <p:ph type="ftr" sz="quarter" idx="11"/>
          </p:nvPr>
        </p:nvSpPr>
        <p:spPr/>
        <p:txBody>
          <a:bodyPr/>
          <a:lstStyle>
            <a:lvl1pPr>
              <a:defRPr/>
            </a:lvl1pPr>
          </a:lstStyle>
          <a:p>
            <a:pPr>
              <a:defRPr/>
            </a:pPr>
            <a:endParaRPr lang="vi-VN"/>
          </a:p>
        </p:txBody>
      </p:sp>
      <p:sp>
        <p:nvSpPr>
          <p:cNvPr id="11" name="Slide Number Placeholder 6">
            <a:extLst>
              <a:ext uri="{FF2B5EF4-FFF2-40B4-BE49-F238E27FC236}">
                <a16:creationId xmlns:a16="http://schemas.microsoft.com/office/drawing/2014/main" id="{52ACAD09-CC65-4753-9ABF-D044F222D2FA}"/>
              </a:ext>
            </a:extLst>
          </p:cNvPr>
          <p:cNvSpPr>
            <a:spLocks noGrp="1"/>
          </p:cNvSpPr>
          <p:nvPr>
            <p:ph type="sldNum" sz="quarter" idx="12"/>
          </p:nvPr>
        </p:nvSpPr>
        <p:spPr>
          <a:xfrm>
            <a:off x="8077200" y="6356350"/>
            <a:ext cx="609600" cy="365125"/>
          </a:xfrm>
        </p:spPr>
        <p:txBody>
          <a:bodyPr/>
          <a:lstStyle>
            <a:lvl1pPr>
              <a:defRPr/>
            </a:lvl1pPr>
          </a:lstStyle>
          <a:p>
            <a:fld id="{3D640574-032C-421C-A026-6FCBAC7CBF52}" type="slidenum">
              <a:rPr lang="vi-VN" altLang="en-US"/>
              <a:pPr/>
              <a:t>‹#›</a:t>
            </a:fld>
            <a:endParaRPr lang="vi-VN" altLang="en-US"/>
          </a:p>
        </p:txBody>
      </p:sp>
    </p:spTree>
    <p:extLst>
      <p:ext uri="{BB962C8B-B14F-4D97-AF65-F5344CB8AC3E}">
        <p14:creationId xmlns:p14="http://schemas.microsoft.com/office/powerpoint/2010/main" val="148780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A6EF4B2-0869-E629-6E43-3C979CA85594}"/>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0127EFFC-A96D-07E1-F713-A99C664F5F0F}"/>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B24F228A-0699-403F-C048-81D0FC3EB460}"/>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20B353BB-226E-D01D-BAA5-0E34611B479F}"/>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945A5690-E5E8-CFC9-377D-DBCED776D172}"/>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vi-VN"/>
          </a:p>
        </p:txBody>
      </p:sp>
      <p:sp>
        <p:nvSpPr>
          <p:cNvPr id="22" name="Footer Placeholder 21">
            <a:extLst>
              <a:ext uri="{FF2B5EF4-FFF2-40B4-BE49-F238E27FC236}">
                <a16:creationId xmlns:a16="http://schemas.microsoft.com/office/drawing/2014/main" id="{7E3E012A-B680-9302-AF38-65B3F8599212}"/>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vi-VN"/>
          </a:p>
        </p:txBody>
      </p:sp>
      <p:sp>
        <p:nvSpPr>
          <p:cNvPr id="18" name="Slide Number Placeholder 17">
            <a:extLst>
              <a:ext uri="{FF2B5EF4-FFF2-40B4-BE49-F238E27FC236}">
                <a16:creationId xmlns:a16="http://schemas.microsoft.com/office/drawing/2014/main" id="{72E6C64E-BCB2-AE92-1E3C-96A0107DA9C8}"/>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87BB1B76-2998-4A75-A9AC-70255858ADC2}" type="slidenum">
              <a:rPr lang="vi-VN" altLang="en-US"/>
              <a:pPr/>
              <a:t>‹#›</a:t>
            </a:fld>
            <a:endParaRPr lang="vi-VN" altLang="en-US"/>
          </a:p>
        </p:txBody>
      </p:sp>
      <p:grpSp>
        <p:nvGrpSpPr>
          <p:cNvPr id="1033" name="Group 1">
            <a:extLst>
              <a:ext uri="{FF2B5EF4-FFF2-40B4-BE49-F238E27FC236}">
                <a16:creationId xmlns:a16="http://schemas.microsoft.com/office/drawing/2014/main" id="{C685A39C-C774-139E-B1D5-69787B30A142}"/>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897F36E4-DD09-9229-D9B4-0B3B777105C4}"/>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D8D18B36-818D-FCD8-84F7-4C23D401C312}"/>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3963" r:id="rId1"/>
    <p:sldLayoutId id="2147483962" r:id="rId2"/>
    <p:sldLayoutId id="2147483964" r:id="rId3"/>
    <p:sldLayoutId id="2147483961" r:id="rId4"/>
    <p:sldLayoutId id="2147483960" r:id="rId5"/>
    <p:sldLayoutId id="2147483959" r:id="rId6"/>
    <p:sldLayoutId id="2147483958" r:id="rId7"/>
    <p:sldLayoutId id="2147483957" r:id="rId8"/>
    <p:sldLayoutId id="2147483965" r:id="rId9"/>
    <p:sldLayoutId id="2147483956" r:id="rId10"/>
    <p:sldLayoutId id="2147483955" r:id="rId11"/>
    <p:sldLayoutId id="2147483966"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Arial" charset="0"/>
        </a:defRPr>
      </a:lvl2pPr>
      <a:lvl3pPr algn="l" rtl="0" eaLnBrk="0" fontAlgn="base" hangingPunct="0">
        <a:spcBef>
          <a:spcPct val="0"/>
        </a:spcBef>
        <a:spcAft>
          <a:spcPct val="0"/>
        </a:spcAft>
        <a:defRPr sz="5000">
          <a:solidFill>
            <a:schemeClr val="tx2"/>
          </a:solidFill>
          <a:latin typeface="Arial" charset="0"/>
        </a:defRPr>
      </a:lvl3pPr>
      <a:lvl4pPr algn="l" rtl="0" eaLnBrk="0" fontAlgn="base" hangingPunct="0">
        <a:spcBef>
          <a:spcPct val="0"/>
        </a:spcBef>
        <a:spcAft>
          <a:spcPct val="0"/>
        </a:spcAft>
        <a:defRPr sz="5000">
          <a:solidFill>
            <a:schemeClr val="tx2"/>
          </a:solidFill>
          <a:latin typeface="Arial" charset="0"/>
        </a:defRPr>
      </a:lvl4pPr>
      <a:lvl5pPr algn="l" rtl="0" eaLnBrk="0" fontAlgn="base" hangingPunct="0">
        <a:spcBef>
          <a:spcPct val="0"/>
        </a:spcBef>
        <a:spcAft>
          <a:spcPct val="0"/>
        </a:spcAft>
        <a:defRPr sz="5000">
          <a:solidFill>
            <a:schemeClr val="tx2"/>
          </a:solidFill>
          <a:latin typeface="Arial" charset="0"/>
        </a:defRPr>
      </a:lvl5pPr>
      <a:lvl6pPr marL="457200" algn="l" rtl="0" fontAlgn="base">
        <a:spcBef>
          <a:spcPct val="0"/>
        </a:spcBef>
        <a:spcAft>
          <a:spcPct val="0"/>
        </a:spcAft>
        <a:defRPr sz="5000">
          <a:solidFill>
            <a:schemeClr val="tx2"/>
          </a:solidFill>
          <a:latin typeface="Arial" charset="0"/>
        </a:defRPr>
      </a:lvl6pPr>
      <a:lvl7pPr marL="914400" algn="l" rtl="0" fontAlgn="base">
        <a:spcBef>
          <a:spcPct val="0"/>
        </a:spcBef>
        <a:spcAft>
          <a:spcPct val="0"/>
        </a:spcAft>
        <a:defRPr sz="5000">
          <a:solidFill>
            <a:schemeClr val="tx2"/>
          </a:solidFill>
          <a:latin typeface="Arial" charset="0"/>
        </a:defRPr>
      </a:lvl7pPr>
      <a:lvl8pPr marL="1371600" algn="l" rtl="0" fontAlgn="base">
        <a:spcBef>
          <a:spcPct val="0"/>
        </a:spcBef>
        <a:spcAft>
          <a:spcPct val="0"/>
        </a:spcAft>
        <a:defRPr sz="5000">
          <a:solidFill>
            <a:schemeClr val="tx2"/>
          </a:solidFill>
          <a:latin typeface="Arial" charset="0"/>
        </a:defRPr>
      </a:lvl8pPr>
      <a:lvl9pPr marL="1828800" algn="l" rtl="0" fontAlgn="base">
        <a:spcBef>
          <a:spcPct val="0"/>
        </a:spcBef>
        <a:spcAft>
          <a:spcPct val="0"/>
        </a:spcAft>
        <a:defRPr sz="5000">
          <a:solidFill>
            <a:schemeClr val="tx2"/>
          </a:solidFill>
          <a:latin typeface="Arial"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video" Target="file:///C:\Users\Administrator\Downloads\Truy&#7879;n%20B&#205;%20CON%20THO&#193;T%20N&#7840;N.mp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ideo" Target="file:///C:\Users\Administrator\Downloads\phim%20h&#7841;t%20n&#7843;y%20m&#7847;m.mp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audio" Target="nhac_ketthuc.wma" TargetMode="External"/><Relationship Id="rId6" Type="http://schemas.openxmlformats.org/officeDocument/2006/relationships/image" Target="../media/image29.png"/><Relationship Id="rId5" Type="http://schemas.openxmlformats.org/officeDocument/2006/relationships/image" Target="../media/image28.gif"/><Relationship Id="rId4" Type="http://schemas.openxmlformats.org/officeDocument/2006/relationships/image" Target="../media/image27.gif"/></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81906DA8-98E3-D3E6-447C-9E9990CCB290}"/>
              </a:ext>
            </a:extLst>
          </p:cNvPr>
          <p:cNvSpPr txBox="1">
            <a:spLocks noChangeArrowheads="1"/>
          </p:cNvSpPr>
          <p:nvPr/>
        </p:nvSpPr>
        <p:spPr bwMode="auto">
          <a:xfrm>
            <a:off x="1116013" y="476250"/>
            <a:ext cx="6911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latin typeface="Verdana" panose="020B0604030504040204" pitchFamily="34" charset="0"/>
            </a:endParaRPr>
          </a:p>
        </p:txBody>
      </p:sp>
      <p:pic>
        <p:nvPicPr>
          <p:cNvPr id="6147" name="Picture 3" descr="beans-frame">
            <a:extLst>
              <a:ext uri="{FF2B5EF4-FFF2-40B4-BE49-F238E27FC236}">
                <a16:creationId xmlns:a16="http://schemas.microsoft.com/office/drawing/2014/main" id="{05602A5C-3158-6901-70D3-176D9DE82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7" descr="sun">
            <a:extLst>
              <a:ext uri="{FF2B5EF4-FFF2-40B4-BE49-F238E27FC236}">
                <a16:creationId xmlns:a16="http://schemas.microsoft.com/office/drawing/2014/main" id="{92A2FC28-D2AE-7AC9-A7F1-D4EC35F697F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75475" y="2262188"/>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Picture3">
            <a:extLst>
              <a:ext uri="{FF2B5EF4-FFF2-40B4-BE49-F238E27FC236}">
                <a16:creationId xmlns:a16="http://schemas.microsoft.com/office/drawing/2014/main" id="{5288C420-BA53-773F-8645-8E3DBB005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613" y="3179763"/>
            <a:ext cx="3529012"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
            <a:extLst>
              <a:ext uri="{FF2B5EF4-FFF2-40B4-BE49-F238E27FC236}">
                <a16:creationId xmlns:a16="http://schemas.microsoft.com/office/drawing/2014/main" id="{59204E40-3E62-AA25-9889-2F94ECEEE870}"/>
              </a:ext>
            </a:extLst>
          </p:cNvPr>
          <p:cNvSpPr txBox="1">
            <a:spLocks noChangeArrowheads="1"/>
          </p:cNvSpPr>
          <p:nvPr/>
        </p:nvSpPr>
        <p:spPr bwMode="auto">
          <a:xfrm>
            <a:off x="2762250" y="2382838"/>
            <a:ext cx="3816350" cy="585787"/>
          </a:xfrm>
          <a:prstGeom prst="rect">
            <a:avLst/>
          </a:prstGeom>
          <a:ln/>
        </p:spPr>
        <p:style>
          <a:lnRef idx="2">
            <a:schemeClr val="accent4"/>
          </a:lnRef>
          <a:fillRef idx="1">
            <a:schemeClr val="lt1"/>
          </a:fillRef>
          <a:effectRef idx="0">
            <a:schemeClr val="accent4"/>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vi-VN" sz="3200" b="1" dirty="0">
                <a:solidFill>
                  <a:srgbClr val="FF0000"/>
                </a:solidFill>
              </a:rPr>
              <a:t>Lứa tuổi:</a:t>
            </a:r>
            <a:r>
              <a:rPr lang="en-US" sz="3200" b="1" dirty="0">
                <a:solidFill>
                  <a:srgbClr val="FF0000"/>
                </a:solidFill>
              </a:rPr>
              <a:t>3- 4 </a:t>
            </a:r>
            <a:r>
              <a:rPr lang="vi-VN" sz="3200" b="1" dirty="0">
                <a:solidFill>
                  <a:srgbClr val="FF0000"/>
                </a:solidFill>
              </a:rPr>
              <a:t>tuổi</a:t>
            </a:r>
          </a:p>
        </p:txBody>
      </p:sp>
      <p:sp>
        <p:nvSpPr>
          <p:cNvPr id="4" name="Rectangle 3">
            <a:extLst>
              <a:ext uri="{FF2B5EF4-FFF2-40B4-BE49-F238E27FC236}">
                <a16:creationId xmlns:a16="http://schemas.microsoft.com/office/drawing/2014/main" id="{C2BA7621-C5A2-0992-BB17-80020E987739}"/>
              </a:ext>
            </a:extLst>
          </p:cNvPr>
          <p:cNvSpPr/>
          <p:nvPr/>
        </p:nvSpPr>
        <p:spPr>
          <a:xfrm>
            <a:off x="1734728" y="1311573"/>
            <a:ext cx="5711820"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Bí</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 con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thoát</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nạn</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pic>
        <p:nvPicPr>
          <p:cNvPr id="6152" name="Picture 4">
            <a:extLst>
              <a:ext uri="{FF2B5EF4-FFF2-40B4-BE49-F238E27FC236}">
                <a16:creationId xmlns:a16="http://schemas.microsoft.com/office/drawing/2014/main" id="{5716F1BB-C214-4AA2-63FE-DDDDA6AFBD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54338" y="3294063"/>
            <a:ext cx="3455987"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5129"/>
                                        </p:tgtEl>
                                        <p:attrNameLst>
                                          <p:attrName>style.visibility</p:attrName>
                                        </p:attrNameLst>
                                      </p:cBhvr>
                                      <p:to>
                                        <p:strVal val="visible"/>
                                      </p:to>
                                    </p:set>
                                    <p:anim calcmode="lin" valueType="num">
                                      <p:cBhvr>
                                        <p:cTn id="7" dur="1000" fill="hold"/>
                                        <p:tgtEl>
                                          <p:spTgt spid="5129"/>
                                        </p:tgtEl>
                                        <p:attrNameLst>
                                          <p:attrName>ppt_w</p:attrName>
                                        </p:attrNameLst>
                                      </p:cBhvr>
                                      <p:tavLst>
                                        <p:tav tm="0">
                                          <p:val>
                                            <p:strVal val="#ppt_w*0.70"/>
                                          </p:val>
                                        </p:tav>
                                        <p:tav tm="100000">
                                          <p:val>
                                            <p:strVal val="#ppt_w"/>
                                          </p:val>
                                        </p:tav>
                                      </p:tavLst>
                                    </p:anim>
                                    <p:anim calcmode="lin" valueType="num">
                                      <p:cBhvr>
                                        <p:cTn id="8" dur="1000" fill="hold"/>
                                        <p:tgtEl>
                                          <p:spTgt spid="5129"/>
                                        </p:tgtEl>
                                        <p:attrNameLst>
                                          <p:attrName>ppt_h</p:attrName>
                                        </p:attrNameLst>
                                      </p:cBhvr>
                                      <p:tavLst>
                                        <p:tav tm="0">
                                          <p:val>
                                            <p:strVal val="#ppt_h"/>
                                          </p:val>
                                        </p:tav>
                                        <p:tav tm="100000">
                                          <p:val>
                                            <p:strVal val="#ppt_h"/>
                                          </p:val>
                                        </p:tav>
                                      </p:tavLst>
                                    </p:anim>
                                    <p:animEffect transition="in" filter="fade">
                                      <p:cBhvr>
                                        <p:cTn id="9" dur="1000"/>
                                        <p:tgtEl>
                                          <p:spTgt spid="51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dministrator\Desktop\New folder\New folder\20191216_121813.jpg">
            <a:extLst>
              <a:ext uri="{FF2B5EF4-FFF2-40B4-BE49-F238E27FC236}">
                <a16:creationId xmlns:a16="http://schemas.microsoft.com/office/drawing/2014/main" id="{69F8AB6D-3AA1-790A-DCA7-C0103C460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4642DCE-3996-32D6-16C2-ABAF5EF0BF33}"/>
              </a:ext>
            </a:extLst>
          </p:cNvPr>
          <p:cNvSpPr>
            <a:spLocks noGrp="1"/>
          </p:cNvSpPr>
          <p:nvPr>
            <p:ph type="title"/>
          </p:nvPr>
        </p:nvSpPr>
        <p:spPr/>
        <p:txBody>
          <a:bodyPr/>
          <a:lstStyle/>
          <a:p>
            <a:pPr eaLnBrk="1" hangingPunct="1"/>
            <a:endParaRPr lang="en-US" altLang="en-US"/>
          </a:p>
        </p:txBody>
      </p:sp>
      <p:sp>
        <p:nvSpPr>
          <p:cNvPr id="16387" name="Content Placeholder 2">
            <a:extLst>
              <a:ext uri="{FF2B5EF4-FFF2-40B4-BE49-F238E27FC236}">
                <a16:creationId xmlns:a16="http://schemas.microsoft.com/office/drawing/2014/main" id="{0339F438-6744-6D59-335E-3EB28C2EB30A}"/>
              </a:ext>
            </a:extLst>
          </p:cNvPr>
          <p:cNvSpPr>
            <a:spLocks noGrp="1"/>
          </p:cNvSpPr>
          <p:nvPr>
            <p:ph idx="1"/>
          </p:nvPr>
        </p:nvSpPr>
        <p:spPr/>
        <p:txBody>
          <a:bodyPr/>
          <a:lstStyle/>
          <a:p>
            <a:pPr eaLnBrk="1" hangingPunct="1"/>
            <a:endParaRPr lang="en-US" altLang="en-US"/>
          </a:p>
        </p:txBody>
      </p:sp>
      <p:pic>
        <p:nvPicPr>
          <p:cNvPr id="16388" name="Picture 2" descr="C:\Users\Administrator\Desktop\New folder\New folder\20191216_122413.jpg">
            <a:extLst>
              <a:ext uri="{FF2B5EF4-FFF2-40B4-BE49-F238E27FC236}">
                <a16:creationId xmlns:a16="http://schemas.microsoft.com/office/drawing/2014/main" id="{EE2A2780-1B57-5408-352E-7F5D09FF7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9C63CB7-3E0E-65D1-15FA-511BD0F498D7}"/>
              </a:ext>
            </a:extLst>
          </p:cNvPr>
          <p:cNvSpPr>
            <a:spLocks noGrp="1"/>
          </p:cNvSpPr>
          <p:nvPr>
            <p:ph type="title"/>
          </p:nvPr>
        </p:nvSpPr>
        <p:spPr/>
        <p:txBody>
          <a:bodyPr/>
          <a:lstStyle/>
          <a:p>
            <a:pPr eaLnBrk="1" hangingPunct="1"/>
            <a:endParaRPr lang="en-US" altLang="en-US"/>
          </a:p>
        </p:txBody>
      </p:sp>
      <p:sp>
        <p:nvSpPr>
          <p:cNvPr id="17411" name="Content Placeholder 2">
            <a:extLst>
              <a:ext uri="{FF2B5EF4-FFF2-40B4-BE49-F238E27FC236}">
                <a16:creationId xmlns:a16="http://schemas.microsoft.com/office/drawing/2014/main" id="{2E0161CD-81FF-3B79-1535-E3CB28326D96}"/>
              </a:ext>
            </a:extLst>
          </p:cNvPr>
          <p:cNvSpPr>
            <a:spLocks noGrp="1"/>
          </p:cNvSpPr>
          <p:nvPr>
            <p:ph idx="1"/>
          </p:nvPr>
        </p:nvSpPr>
        <p:spPr/>
        <p:txBody>
          <a:bodyPr/>
          <a:lstStyle/>
          <a:p>
            <a:pPr eaLnBrk="1" hangingPunct="1"/>
            <a:endParaRPr lang="en-US" altLang="en-US"/>
          </a:p>
        </p:txBody>
      </p:sp>
      <p:pic>
        <p:nvPicPr>
          <p:cNvPr id="17412" name="Picture 2" descr="C:\Users\Administrator\Desktop\New folder\New folder\20191216_122442.jpg">
            <a:extLst>
              <a:ext uri="{FF2B5EF4-FFF2-40B4-BE49-F238E27FC236}">
                <a16:creationId xmlns:a16="http://schemas.microsoft.com/office/drawing/2014/main" id="{6B552AA8-6EA2-9FEF-8B2F-5CB3D311E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F8FDAA5-C7F2-A11D-5922-0E230A9E59CD}"/>
              </a:ext>
            </a:extLst>
          </p:cNvPr>
          <p:cNvSpPr>
            <a:spLocks noGrp="1" noChangeArrowheads="1"/>
          </p:cNvSpPr>
          <p:nvPr>
            <p:ph type="title"/>
          </p:nvPr>
        </p:nvSpPr>
        <p:spPr>
          <a:xfrm>
            <a:off x="447675" y="52388"/>
            <a:ext cx="8229600" cy="1143000"/>
          </a:xfrm>
        </p:spPr>
        <p:txBody>
          <a:bodyPr/>
          <a:lstStyle/>
          <a:p>
            <a:pPr algn="ctr" eaLnBrk="1" hangingPunct="1"/>
            <a:r>
              <a:rPr lang="en-US" altLang="en-US" sz="4000" b="1">
                <a:solidFill>
                  <a:srgbClr val="FF0066"/>
                </a:solidFill>
                <a:latin typeface="Times New Roman" panose="02020603050405020304" pitchFamily="18" charset="0"/>
              </a:rPr>
              <a:t>Trò chơi: Ô cửa bí mật</a:t>
            </a:r>
            <a:endParaRPr lang="vi-VN" altLang="en-US" sz="4000" b="1">
              <a:solidFill>
                <a:srgbClr val="FF0066"/>
              </a:solidFill>
              <a:latin typeface="Times New Roman" panose="02020603050405020304" pitchFamily="18" charset="0"/>
            </a:endParaRPr>
          </a:p>
        </p:txBody>
      </p:sp>
      <p:pic>
        <p:nvPicPr>
          <p:cNvPr id="18435" name="Picture 4" descr="CUA 1.jpg">
            <a:extLst>
              <a:ext uri="{FF2B5EF4-FFF2-40B4-BE49-F238E27FC236}">
                <a16:creationId xmlns:a16="http://schemas.microsoft.com/office/drawing/2014/main" id="{183D36BC-0FE0-DFEE-E1E2-84284DB6B0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341438"/>
            <a:ext cx="43465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1" descr="CUA 1.jpg">
            <a:extLst>
              <a:ext uri="{FF2B5EF4-FFF2-40B4-BE49-F238E27FC236}">
                <a16:creationId xmlns:a16="http://schemas.microsoft.com/office/drawing/2014/main" id="{DEAD97D5-2396-2E79-A6EC-11AC9C4AA1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ction Button: Custom 4">
            <a:hlinkClick r:id="" action="ppaction://noaction" highlightClick="1"/>
            <a:extLst>
              <a:ext uri="{FF2B5EF4-FFF2-40B4-BE49-F238E27FC236}">
                <a16:creationId xmlns:a16="http://schemas.microsoft.com/office/drawing/2014/main" id="{E33C826A-7871-2E79-029D-56B83CA2C161}"/>
              </a:ext>
            </a:extLst>
          </p:cNvPr>
          <p:cNvSpPr/>
          <p:nvPr/>
        </p:nvSpPr>
        <p:spPr>
          <a:xfrm>
            <a:off x="2051720" y="2564654"/>
            <a:ext cx="5040560" cy="3888432"/>
          </a:xfrm>
          <a:prstGeom prst="actionButtonBlank">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Câu</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chuyện</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cô</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vừa</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kể</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có</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tên</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là</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gì</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a:t>
            </a:r>
          </a:p>
        </p:txBody>
      </p:sp>
      <p:pic>
        <p:nvPicPr>
          <p:cNvPr id="14" name="Picture 13" descr="CUA 4.jpg">
            <a:extLst>
              <a:ext uri="{FF2B5EF4-FFF2-40B4-BE49-F238E27FC236}">
                <a16:creationId xmlns:a16="http://schemas.microsoft.com/office/drawing/2014/main" id="{1D9B121A-1F32-BE80-7627-A77434CB65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1125538"/>
            <a:ext cx="3052763"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UA 2.jpg">
            <a:extLst>
              <a:ext uri="{FF2B5EF4-FFF2-40B4-BE49-F238E27FC236}">
                <a16:creationId xmlns:a16="http://schemas.microsoft.com/office/drawing/2014/main" id="{89A8E857-13FC-1BFC-9AFB-3F0B3A30CD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125538"/>
            <a:ext cx="3095625"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8.33333E-7 3.89454E-6 L -0.38195 0.00208 " pathEditMode="relative" rAng="0" ptsTypes="AA">
                                      <p:cBhvr>
                                        <p:cTn id="6" dur="2000" fill="hold"/>
                                        <p:tgtEl>
                                          <p:spTgt spid="15"/>
                                        </p:tgtEl>
                                        <p:attrNameLst>
                                          <p:attrName>ppt_x</p:attrName>
                                          <p:attrName>ppt_y</p:attrName>
                                        </p:attrNameLst>
                                      </p:cBhvr>
                                      <p:rCtr x="-19097" y="93"/>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nodeType="clickEffect">
                                  <p:stCondLst>
                                    <p:cond delay="0"/>
                                  </p:stCondLst>
                                  <p:childTnLst>
                                    <p:animMotion origin="layout" path="M -8.33333E-7 3.89454E-6 L 0.39618 -0.00833 " pathEditMode="relative" rAng="0" ptsTypes="AA">
                                      <p:cBhvr>
                                        <p:cTn id="10" dur="2000" fill="hold"/>
                                        <p:tgtEl>
                                          <p:spTgt spid="14"/>
                                        </p:tgtEl>
                                        <p:attrNameLst>
                                          <p:attrName>ppt_x</p:attrName>
                                          <p:attrName>ppt_y</p:attrName>
                                        </p:attrNameLst>
                                      </p:cBhvr>
                                      <p:rCtr x="19809" y="-4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istrator\Desktop\New folder\New folder\20191216_122442.jpg">
            <a:extLst>
              <a:ext uri="{FF2B5EF4-FFF2-40B4-BE49-F238E27FC236}">
                <a16:creationId xmlns:a16="http://schemas.microsoft.com/office/drawing/2014/main" id="{4389F24D-AC23-B19A-E859-2C7189516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CUA 1.jpg">
            <a:extLst>
              <a:ext uri="{FF2B5EF4-FFF2-40B4-BE49-F238E27FC236}">
                <a16:creationId xmlns:a16="http://schemas.microsoft.com/office/drawing/2014/main" id="{53D5A379-72DE-E560-D93B-5D02F4373C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ction Button: Custom 4">
            <a:hlinkClick r:id="" action="ppaction://noaction" highlightClick="1"/>
            <a:extLst>
              <a:ext uri="{FF2B5EF4-FFF2-40B4-BE49-F238E27FC236}">
                <a16:creationId xmlns:a16="http://schemas.microsoft.com/office/drawing/2014/main" id="{017E94E1-6CEE-5BFC-05D4-A5B92A1ABB1F}"/>
              </a:ext>
            </a:extLst>
          </p:cNvPr>
          <p:cNvSpPr/>
          <p:nvPr/>
        </p:nvSpPr>
        <p:spPr>
          <a:xfrm>
            <a:off x="2051720" y="2564654"/>
            <a:ext cx="5040560" cy="3888432"/>
          </a:xfrm>
          <a:prstGeom prst="actionButtonBlank">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Trong</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chuyện</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có</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những</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nhân</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vật</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nào</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a:t>
            </a:r>
          </a:p>
        </p:txBody>
      </p:sp>
      <p:pic>
        <p:nvPicPr>
          <p:cNvPr id="14" name="Picture 13" descr="CUA 4.jpg">
            <a:extLst>
              <a:ext uri="{FF2B5EF4-FFF2-40B4-BE49-F238E27FC236}">
                <a16:creationId xmlns:a16="http://schemas.microsoft.com/office/drawing/2014/main" id="{C69F1B8D-3F5C-451E-8BAF-323E1896DC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125538"/>
            <a:ext cx="3052762"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UA 2.jpg">
            <a:extLst>
              <a:ext uri="{FF2B5EF4-FFF2-40B4-BE49-F238E27FC236}">
                <a16:creationId xmlns:a16="http://schemas.microsoft.com/office/drawing/2014/main" id="{C8DC481F-C8FC-104F-0D2A-26A5D132A9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125538"/>
            <a:ext cx="3097213"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8.33333E-7 3.89454E-6 L -0.38195 0.00208 " pathEditMode="relative" rAng="0" ptsTypes="AA">
                                      <p:cBhvr>
                                        <p:cTn id="6" dur="2000" fill="hold"/>
                                        <p:tgtEl>
                                          <p:spTgt spid="15"/>
                                        </p:tgtEl>
                                        <p:attrNameLst>
                                          <p:attrName>ppt_x</p:attrName>
                                          <p:attrName>ppt_y</p:attrName>
                                        </p:attrNameLst>
                                      </p:cBhvr>
                                      <p:rCtr x="-19097" y="93"/>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nodeType="clickEffect">
                                  <p:stCondLst>
                                    <p:cond delay="0"/>
                                  </p:stCondLst>
                                  <p:childTnLst>
                                    <p:animMotion origin="layout" path="M -8.33333E-7 3.89454E-6 L 0.39618 -0.00833 " pathEditMode="relative" rAng="0" ptsTypes="AA">
                                      <p:cBhvr>
                                        <p:cTn id="10" dur="2000" fill="hold"/>
                                        <p:tgtEl>
                                          <p:spTgt spid="14"/>
                                        </p:tgtEl>
                                        <p:attrNameLst>
                                          <p:attrName>ppt_x</p:attrName>
                                          <p:attrName>ppt_y</p:attrName>
                                        </p:attrNameLst>
                                      </p:cBhvr>
                                      <p:rCtr x="19809" y="-4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C:\Users\Administrator\Desktop\New folder\New folder\20191216_121614.jpg">
            <a:extLst>
              <a:ext uri="{FF2B5EF4-FFF2-40B4-BE49-F238E27FC236}">
                <a16:creationId xmlns:a16="http://schemas.microsoft.com/office/drawing/2014/main" id="{6452887E-72B6-8DB7-E177-C78E8861A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4643438" cy="359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C:\Users\Administrator\Desktop\New folder\New folder\20191216_121741.jpg">
            <a:extLst>
              <a:ext uri="{FF2B5EF4-FFF2-40B4-BE49-F238E27FC236}">
                <a16:creationId xmlns:a16="http://schemas.microsoft.com/office/drawing/2014/main" id="{DEC92B55-8385-A07E-6CA4-97F8196C8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0"/>
            <a:ext cx="4608512"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C:\Users\Administrator\Desktop\New folder\New folder\20191216_121813.jpg">
            <a:extLst>
              <a:ext uri="{FF2B5EF4-FFF2-40B4-BE49-F238E27FC236}">
                <a16:creationId xmlns:a16="http://schemas.microsoft.com/office/drawing/2014/main" id="{16BCB1E0-1045-0120-A4BF-23A64A054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73463"/>
            <a:ext cx="9144000"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1" descr="CUA 1.jpg">
            <a:extLst>
              <a:ext uri="{FF2B5EF4-FFF2-40B4-BE49-F238E27FC236}">
                <a16:creationId xmlns:a16="http://schemas.microsoft.com/office/drawing/2014/main" id="{BFBD0D90-4B04-C830-2272-91EF133A63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ction Button: Custom 4">
            <a:hlinkClick r:id="" action="ppaction://noaction" highlightClick="1"/>
            <a:extLst>
              <a:ext uri="{FF2B5EF4-FFF2-40B4-BE49-F238E27FC236}">
                <a16:creationId xmlns:a16="http://schemas.microsoft.com/office/drawing/2014/main" id="{AE90E260-E46D-46E7-D486-E5D8E0A7490C}"/>
              </a:ext>
            </a:extLst>
          </p:cNvPr>
          <p:cNvSpPr/>
          <p:nvPr/>
        </p:nvSpPr>
        <p:spPr>
          <a:xfrm>
            <a:off x="2051720" y="2564654"/>
            <a:ext cx="5040560" cy="3888432"/>
          </a:xfrm>
          <a:prstGeom prst="actionButtonBlank">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Ai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là</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người</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đã</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trồng</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hạt</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bí</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Bé</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Quyên</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đã</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chăm</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sóc</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bí</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con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như</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thế</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nào</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a:t>
            </a:r>
          </a:p>
        </p:txBody>
      </p:sp>
      <p:pic>
        <p:nvPicPr>
          <p:cNvPr id="14" name="Picture 13" descr="CUA 4.jpg">
            <a:extLst>
              <a:ext uri="{FF2B5EF4-FFF2-40B4-BE49-F238E27FC236}">
                <a16:creationId xmlns:a16="http://schemas.microsoft.com/office/drawing/2014/main" id="{57B2D745-BBDF-99FB-1620-0B9CCC8E79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1042988"/>
            <a:ext cx="3052763"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UA 2.jpg">
            <a:extLst>
              <a:ext uri="{FF2B5EF4-FFF2-40B4-BE49-F238E27FC236}">
                <a16:creationId xmlns:a16="http://schemas.microsoft.com/office/drawing/2014/main" id="{8014624B-CED9-EB47-8046-6D9FC1DF11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4788" y="1046163"/>
            <a:ext cx="3097212"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8.33333E-7 3.89454E-6 L -0.38195 0.00208 " pathEditMode="relative" rAng="0" ptsTypes="AA">
                                      <p:cBhvr>
                                        <p:cTn id="6" dur="2000" fill="hold"/>
                                        <p:tgtEl>
                                          <p:spTgt spid="15"/>
                                        </p:tgtEl>
                                        <p:attrNameLst>
                                          <p:attrName>ppt_x</p:attrName>
                                          <p:attrName>ppt_y</p:attrName>
                                        </p:attrNameLst>
                                      </p:cBhvr>
                                      <p:rCtr x="-19097" y="93"/>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nodeType="clickEffect">
                                  <p:stCondLst>
                                    <p:cond delay="0"/>
                                  </p:stCondLst>
                                  <p:childTnLst>
                                    <p:animMotion origin="layout" path="M -8.33333E-7 3.89454E-6 L 0.39618 -0.00833 " pathEditMode="relative" rAng="0" ptsTypes="AA">
                                      <p:cBhvr>
                                        <p:cTn id="10" dur="2000" fill="hold"/>
                                        <p:tgtEl>
                                          <p:spTgt spid="14"/>
                                        </p:tgtEl>
                                        <p:attrNameLst>
                                          <p:attrName>ppt_x</p:attrName>
                                          <p:attrName>ppt_y</p:attrName>
                                        </p:attrNameLst>
                                      </p:cBhvr>
                                      <p:rCtr x="19809" y="-4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Users\Administrator\Desktop\New folder\New folder\20191216_121614.jpg">
            <a:extLst>
              <a:ext uri="{FF2B5EF4-FFF2-40B4-BE49-F238E27FC236}">
                <a16:creationId xmlns:a16="http://schemas.microsoft.com/office/drawing/2014/main" id="{C5189605-146E-4064-F1D7-C34701F47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oi3">
            <a:extLst>
              <a:ext uri="{FF2B5EF4-FFF2-40B4-BE49-F238E27FC236}">
                <a16:creationId xmlns:a16="http://schemas.microsoft.com/office/drawing/2014/main" id="{DD66B9D0-379D-F401-4C98-8E4130673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4251325"/>
            <a:ext cx="24622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7F701708-11AF-1BA5-B997-93D33FE2DE38}"/>
              </a:ext>
            </a:extLst>
          </p:cNvPr>
          <p:cNvSpPr>
            <a:spLocks noGrp="1" noChangeArrowheads="1"/>
          </p:cNvSpPr>
          <p:nvPr>
            <p:ph type="title"/>
          </p:nvPr>
        </p:nvSpPr>
        <p:spPr>
          <a:xfrm>
            <a:off x="838200" y="5032375"/>
            <a:ext cx="5867400" cy="1143000"/>
          </a:xfrm>
        </p:spPr>
        <p:txBody>
          <a:bodyPr/>
          <a:lstStyle/>
          <a:p>
            <a:pPr eaLnBrk="1" hangingPunct="1"/>
            <a:r>
              <a:rPr lang="en-US" altLang="en-US" sz="5400" b="1">
                <a:solidFill>
                  <a:srgbClr val="009900"/>
                </a:solidFill>
              </a:rPr>
              <a:t>ĐỐ BÉ HẠT GÌ</a:t>
            </a:r>
            <a:r>
              <a:rPr lang="en-US" altLang="en-US" sz="4800">
                <a:solidFill>
                  <a:srgbClr val="009900"/>
                </a:solidFill>
              </a:rPr>
              <a:t> </a:t>
            </a:r>
            <a:endParaRPr lang="vi-VN" altLang="en-US" sz="4800">
              <a:solidFill>
                <a:srgbClr val="009900"/>
              </a:solidFill>
            </a:endParaRPr>
          </a:p>
        </p:txBody>
      </p:sp>
      <p:pic>
        <p:nvPicPr>
          <p:cNvPr id="7172" name="Picture 1">
            <a:extLst>
              <a:ext uri="{FF2B5EF4-FFF2-40B4-BE49-F238E27FC236}">
                <a16:creationId xmlns:a16="http://schemas.microsoft.com/office/drawing/2014/main" id="{ADC7340F-8FD3-1044-238D-A1C387730A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5956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anim calcmode="lin" valueType="num">
                                      <p:cBhvr>
                                        <p:cTn id="8" dur="500" fill="hold"/>
                                        <p:tgtEl>
                                          <p:spTgt spid="6147"/>
                                        </p:tgtEl>
                                        <p:attrNameLst>
                                          <p:attrName>ppt_w</p:attrName>
                                        </p:attrNameLst>
                                      </p:cBhvr>
                                      <p:tavLst>
                                        <p:tav tm="0" fmla="#ppt_w*sin(2.5*pi*$)">
                                          <p:val>
                                            <p:fltVal val="0"/>
                                          </p:val>
                                        </p:tav>
                                        <p:tav tm="100000">
                                          <p:val>
                                            <p:fltVal val="1"/>
                                          </p:val>
                                        </p:tav>
                                      </p:tavLst>
                                    </p:anim>
                                    <p:anim calcmode="lin" valueType="num">
                                      <p:cBhvr>
                                        <p:cTn id="9" dur="500" fill="hold"/>
                                        <p:tgtEl>
                                          <p:spTgt spid="6147"/>
                                        </p:tgtEl>
                                        <p:attrNameLst>
                                          <p:attrName>ppt_h</p:attrName>
                                        </p:attrNameLst>
                                      </p:cBhvr>
                                      <p:tavLst>
                                        <p:tav tm="0">
                                          <p:val>
                                            <p:strVal val="#ppt_h"/>
                                          </p:val>
                                        </p:tav>
                                        <p:tav tm="100000">
                                          <p:val>
                                            <p:strVal val="#ppt_h"/>
                                          </p:val>
                                        </p:tav>
                                      </p:tavLst>
                                    </p:anim>
                                  </p:childTnLst>
                                </p:cTn>
                              </p:par>
                              <p:par>
                                <p:cTn id="10" presetID="26"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80">
                                          <p:stCondLst>
                                            <p:cond delay="0"/>
                                          </p:stCondLst>
                                        </p:cTn>
                                        <p:tgtEl>
                                          <p:spTgt spid="6146"/>
                                        </p:tgtEl>
                                      </p:cBhvr>
                                    </p:animEffect>
                                    <p:anim calcmode="lin" valueType="num">
                                      <p:cBhvr>
                                        <p:cTn id="13"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8" dur="26">
                                          <p:stCondLst>
                                            <p:cond delay="650"/>
                                          </p:stCondLst>
                                        </p:cTn>
                                        <p:tgtEl>
                                          <p:spTgt spid="6146"/>
                                        </p:tgtEl>
                                      </p:cBhvr>
                                      <p:to x="100000" y="60000"/>
                                    </p:animScale>
                                    <p:animScale>
                                      <p:cBhvr>
                                        <p:cTn id="19" dur="166" decel="50000">
                                          <p:stCondLst>
                                            <p:cond delay="676"/>
                                          </p:stCondLst>
                                        </p:cTn>
                                        <p:tgtEl>
                                          <p:spTgt spid="6146"/>
                                        </p:tgtEl>
                                      </p:cBhvr>
                                      <p:to x="100000" y="100000"/>
                                    </p:animScale>
                                    <p:animScale>
                                      <p:cBhvr>
                                        <p:cTn id="20" dur="26">
                                          <p:stCondLst>
                                            <p:cond delay="1312"/>
                                          </p:stCondLst>
                                        </p:cTn>
                                        <p:tgtEl>
                                          <p:spTgt spid="6146"/>
                                        </p:tgtEl>
                                      </p:cBhvr>
                                      <p:to x="100000" y="80000"/>
                                    </p:animScale>
                                    <p:animScale>
                                      <p:cBhvr>
                                        <p:cTn id="21" dur="166" decel="50000">
                                          <p:stCondLst>
                                            <p:cond delay="1338"/>
                                          </p:stCondLst>
                                        </p:cTn>
                                        <p:tgtEl>
                                          <p:spTgt spid="6146"/>
                                        </p:tgtEl>
                                      </p:cBhvr>
                                      <p:to x="100000" y="100000"/>
                                    </p:animScale>
                                    <p:animScale>
                                      <p:cBhvr>
                                        <p:cTn id="22" dur="26">
                                          <p:stCondLst>
                                            <p:cond delay="1642"/>
                                          </p:stCondLst>
                                        </p:cTn>
                                        <p:tgtEl>
                                          <p:spTgt spid="6146"/>
                                        </p:tgtEl>
                                      </p:cBhvr>
                                      <p:to x="100000" y="90000"/>
                                    </p:animScale>
                                    <p:animScale>
                                      <p:cBhvr>
                                        <p:cTn id="23" dur="166" decel="50000">
                                          <p:stCondLst>
                                            <p:cond delay="1668"/>
                                          </p:stCondLst>
                                        </p:cTn>
                                        <p:tgtEl>
                                          <p:spTgt spid="6146"/>
                                        </p:tgtEl>
                                      </p:cBhvr>
                                      <p:to x="100000" y="100000"/>
                                    </p:animScale>
                                    <p:animScale>
                                      <p:cBhvr>
                                        <p:cTn id="24" dur="26">
                                          <p:stCondLst>
                                            <p:cond delay="1808"/>
                                          </p:stCondLst>
                                        </p:cTn>
                                        <p:tgtEl>
                                          <p:spTgt spid="6146"/>
                                        </p:tgtEl>
                                      </p:cBhvr>
                                      <p:to x="100000" y="95000"/>
                                    </p:animScale>
                                    <p:animScale>
                                      <p:cBhvr>
                                        <p:cTn id="25"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1" descr="CUA 1.jpg">
            <a:extLst>
              <a:ext uri="{FF2B5EF4-FFF2-40B4-BE49-F238E27FC236}">
                <a16:creationId xmlns:a16="http://schemas.microsoft.com/office/drawing/2014/main" id="{BF8B97F2-4070-96A5-99D2-36F9037847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ction Button: Custom 4">
            <a:hlinkClick r:id="" action="ppaction://noaction" highlightClick="1"/>
            <a:extLst>
              <a:ext uri="{FF2B5EF4-FFF2-40B4-BE49-F238E27FC236}">
                <a16:creationId xmlns:a16="http://schemas.microsoft.com/office/drawing/2014/main" id="{6BADE450-BE4C-A5B8-40A5-596114369271}"/>
              </a:ext>
            </a:extLst>
          </p:cNvPr>
          <p:cNvSpPr/>
          <p:nvPr/>
        </p:nvSpPr>
        <p:spPr>
          <a:xfrm>
            <a:off x="2051720" y="2564654"/>
            <a:ext cx="5040560" cy="3888432"/>
          </a:xfrm>
          <a:prstGeom prst="actionButtonBlank">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Ai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đã</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đánh</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thức</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bí</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con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dậy</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a:t>
            </a:r>
          </a:p>
        </p:txBody>
      </p:sp>
      <p:pic>
        <p:nvPicPr>
          <p:cNvPr id="14" name="Picture 13" descr="CUA 4.jpg">
            <a:extLst>
              <a:ext uri="{FF2B5EF4-FFF2-40B4-BE49-F238E27FC236}">
                <a16:creationId xmlns:a16="http://schemas.microsoft.com/office/drawing/2014/main" id="{33336C1F-46CD-52EC-B9AD-79DC4429BC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1111250"/>
            <a:ext cx="3052763"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UA 2.jpg">
            <a:extLst>
              <a:ext uri="{FF2B5EF4-FFF2-40B4-BE49-F238E27FC236}">
                <a16:creationId xmlns:a16="http://schemas.microsoft.com/office/drawing/2014/main" id="{CEF3AFC0-0BA8-32D7-C3B2-A6416165D1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9863" y="1111250"/>
            <a:ext cx="3097212"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8.33333E-7 3.89454E-6 L -0.38195 0.00208 " pathEditMode="relative" rAng="0" ptsTypes="AA">
                                      <p:cBhvr>
                                        <p:cTn id="6" dur="2000" fill="hold"/>
                                        <p:tgtEl>
                                          <p:spTgt spid="15"/>
                                        </p:tgtEl>
                                        <p:attrNameLst>
                                          <p:attrName>ppt_x</p:attrName>
                                          <p:attrName>ppt_y</p:attrName>
                                        </p:attrNameLst>
                                      </p:cBhvr>
                                      <p:rCtr x="-19097" y="93"/>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nodeType="clickEffect">
                                  <p:stCondLst>
                                    <p:cond delay="0"/>
                                  </p:stCondLst>
                                  <p:childTnLst>
                                    <p:animMotion origin="layout" path="M -8.33333E-7 3.89454E-6 L 0.39618 -0.00833 " pathEditMode="relative" rAng="0" ptsTypes="AA">
                                      <p:cBhvr>
                                        <p:cTn id="10" dur="2000" fill="hold"/>
                                        <p:tgtEl>
                                          <p:spTgt spid="14"/>
                                        </p:tgtEl>
                                        <p:attrNameLst>
                                          <p:attrName>ppt_x</p:attrName>
                                          <p:attrName>ppt_y</p:attrName>
                                        </p:attrNameLst>
                                      </p:cBhvr>
                                      <p:rCtr x="19809" y="-4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46EE1C1-0845-7BD6-0209-6CFA88CC0366}"/>
              </a:ext>
            </a:extLst>
          </p:cNvPr>
          <p:cNvSpPr>
            <a:spLocks noGrp="1"/>
          </p:cNvSpPr>
          <p:nvPr>
            <p:ph type="title"/>
          </p:nvPr>
        </p:nvSpPr>
        <p:spPr/>
        <p:txBody>
          <a:bodyPr/>
          <a:lstStyle/>
          <a:p>
            <a:pPr eaLnBrk="1" hangingPunct="1"/>
            <a:endParaRPr lang="en-US" altLang="en-US"/>
          </a:p>
        </p:txBody>
      </p:sp>
      <p:sp>
        <p:nvSpPr>
          <p:cNvPr id="26627" name="Content Placeholder 2">
            <a:extLst>
              <a:ext uri="{FF2B5EF4-FFF2-40B4-BE49-F238E27FC236}">
                <a16:creationId xmlns:a16="http://schemas.microsoft.com/office/drawing/2014/main" id="{482A818C-AE92-F716-6AF4-88BAAA93803D}"/>
              </a:ext>
            </a:extLst>
          </p:cNvPr>
          <p:cNvSpPr>
            <a:spLocks noGrp="1"/>
          </p:cNvSpPr>
          <p:nvPr>
            <p:ph idx="1"/>
          </p:nvPr>
        </p:nvSpPr>
        <p:spPr/>
        <p:txBody>
          <a:bodyPr/>
          <a:lstStyle/>
          <a:p>
            <a:pPr eaLnBrk="1" hangingPunct="1"/>
            <a:endParaRPr lang="en-US" altLang="en-US"/>
          </a:p>
        </p:txBody>
      </p:sp>
      <p:pic>
        <p:nvPicPr>
          <p:cNvPr id="26628" name="Picture 2" descr="C:\Users\Administrator\Desktop\New folder\New folder\20191216_121708.jpg">
            <a:extLst>
              <a:ext uri="{FF2B5EF4-FFF2-40B4-BE49-F238E27FC236}">
                <a16:creationId xmlns:a16="http://schemas.microsoft.com/office/drawing/2014/main" id="{4A9EC48C-678D-FC63-036E-48BFAEFFC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5875"/>
            <a:ext cx="10153650" cy="69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1" descr="CUA 1.jpg">
            <a:extLst>
              <a:ext uri="{FF2B5EF4-FFF2-40B4-BE49-F238E27FC236}">
                <a16:creationId xmlns:a16="http://schemas.microsoft.com/office/drawing/2014/main" id="{A22813FE-C938-7972-5517-70306F1DE0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ction Button: Custom 4">
            <a:hlinkClick r:id="" action="ppaction://noaction" highlightClick="1"/>
            <a:extLst>
              <a:ext uri="{FF2B5EF4-FFF2-40B4-BE49-F238E27FC236}">
                <a16:creationId xmlns:a16="http://schemas.microsoft.com/office/drawing/2014/main" id="{C105858D-988A-4DCC-2CD3-54914A8F2E17}"/>
              </a:ext>
            </a:extLst>
          </p:cNvPr>
          <p:cNvSpPr/>
          <p:nvPr/>
        </p:nvSpPr>
        <p:spPr>
          <a:xfrm>
            <a:off x="2051720" y="2564654"/>
            <a:ext cx="5040560" cy="3888432"/>
          </a:xfrm>
          <a:prstGeom prst="actionButtonBlank">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Ai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đã</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xuất</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hiện</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làm</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bí</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khiếp</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sợ</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a:t>
            </a:r>
          </a:p>
        </p:txBody>
      </p:sp>
      <p:pic>
        <p:nvPicPr>
          <p:cNvPr id="14" name="Picture 13" descr="CUA 4.jpg">
            <a:extLst>
              <a:ext uri="{FF2B5EF4-FFF2-40B4-BE49-F238E27FC236}">
                <a16:creationId xmlns:a16="http://schemas.microsoft.com/office/drawing/2014/main" id="{11E4F11C-053C-7A6B-6A77-52B9A42B0C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125538"/>
            <a:ext cx="3052762"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UA 2.jpg">
            <a:extLst>
              <a:ext uri="{FF2B5EF4-FFF2-40B4-BE49-F238E27FC236}">
                <a16:creationId xmlns:a16="http://schemas.microsoft.com/office/drawing/2014/main" id="{6F160D30-87AB-6874-F3E6-33B4DD5866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0650" y="1104900"/>
            <a:ext cx="3097213"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8.33333E-7 3.89454E-6 L -0.38195 0.00208 " pathEditMode="relative" rAng="0" ptsTypes="AA">
                                      <p:cBhvr>
                                        <p:cTn id="6" dur="2000" fill="hold"/>
                                        <p:tgtEl>
                                          <p:spTgt spid="15"/>
                                        </p:tgtEl>
                                        <p:attrNameLst>
                                          <p:attrName>ppt_x</p:attrName>
                                          <p:attrName>ppt_y</p:attrName>
                                        </p:attrNameLst>
                                      </p:cBhvr>
                                      <p:rCtr x="-19097" y="93"/>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nodeType="clickEffect">
                                  <p:stCondLst>
                                    <p:cond delay="0"/>
                                  </p:stCondLst>
                                  <p:childTnLst>
                                    <p:animMotion origin="layout" path="M -8.33333E-7 3.89454E-6 L 0.39618 -0.00833 " pathEditMode="relative" rAng="0" ptsTypes="AA">
                                      <p:cBhvr>
                                        <p:cTn id="10" dur="2000" fill="hold"/>
                                        <p:tgtEl>
                                          <p:spTgt spid="14"/>
                                        </p:tgtEl>
                                        <p:attrNameLst>
                                          <p:attrName>ppt_x</p:attrName>
                                          <p:attrName>ppt_y</p:attrName>
                                        </p:attrNameLst>
                                      </p:cBhvr>
                                      <p:rCtr x="19809" y="-4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dministrator\Desktop\New folder\New folder\20191216_121813.jpg">
            <a:extLst>
              <a:ext uri="{FF2B5EF4-FFF2-40B4-BE49-F238E27FC236}">
                <a16:creationId xmlns:a16="http://schemas.microsoft.com/office/drawing/2014/main" id="{35E19C4F-400C-710D-1185-33FA01902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1" descr="CUA 1.jpg">
            <a:extLst>
              <a:ext uri="{FF2B5EF4-FFF2-40B4-BE49-F238E27FC236}">
                <a16:creationId xmlns:a16="http://schemas.microsoft.com/office/drawing/2014/main" id="{C192AD25-B587-B356-3C03-E2792527C4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ction Button: Custom 4">
            <a:hlinkClick r:id="" action="ppaction://noaction" highlightClick="1"/>
            <a:extLst>
              <a:ext uri="{FF2B5EF4-FFF2-40B4-BE49-F238E27FC236}">
                <a16:creationId xmlns:a16="http://schemas.microsoft.com/office/drawing/2014/main" id="{4E3EF04C-3E30-30C3-4C58-F58DE00F63CB}"/>
              </a:ext>
            </a:extLst>
          </p:cNvPr>
          <p:cNvSpPr/>
          <p:nvPr/>
        </p:nvSpPr>
        <p:spPr>
          <a:xfrm>
            <a:off x="2051720" y="2564654"/>
            <a:ext cx="5040560" cy="3888432"/>
          </a:xfrm>
          <a:prstGeom prst="actionButtonBlank">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Bé</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Quyên</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đã</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làm</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gì</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với</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lão</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sâu</a:t>
            </a:r>
            <a:r>
              <a:rPr lang="en-US" sz="28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a:t>
            </a:r>
          </a:p>
        </p:txBody>
      </p:sp>
      <p:pic>
        <p:nvPicPr>
          <p:cNvPr id="14" name="Picture 13" descr="CUA 4.jpg">
            <a:extLst>
              <a:ext uri="{FF2B5EF4-FFF2-40B4-BE49-F238E27FC236}">
                <a16:creationId xmlns:a16="http://schemas.microsoft.com/office/drawing/2014/main" id="{2C1DCE74-C611-0B33-D3C0-4A0AF8A38B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104900"/>
            <a:ext cx="3052762"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UA 2.jpg">
            <a:extLst>
              <a:ext uri="{FF2B5EF4-FFF2-40B4-BE49-F238E27FC236}">
                <a16:creationId xmlns:a16="http://schemas.microsoft.com/office/drawing/2014/main" id="{9CAC5C38-7BD9-5BE3-4A12-F817F51D0C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104900"/>
            <a:ext cx="3095625"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8.33333E-7 3.89454E-6 L -0.38195 0.00208 " pathEditMode="relative" rAng="0" ptsTypes="AA">
                                      <p:cBhvr>
                                        <p:cTn id="6" dur="2000" fill="hold"/>
                                        <p:tgtEl>
                                          <p:spTgt spid="15"/>
                                        </p:tgtEl>
                                        <p:attrNameLst>
                                          <p:attrName>ppt_x</p:attrName>
                                          <p:attrName>ppt_y</p:attrName>
                                        </p:attrNameLst>
                                      </p:cBhvr>
                                      <p:rCtr x="-19097" y="93"/>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nodeType="clickEffect">
                                  <p:stCondLst>
                                    <p:cond delay="0"/>
                                  </p:stCondLst>
                                  <p:childTnLst>
                                    <p:animMotion origin="layout" path="M -8.33333E-7 3.89454E-6 L 0.39618 -0.00833 " pathEditMode="relative" rAng="0" ptsTypes="AA">
                                      <p:cBhvr>
                                        <p:cTn id="10" dur="2000" fill="hold"/>
                                        <p:tgtEl>
                                          <p:spTgt spid="14"/>
                                        </p:tgtEl>
                                        <p:attrNameLst>
                                          <p:attrName>ppt_x</p:attrName>
                                          <p:attrName>ppt_y</p:attrName>
                                        </p:attrNameLst>
                                      </p:cBhvr>
                                      <p:rCtr x="19809" y="-4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dministrator\Desktop\New folder\New folder\20191216_122413.jpg">
            <a:extLst>
              <a:ext uri="{FF2B5EF4-FFF2-40B4-BE49-F238E27FC236}">
                <a16:creationId xmlns:a16="http://schemas.microsoft.com/office/drawing/2014/main" id="{EE7A698F-9A05-1CA3-A26D-D3252851F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a:extLst>
              <a:ext uri="{FF2B5EF4-FFF2-40B4-BE49-F238E27FC236}">
                <a16:creationId xmlns:a16="http://schemas.microsoft.com/office/drawing/2014/main" id="{D63617C7-8847-9986-1CC0-0231C0D43E12}"/>
              </a:ext>
            </a:extLst>
          </p:cNvPr>
          <p:cNvSpPr/>
          <p:nvPr/>
        </p:nvSpPr>
        <p:spPr>
          <a:xfrm>
            <a:off x="971550" y="1196975"/>
            <a:ext cx="7200900" cy="1871663"/>
          </a:xfrm>
          <a:prstGeom prst="wav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chemeClr val="tx1">
                    <a:lumMod val="95000"/>
                    <a:lumOff val="5000"/>
                  </a:schemeClr>
                </a:solidFill>
              </a:rPr>
              <a:t>Giáo</a:t>
            </a:r>
            <a:r>
              <a:rPr lang="en-US" sz="2000" b="1" dirty="0">
                <a:solidFill>
                  <a:schemeClr val="tx1">
                    <a:lumMod val="95000"/>
                    <a:lumOff val="5000"/>
                  </a:schemeClr>
                </a:solidFill>
              </a:rPr>
              <a:t> </a:t>
            </a:r>
            <a:r>
              <a:rPr lang="en-US" sz="2000" b="1" dirty="0" err="1">
                <a:solidFill>
                  <a:schemeClr val="tx1">
                    <a:lumMod val="95000"/>
                    <a:lumOff val="5000"/>
                  </a:schemeClr>
                </a:solidFill>
              </a:rPr>
              <a:t>dục</a:t>
            </a:r>
            <a:r>
              <a:rPr lang="en-US" sz="2000" b="1" dirty="0">
                <a:solidFill>
                  <a:schemeClr val="tx1">
                    <a:lumMod val="95000"/>
                    <a:lumOff val="5000"/>
                  </a:schemeClr>
                </a:solidFill>
              </a:rPr>
              <a:t> </a:t>
            </a:r>
            <a:r>
              <a:rPr lang="en-US" sz="2000" b="1" dirty="0" err="1">
                <a:solidFill>
                  <a:schemeClr val="tx1">
                    <a:lumMod val="95000"/>
                    <a:lumOff val="5000"/>
                  </a:schemeClr>
                </a:solidFill>
              </a:rPr>
              <a:t>trẻ</a:t>
            </a:r>
            <a:r>
              <a:rPr lang="en-US" sz="2000" b="1" dirty="0">
                <a:solidFill>
                  <a:schemeClr val="tx1">
                    <a:lumMod val="95000"/>
                    <a:lumOff val="5000"/>
                  </a:schemeClr>
                </a:solidFill>
              </a:rPr>
              <a:t>: </a:t>
            </a:r>
            <a:r>
              <a:rPr lang="en-US" sz="2000" b="1" dirty="0" err="1">
                <a:solidFill>
                  <a:schemeClr val="tx1">
                    <a:lumMod val="95000"/>
                    <a:lumOff val="5000"/>
                  </a:schemeClr>
                </a:solidFill>
              </a:rPr>
              <a:t>Học</a:t>
            </a:r>
            <a:r>
              <a:rPr lang="en-US" sz="2000" b="1" dirty="0">
                <a:solidFill>
                  <a:schemeClr val="tx1">
                    <a:lumMod val="95000"/>
                    <a:lumOff val="5000"/>
                  </a:schemeClr>
                </a:solidFill>
              </a:rPr>
              <a:t> </a:t>
            </a:r>
            <a:r>
              <a:rPr lang="en-US" sz="2000" b="1" dirty="0" err="1">
                <a:solidFill>
                  <a:schemeClr val="tx1">
                    <a:lumMod val="95000"/>
                    <a:lumOff val="5000"/>
                  </a:schemeClr>
                </a:solidFill>
              </a:rPr>
              <a:t>tập</a:t>
            </a:r>
            <a:r>
              <a:rPr lang="en-US" sz="2000" b="1" dirty="0">
                <a:solidFill>
                  <a:schemeClr val="tx1">
                    <a:lumMod val="95000"/>
                    <a:lumOff val="5000"/>
                  </a:schemeClr>
                </a:solidFill>
              </a:rPr>
              <a:t> </a:t>
            </a:r>
            <a:r>
              <a:rPr lang="en-US" sz="2000" b="1" dirty="0" err="1">
                <a:solidFill>
                  <a:schemeClr val="tx1">
                    <a:lumMod val="95000"/>
                    <a:lumOff val="5000"/>
                  </a:schemeClr>
                </a:solidFill>
              </a:rPr>
              <a:t>đức</a:t>
            </a:r>
            <a:r>
              <a:rPr lang="en-US" sz="2000" b="1" dirty="0">
                <a:solidFill>
                  <a:schemeClr val="tx1">
                    <a:lumMod val="95000"/>
                    <a:lumOff val="5000"/>
                  </a:schemeClr>
                </a:solidFill>
              </a:rPr>
              <a:t> </a:t>
            </a:r>
            <a:r>
              <a:rPr lang="en-US" sz="2000" b="1" dirty="0" err="1">
                <a:solidFill>
                  <a:schemeClr val="tx1">
                    <a:lumMod val="95000"/>
                    <a:lumOff val="5000"/>
                  </a:schemeClr>
                </a:solidFill>
              </a:rPr>
              <a:t>tính</a:t>
            </a:r>
            <a:r>
              <a:rPr lang="en-US" sz="2000" b="1" dirty="0">
                <a:solidFill>
                  <a:schemeClr val="tx1">
                    <a:lumMod val="95000"/>
                    <a:lumOff val="5000"/>
                  </a:schemeClr>
                </a:solidFill>
              </a:rPr>
              <a:t> </a:t>
            </a:r>
            <a:r>
              <a:rPr lang="en-US" sz="2000" b="1" dirty="0" err="1">
                <a:solidFill>
                  <a:schemeClr val="tx1">
                    <a:lumMod val="95000"/>
                    <a:lumOff val="5000"/>
                  </a:schemeClr>
                </a:solidFill>
              </a:rPr>
              <a:t>chăm</a:t>
            </a:r>
            <a:r>
              <a:rPr lang="en-US" sz="2000" b="1" dirty="0">
                <a:solidFill>
                  <a:schemeClr val="tx1">
                    <a:lumMod val="95000"/>
                    <a:lumOff val="5000"/>
                  </a:schemeClr>
                </a:solidFill>
              </a:rPr>
              <a:t> </a:t>
            </a:r>
            <a:r>
              <a:rPr lang="en-US" sz="2000" b="1" dirty="0" err="1">
                <a:solidFill>
                  <a:schemeClr val="tx1">
                    <a:lumMod val="95000"/>
                    <a:lumOff val="5000"/>
                  </a:schemeClr>
                </a:solidFill>
              </a:rPr>
              <a:t>chỉ</a:t>
            </a:r>
            <a:r>
              <a:rPr lang="en-US" sz="2000" b="1" dirty="0">
                <a:solidFill>
                  <a:schemeClr val="tx1">
                    <a:lumMod val="95000"/>
                    <a:lumOff val="5000"/>
                  </a:schemeClr>
                </a:solidFill>
              </a:rPr>
              <a:t> </a:t>
            </a:r>
            <a:r>
              <a:rPr lang="en-US" sz="2000" b="1" dirty="0" err="1">
                <a:solidFill>
                  <a:schemeClr val="tx1">
                    <a:lumMod val="95000"/>
                    <a:lumOff val="5000"/>
                  </a:schemeClr>
                </a:solidFill>
              </a:rPr>
              <a:t>của</a:t>
            </a:r>
            <a:r>
              <a:rPr lang="en-US" sz="2000" b="1" dirty="0">
                <a:solidFill>
                  <a:schemeClr val="tx1">
                    <a:lumMod val="95000"/>
                    <a:lumOff val="5000"/>
                  </a:schemeClr>
                </a:solidFill>
              </a:rPr>
              <a:t> </a:t>
            </a:r>
            <a:r>
              <a:rPr lang="en-US" sz="2000" b="1" dirty="0" err="1">
                <a:solidFill>
                  <a:schemeClr val="tx1">
                    <a:lumMod val="95000"/>
                    <a:lumOff val="5000"/>
                  </a:schemeClr>
                </a:solidFill>
              </a:rPr>
              <a:t>bé</a:t>
            </a:r>
            <a:r>
              <a:rPr lang="en-US" sz="2000" b="1" dirty="0">
                <a:solidFill>
                  <a:schemeClr val="tx1">
                    <a:lumMod val="95000"/>
                    <a:lumOff val="5000"/>
                  </a:schemeClr>
                </a:solidFill>
              </a:rPr>
              <a:t> </a:t>
            </a:r>
            <a:r>
              <a:rPr lang="en-US" sz="2000" b="1" dirty="0" err="1">
                <a:solidFill>
                  <a:schemeClr val="tx1">
                    <a:lumMod val="95000"/>
                    <a:lumOff val="5000"/>
                  </a:schemeClr>
                </a:solidFill>
              </a:rPr>
              <a:t>Quyên</a:t>
            </a:r>
            <a:r>
              <a:rPr lang="en-US" sz="2000" b="1" dirty="0">
                <a:solidFill>
                  <a:schemeClr val="tx1">
                    <a:lumMod val="95000"/>
                    <a:lumOff val="5000"/>
                  </a:schemeClr>
                </a:solidFill>
              </a:rPr>
              <a:t>, </a:t>
            </a:r>
            <a:r>
              <a:rPr lang="en-US" sz="2000" b="1" dirty="0" err="1">
                <a:solidFill>
                  <a:schemeClr val="tx1">
                    <a:lumMod val="95000"/>
                    <a:lumOff val="5000"/>
                  </a:schemeClr>
                </a:solidFill>
              </a:rPr>
              <a:t>biết</a:t>
            </a:r>
            <a:r>
              <a:rPr lang="en-US" sz="2000" b="1" dirty="0">
                <a:solidFill>
                  <a:schemeClr val="tx1">
                    <a:lumMod val="95000"/>
                    <a:lumOff val="5000"/>
                  </a:schemeClr>
                </a:solidFill>
              </a:rPr>
              <a:t> </a:t>
            </a:r>
            <a:r>
              <a:rPr lang="en-US" sz="2000" b="1" dirty="0" err="1">
                <a:solidFill>
                  <a:schemeClr val="tx1">
                    <a:lumMod val="95000"/>
                    <a:lumOff val="5000"/>
                  </a:schemeClr>
                </a:solidFill>
              </a:rPr>
              <a:t>trồng</a:t>
            </a:r>
            <a:r>
              <a:rPr lang="en-US" sz="2000" b="1" dirty="0">
                <a:solidFill>
                  <a:schemeClr val="tx1">
                    <a:lumMod val="95000"/>
                    <a:lumOff val="5000"/>
                  </a:schemeClr>
                </a:solidFill>
              </a:rPr>
              <a:t> </a:t>
            </a:r>
            <a:r>
              <a:rPr lang="en-US" sz="2000" b="1" dirty="0" err="1">
                <a:solidFill>
                  <a:schemeClr val="tx1">
                    <a:lumMod val="95000"/>
                    <a:lumOff val="5000"/>
                  </a:schemeClr>
                </a:solidFill>
              </a:rPr>
              <a:t>và</a:t>
            </a:r>
            <a:r>
              <a:rPr lang="en-US" sz="2000" b="1" dirty="0">
                <a:solidFill>
                  <a:schemeClr val="tx1">
                    <a:lumMod val="95000"/>
                    <a:lumOff val="5000"/>
                  </a:schemeClr>
                </a:solidFill>
              </a:rPr>
              <a:t> </a:t>
            </a:r>
            <a:r>
              <a:rPr lang="en-US" sz="2000" b="1" dirty="0" err="1">
                <a:solidFill>
                  <a:schemeClr val="tx1">
                    <a:lumMod val="95000"/>
                    <a:lumOff val="5000"/>
                  </a:schemeClr>
                </a:solidFill>
              </a:rPr>
              <a:t>chăm</a:t>
            </a:r>
            <a:r>
              <a:rPr lang="en-US" sz="2000" b="1" dirty="0">
                <a:solidFill>
                  <a:schemeClr val="tx1">
                    <a:lumMod val="95000"/>
                    <a:lumOff val="5000"/>
                  </a:schemeClr>
                </a:solidFill>
              </a:rPr>
              <a:t> </a:t>
            </a:r>
            <a:r>
              <a:rPr lang="en-US" sz="2000" b="1" dirty="0" err="1">
                <a:solidFill>
                  <a:schemeClr val="tx1">
                    <a:lumMod val="95000"/>
                    <a:lumOff val="5000"/>
                  </a:schemeClr>
                </a:solidFill>
              </a:rPr>
              <a:t>sóc</a:t>
            </a:r>
            <a:r>
              <a:rPr lang="en-US" sz="2000" b="1" dirty="0">
                <a:solidFill>
                  <a:schemeClr val="tx1">
                    <a:lumMod val="95000"/>
                    <a:lumOff val="5000"/>
                  </a:schemeClr>
                </a:solidFill>
              </a:rPr>
              <a:t> </a:t>
            </a:r>
            <a:r>
              <a:rPr lang="en-US" sz="2000" b="1" dirty="0" err="1">
                <a:solidFill>
                  <a:schemeClr val="tx1">
                    <a:lumMod val="95000"/>
                    <a:lumOff val="5000"/>
                  </a:schemeClr>
                </a:solidFill>
              </a:rPr>
              <a:t>các</a:t>
            </a:r>
            <a:r>
              <a:rPr lang="en-US" sz="2000" b="1" dirty="0">
                <a:solidFill>
                  <a:schemeClr val="tx1">
                    <a:lumMod val="95000"/>
                    <a:lumOff val="5000"/>
                  </a:schemeClr>
                </a:solidFill>
              </a:rPr>
              <a:t> </a:t>
            </a:r>
            <a:r>
              <a:rPr lang="en-US" sz="2000" b="1" dirty="0" err="1">
                <a:solidFill>
                  <a:schemeClr val="tx1">
                    <a:lumMod val="95000"/>
                    <a:lumOff val="5000"/>
                  </a:schemeClr>
                </a:solidFill>
              </a:rPr>
              <a:t>loại</a:t>
            </a:r>
            <a:r>
              <a:rPr lang="en-US" sz="2000" b="1" dirty="0">
                <a:solidFill>
                  <a:schemeClr val="tx1">
                    <a:lumMod val="95000"/>
                    <a:lumOff val="5000"/>
                  </a:schemeClr>
                </a:solidFill>
              </a:rPr>
              <a:t> </a:t>
            </a:r>
            <a:r>
              <a:rPr lang="en-US" sz="2000" b="1" dirty="0" err="1">
                <a:solidFill>
                  <a:schemeClr val="tx1">
                    <a:lumMod val="95000"/>
                    <a:lumOff val="5000"/>
                  </a:schemeClr>
                </a:solidFill>
              </a:rPr>
              <a:t>rau</a:t>
            </a:r>
            <a:r>
              <a:rPr lang="en-US" sz="2000" b="1" dirty="0">
                <a:solidFill>
                  <a:schemeClr val="tx1">
                    <a:lumMod val="95000"/>
                    <a:lumOff val="5000"/>
                  </a:schemeClr>
                </a:solidFill>
              </a:rPr>
              <a:t>, </a:t>
            </a:r>
            <a:r>
              <a:rPr lang="en-US" sz="2000" b="1" dirty="0" err="1">
                <a:solidFill>
                  <a:schemeClr val="tx1">
                    <a:lumMod val="95000"/>
                    <a:lumOff val="5000"/>
                  </a:schemeClr>
                </a:solidFill>
              </a:rPr>
              <a:t>củ</a:t>
            </a:r>
            <a:r>
              <a:rPr lang="en-US" sz="2000" b="1" dirty="0">
                <a:solidFill>
                  <a:schemeClr val="tx1">
                    <a:lumMod val="95000"/>
                    <a:lumOff val="5000"/>
                  </a:schemeClr>
                </a:solidFill>
              </a:rPr>
              <a:t> </a:t>
            </a:r>
            <a:r>
              <a:rPr lang="en-US" sz="2000" b="1" dirty="0" err="1">
                <a:solidFill>
                  <a:schemeClr val="tx1">
                    <a:lumMod val="95000"/>
                    <a:lumOff val="5000"/>
                  </a:schemeClr>
                </a:solidFill>
              </a:rPr>
              <a:t>quả</a:t>
            </a:r>
            <a:r>
              <a:rPr lang="en-US" sz="2000" b="1" dirty="0">
                <a:solidFill>
                  <a:schemeClr val="tx1">
                    <a:lumMod val="95000"/>
                    <a:lumOff val="5000"/>
                  </a:schemeClr>
                </a:solidFill>
              </a:rPr>
              <a:t> </a:t>
            </a:r>
            <a:r>
              <a:rPr lang="en-US" sz="2000" b="1" dirty="0" err="1">
                <a:solidFill>
                  <a:schemeClr val="tx1">
                    <a:lumMod val="95000"/>
                    <a:lumOff val="5000"/>
                  </a:schemeClr>
                </a:solidFill>
              </a:rPr>
              <a:t>vì</a:t>
            </a:r>
            <a:r>
              <a:rPr lang="en-US" sz="2000" b="1" dirty="0">
                <a:solidFill>
                  <a:schemeClr val="tx1">
                    <a:lumMod val="95000"/>
                    <a:lumOff val="5000"/>
                  </a:schemeClr>
                </a:solidFill>
              </a:rPr>
              <a:t> </a:t>
            </a:r>
            <a:r>
              <a:rPr lang="en-US" sz="2000" b="1" dirty="0" err="1">
                <a:solidFill>
                  <a:schemeClr val="tx1">
                    <a:lumMod val="95000"/>
                    <a:lumOff val="5000"/>
                  </a:schemeClr>
                </a:solidFill>
              </a:rPr>
              <a:t>chúng</a:t>
            </a:r>
            <a:r>
              <a:rPr lang="en-US" sz="2000" b="1" dirty="0">
                <a:solidFill>
                  <a:schemeClr val="tx1">
                    <a:lumMod val="95000"/>
                    <a:lumOff val="5000"/>
                  </a:schemeClr>
                </a:solidFill>
              </a:rPr>
              <a:t> </a:t>
            </a:r>
            <a:r>
              <a:rPr lang="en-US" sz="2000" b="1" dirty="0" err="1">
                <a:solidFill>
                  <a:schemeClr val="tx1">
                    <a:lumMod val="95000"/>
                    <a:lumOff val="5000"/>
                  </a:schemeClr>
                </a:solidFill>
              </a:rPr>
              <a:t>mang</a:t>
            </a:r>
            <a:r>
              <a:rPr lang="en-US" sz="2000" b="1" dirty="0">
                <a:solidFill>
                  <a:schemeClr val="tx1">
                    <a:lumMod val="95000"/>
                    <a:lumOff val="5000"/>
                  </a:schemeClr>
                </a:solidFill>
              </a:rPr>
              <a:t> </a:t>
            </a:r>
            <a:r>
              <a:rPr lang="en-US" sz="2000" b="1" dirty="0" err="1">
                <a:solidFill>
                  <a:schemeClr val="tx1">
                    <a:lumMod val="95000"/>
                    <a:lumOff val="5000"/>
                  </a:schemeClr>
                </a:solidFill>
              </a:rPr>
              <a:t>lại</a:t>
            </a:r>
            <a:r>
              <a:rPr lang="en-US" sz="2000" b="1" dirty="0">
                <a:solidFill>
                  <a:schemeClr val="tx1">
                    <a:lumMod val="95000"/>
                    <a:lumOff val="5000"/>
                  </a:schemeClr>
                </a:solidFill>
              </a:rPr>
              <a:t> </a:t>
            </a:r>
            <a:r>
              <a:rPr lang="en-US" sz="2000" b="1" dirty="0" err="1">
                <a:solidFill>
                  <a:schemeClr val="tx1">
                    <a:lumMod val="95000"/>
                    <a:lumOff val="5000"/>
                  </a:schemeClr>
                </a:solidFill>
              </a:rPr>
              <a:t>lợi</a:t>
            </a:r>
            <a:r>
              <a:rPr lang="en-US" sz="2000" b="1" dirty="0">
                <a:solidFill>
                  <a:schemeClr val="tx1">
                    <a:lumMod val="95000"/>
                    <a:lumOff val="5000"/>
                  </a:schemeClr>
                </a:solidFill>
              </a:rPr>
              <a:t> </a:t>
            </a:r>
            <a:r>
              <a:rPr lang="en-US" sz="2000" b="1" dirty="0" err="1">
                <a:solidFill>
                  <a:schemeClr val="tx1">
                    <a:lumMod val="95000"/>
                    <a:lumOff val="5000"/>
                  </a:schemeClr>
                </a:solidFill>
              </a:rPr>
              <a:t>ích</a:t>
            </a:r>
            <a:r>
              <a:rPr lang="en-US" sz="2000" b="1" dirty="0">
                <a:solidFill>
                  <a:schemeClr val="tx1">
                    <a:lumMod val="95000"/>
                    <a:lumOff val="5000"/>
                  </a:schemeClr>
                </a:solidFill>
              </a:rPr>
              <a:t> </a:t>
            </a:r>
            <a:r>
              <a:rPr lang="en-US" sz="2000" b="1" dirty="0" err="1">
                <a:solidFill>
                  <a:schemeClr val="tx1">
                    <a:lumMod val="95000"/>
                    <a:lumOff val="5000"/>
                  </a:schemeClr>
                </a:solidFill>
              </a:rPr>
              <a:t>cho</a:t>
            </a:r>
            <a:r>
              <a:rPr lang="en-US" sz="2000" b="1" dirty="0">
                <a:solidFill>
                  <a:schemeClr val="tx1">
                    <a:lumMod val="95000"/>
                    <a:lumOff val="5000"/>
                  </a:schemeClr>
                </a:solidFill>
              </a:rPr>
              <a:t> con </a:t>
            </a:r>
            <a:r>
              <a:rPr lang="en-US" sz="2000" b="1" dirty="0" err="1">
                <a:solidFill>
                  <a:schemeClr val="tx1">
                    <a:lumMod val="95000"/>
                    <a:lumOff val="5000"/>
                  </a:schemeClr>
                </a:solidFill>
              </a:rPr>
              <a:t>người</a:t>
            </a:r>
            <a:endParaRPr lang="en-US" sz="2000" b="1" dirty="0">
              <a:solidFill>
                <a:schemeClr val="tx1">
                  <a:lumMod val="95000"/>
                  <a:lumOff val="5000"/>
                </a:schemeClr>
              </a:solidFill>
            </a:endParaRPr>
          </a:p>
        </p:txBody>
      </p:sp>
      <p:sp>
        <p:nvSpPr>
          <p:cNvPr id="4" name="Right Arrow 3">
            <a:extLst>
              <a:ext uri="{FF2B5EF4-FFF2-40B4-BE49-F238E27FC236}">
                <a16:creationId xmlns:a16="http://schemas.microsoft.com/office/drawing/2014/main" id="{E15BBE3A-8F10-52F8-932C-19DA3AC34EA1}"/>
              </a:ext>
            </a:extLst>
          </p:cNvPr>
          <p:cNvSpPr/>
          <p:nvPr/>
        </p:nvSpPr>
        <p:spPr>
          <a:xfrm>
            <a:off x="1042988" y="3789363"/>
            <a:ext cx="7129462" cy="223202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rPr>
              <a:t>Liên</a:t>
            </a:r>
            <a:r>
              <a:rPr lang="en-US" b="1" dirty="0">
                <a:solidFill>
                  <a:schemeClr val="tx1"/>
                </a:solidFill>
              </a:rPr>
              <a:t> </a:t>
            </a:r>
            <a:r>
              <a:rPr lang="en-US" b="1" dirty="0" err="1">
                <a:solidFill>
                  <a:schemeClr val="tx1"/>
                </a:solidFill>
              </a:rPr>
              <a:t>hệ</a:t>
            </a:r>
            <a:r>
              <a:rPr lang="en-US" b="1" dirty="0">
                <a:solidFill>
                  <a:schemeClr val="tx1"/>
                </a:solidFill>
              </a:rPr>
              <a:t>: - </a:t>
            </a:r>
            <a:r>
              <a:rPr lang="en-US" b="1" dirty="0" err="1">
                <a:solidFill>
                  <a:schemeClr val="tx1"/>
                </a:solidFill>
              </a:rPr>
              <a:t>Chúng</a:t>
            </a:r>
            <a:r>
              <a:rPr lang="en-US" b="1" dirty="0">
                <a:solidFill>
                  <a:schemeClr val="tx1"/>
                </a:solidFill>
              </a:rPr>
              <a:t> </a:t>
            </a:r>
            <a:r>
              <a:rPr lang="en-US" b="1" dirty="0" err="1">
                <a:solidFill>
                  <a:schemeClr val="tx1"/>
                </a:solidFill>
              </a:rPr>
              <a:t>mình</a:t>
            </a:r>
            <a:r>
              <a:rPr lang="en-US" b="1" dirty="0">
                <a:solidFill>
                  <a:schemeClr val="tx1"/>
                </a:solidFill>
              </a:rPr>
              <a:t> </a:t>
            </a:r>
            <a:r>
              <a:rPr lang="en-US" b="1" dirty="0" err="1">
                <a:solidFill>
                  <a:schemeClr val="tx1"/>
                </a:solidFill>
              </a:rPr>
              <a:t>đã</a:t>
            </a:r>
            <a:r>
              <a:rPr lang="en-US" b="1" dirty="0">
                <a:solidFill>
                  <a:schemeClr val="tx1"/>
                </a:solidFill>
              </a:rPr>
              <a:t> </a:t>
            </a:r>
            <a:r>
              <a:rPr lang="en-US" b="1" dirty="0" err="1">
                <a:solidFill>
                  <a:schemeClr val="tx1"/>
                </a:solidFill>
              </a:rPr>
              <a:t>được</a:t>
            </a:r>
            <a:r>
              <a:rPr lang="en-US" b="1" dirty="0">
                <a:solidFill>
                  <a:schemeClr val="tx1"/>
                </a:solidFill>
              </a:rPr>
              <a:t> </a:t>
            </a:r>
            <a:r>
              <a:rPr lang="en-US" b="1" dirty="0" err="1">
                <a:solidFill>
                  <a:schemeClr val="tx1"/>
                </a:solidFill>
              </a:rPr>
              <a:t>gieo</a:t>
            </a:r>
            <a:r>
              <a:rPr lang="en-US" b="1" dirty="0">
                <a:solidFill>
                  <a:schemeClr val="tx1"/>
                </a:solidFill>
              </a:rPr>
              <a:t> </a:t>
            </a:r>
            <a:r>
              <a:rPr lang="en-US" b="1" dirty="0" err="1">
                <a:solidFill>
                  <a:schemeClr val="tx1"/>
                </a:solidFill>
              </a:rPr>
              <a:t>hạt</a:t>
            </a:r>
            <a:r>
              <a:rPr lang="en-US" b="1" dirty="0">
                <a:solidFill>
                  <a:schemeClr val="tx1"/>
                </a:solidFill>
              </a:rPr>
              <a:t> </a:t>
            </a:r>
            <a:r>
              <a:rPr lang="en-US" b="1" dirty="0" err="1">
                <a:solidFill>
                  <a:schemeClr val="tx1"/>
                </a:solidFill>
              </a:rPr>
              <a:t>bao</a:t>
            </a:r>
            <a:r>
              <a:rPr lang="en-US" b="1" dirty="0">
                <a:solidFill>
                  <a:schemeClr val="tx1"/>
                </a:solidFill>
              </a:rPr>
              <a:t> </a:t>
            </a:r>
            <a:r>
              <a:rPr lang="en-US" b="1" dirty="0" err="1">
                <a:solidFill>
                  <a:schemeClr val="tx1"/>
                </a:solidFill>
              </a:rPr>
              <a:t>giờ</a:t>
            </a:r>
            <a:r>
              <a:rPr lang="en-US" b="1" dirty="0">
                <a:solidFill>
                  <a:schemeClr val="tx1"/>
                </a:solidFill>
              </a:rPr>
              <a:t> </a:t>
            </a:r>
            <a:r>
              <a:rPr lang="en-US" b="1" dirty="0" err="1">
                <a:solidFill>
                  <a:schemeClr val="tx1"/>
                </a:solidFill>
              </a:rPr>
              <a:t>chưa</a:t>
            </a:r>
            <a:r>
              <a:rPr lang="en-US" b="1" dirty="0">
                <a:solidFill>
                  <a:schemeClr val="tx1"/>
                </a:solidFill>
              </a:rPr>
              <a:t>?</a:t>
            </a:r>
          </a:p>
          <a:p>
            <a:pPr algn="ctr">
              <a:defRPr/>
            </a:pPr>
            <a:r>
              <a:rPr lang="en-US" b="1" dirty="0">
                <a:solidFill>
                  <a:schemeClr val="tx1"/>
                </a:solidFill>
              </a:rPr>
              <a:t>- </a:t>
            </a:r>
            <a:r>
              <a:rPr lang="en-US" b="1" dirty="0" err="1">
                <a:solidFill>
                  <a:schemeClr val="tx1"/>
                </a:solidFill>
              </a:rPr>
              <a:t>Để</a:t>
            </a:r>
            <a:r>
              <a:rPr lang="en-US" b="1" dirty="0">
                <a:solidFill>
                  <a:schemeClr val="tx1"/>
                </a:solidFill>
              </a:rPr>
              <a:t> </a:t>
            </a:r>
            <a:r>
              <a:rPr lang="en-US" b="1" dirty="0" err="1">
                <a:solidFill>
                  <a:schemeClr val="tx1"/>
                </a:solidFill>
              </a:rPr>
              <a:t>hạt</a:t>
            </a:r>
            <a:r>
              <a:rPr lang="en-US" b="1" dirty="0">
                <a:solidFill>
                  <a:schemeClr val="tx1"/>
                </a:solidFill>
              </a:rPr>
              <a:t> </a:t>
            </a:r>
            <a:r>
              <a:rPr lang="en-US" b="1" dirty="0" err="1">
                <a:solidFill>
                  <a:schemeClr val="tx1"/>
                </a:solidFill>
              </a:rPr>
              <a:t>nảy</a:t>
            </a:r>
            <a:r>
              <a:rPr lang="en-US" b="1" dirty="0">
                <a:solidFill>
                  <a:schemeClr val="tx1"/>
                </a:solidFill>
              </a:rPr>
              <a:t> </a:t>
            </a:r>
            <a:r>
              <a:rPr lang="en-US" b="1" dirty="0" err="1">
                <a:solidFill>
                  <a:schemeClr val="tx1"/>
                </a:solidFill>
              </a:rPr>
              <a:t>mầm</a:t>
            </a:r>
            <a:r>
              <a:rPr lang="en-US" b="1" dirty="0">
                <a:solidFill>
                  <a:schemeClr val="tx1"/>
                </a:solidFill>
              </a:rPr>
              <a:t> </a:t>
            </a:r>
            <a:r>
              <a:rPr lang="en-US" b="1" dirty="0" err="1">
                <a:solidFill>
                  <a:schemeClr val="tx1"/>
                </a:solidFill>
              </a:rPr>
              <a:t>lớn</a:t>
            </a:r>
            <a:r>
              <a:rPr lang="en-US" b="1" dirty="0">
                <a:solidFill>
                  <a:schemeClr val="tx1"/>
                </a:solidFill>
              </a:rPr>
              <a:t> </a:t>
            </a:r>
            <a:r>
              <a:rPr lang="en-US" b="1" dirty="0" err="1">
                <a:solidFill>
                  <a:schemeClr val="tx1"/>
                </a:solidFill>
              </a:rPr>
              <a:t>lên</a:t>
            </a:r>
            <a:r>
              <a:rPr lang="en-US" b="1" dirty="0">
                <a:solidFill>
                  <a:schemeClr val="tx1"/>
                </a:solidFill>
              </a:rPr>
              <a:t> </a:t>
            </a:r>
            <a:r>
              <a:rPr lang="en-US" b="1" dirty="0" err="1">
                <a:solidFill>
                  <a:schemeClr val="tx1"/>
                </a:solidFill>
              </a:rPr>
              <a:t>thành</a:t>
            </a:r>
            <a:r>
              <a:rPr lang="en-US" b="1" dirty="0">
                <a:solidFill>
                  <a:schemeClr val="tx1"/>
                </a:solidFill>
              </a:rPr>
              <a:t> </a:t>
            </a:r>
            <a:r>
              <a:rPr lang="en-US" b="1" dirty="0" err="1">
                <a:solidFill>
                  <a:schemeClr val="tx1"/>
                </a:solidFill>
              </a:rPr>
              <a:t>cây</a:t>
            </a:r>
            <a:r>
              <a:rPr lang="en-US" b="1" dirty="0">
                <a:solidFill>
                  <a:schemeClr val="tx1"/>
                </a:solidFill>
              </a:rPr>
              <a:t> </a:t>
            </a:r>
            <a:r>
              <a:rPr lang="en-US" b="1" dirty="0" err="1">
                <a:solidFill>
                  <a:schemeClr val="tx1"/>
                </a:solidFill>
              </a:rPr>
              <a:t>chúng</a:t>
            </a:r>
            <a:r>
              <a:rPr lang="en-US" b="1" dirty="0">
                <a:solidFill>
                  <a:schemeClr val="tx1"/>
                </a:solidFill>
              </a:rPr>
              <a:t> ta </a:t>
            </a:r>
            <a:r>
              <a:rPr lang="en-US" b="1" dirty="0" err="1">
                <a:solidFill>
                  <a:schemeClr val="tx1"/>
                </a:solidFill>
              </a:rPr>
              <a:t>cần</a:t>
            </a:r>
            <a:r>
              <a:rPr lang="en-US" b="1" dirty="0">
                <a:solidFill>
                  <a:schemeClr val="tx1"/>
                </a:solidFill>
              </a:rPr>
              <a:t> </a:t>
            </a:r>
            <a:r>
              <a:rPr lang="en-US" b="1" dirty="0" err="1">
                <a:solidFill>
                  <a:schemeClr val="tx1"/>
                </a:solidFill>
              </a:rPr>
              <a:t>làm</a:t>
            </a:r>
            <a:r>
              <a:rPr lang="en-US" b="1" dirty="0">
                <a:solidFill>
                  <a:schemeClr val="tx1"/>
                </a:solidFill>
              </a:rPr>
              <a:t> </a:t>
            </a:r>
            <a:r>
              <a:rPr lang="en-US" b="1" dirty="0" err="1">
                <a:solidFill>
                  <a:schemeClr val="tx1"/>
                </a:solidFill>
              </a:rPr>
              <a:t>gì</a:t>
            </a:r>
            <a:r>
              <a:rPr lang="en-US" b="1" dirty="0">
                <a:solidFill>
                  <a:schemeClr val="tx1"/>
                </a:solidFill>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a:extLst>
              <a:ext uri="{FF2B5EF4-FFF2-40B4-BE49-F238E27FC236}">
                <a16:creationId xmlns:a16="http://schemas.microsoft.com/office/drawing/2014/main" id="{9B57BD2D-1A9E-4347-0CBC-6208BF08A3FB}"/>
              </a:ext>
            </a:extLst>
          </p:cNvPr>
          <p:cNvSpPr>
            <a:spLocks noGrp="1"/>
          </p:cNvSpPr>
          <p:nvPr>
            <p:ph/>
          </p:nvPr>
        </p:nvSpPr>
        <p:spPr/>
        <p:txBody>
          <a:bodyPr/>
          <a:lstStyle/>
          <a:p>
            <a:pPr algn="ctr"/>
            <a:r>
              <a:rPr lang="en-US" altLang="en-US" sz="2800"/>
              <a:t>Các con ạ! Bí con cũng như các loại hạt và cây xanh khác lớn lên được là nhờ có đất, nước, không khí, ánh nắng mặt trời. Nếu thiếu 1 trong các yếu tố đó thì hạt không thể nảy mầm và lớn lên được. Cây xanh có rất nhiều lợi ích đối với con người và vạn vật, cây cho chúng ta hoa thơm, quả ngọt, cho gỗ quý, cho bóng dâm và cây còn mang đến cho chúng ta bầu không khí trong lành để hít thở nữa đấy, vì những lợi ích đó mà chúng mình nhớ trồng, chăm sóc và bảo vệ cây xanh nhé</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ruyện BÍ CON THOÁT NẠN.mp4">
            <a:hlinkClick r:id="" action="ppaction://media"/>
            <a:extLst>
              <a:ext uri="{FF2B5EF4-FFF2-40B4-BE49-F238E27FC236}">
                <a16:creationId xmlns:a16="http://schemas.microsoft.com/office/drawing/2014/main" id="{B75615B0-82A6-E6CC-8B09-7D7445AC9532}"/>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100013"/>
            <a:ext cx="91440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a:extLst>
              <a:ext uri="{FF2B5EF4-FFF2-40B4-BE49-F238E27FC236}">
                <a16:creationId xmlns:a16="http://schemas.microsoft.com/office/drawing/2014/main" id="{4EB6097C-4D68-090B-B1D2-F1ED2CB9843B}"/>
              </a:ext>
            </a:extLst>
          </p:cNvPr>
          <p:cNvSpPr/>
          <p:nvPr/>
        </p:nvSpPr>
        <p:spPr>
          <a:xfrm>
            <a:off x="987425" y="836613"/>
            <a:ext cx="7200900" cy="1871662"/>
          </a:xfrm>
          <a:prstGeom prst="wav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chemeClr val="tx1">
                    <a:lumMod val="95000"/>
                    <a:lumOff val="5000"/>
                  </a:schemeClr>
                </a:solidFill>
              </a:rPr>
              <a:t>Hỏi</a:t>
            </a:r>
            <a:r>
              <a:rPr lang="en-US" sz="2000" b="1" dirty="0">
                <a:solidFill>
                  <a:schemeClr val="tx1">
                    <a:lumMod val="95000"/>
                    <a:lumOff val="5000"/>
                  </a:schemeClr>
                </a:solidFill>
              </a:rPr>
              <a:t> </a:t>
            </a:r>
            <a:r>
              <a:rPr lang="en-US" sz="2000" b="1" dirty="0" err="1">
                <a:solidFill>
                  <a:schemeClr val="tx1">
                    <a:lumMod val="95000"/>
                    <a:lumOff val="5000"/>
                  </a:schemeClr>
                </a:solidFill>
              </a:rPr>
              <a:t>trẻ</a:t>
            </a:r>
            <a:r>
              <a:rPr lang="en-US" sz="2000" b="1" dirty="0">
                <a:solidFill>
                  <a:schemeClr val="tx1">
                    <a:lumMod val="95000"/>
                    <a:lumOff val="5000"/>
                  </a:schemeClr>
                </a:solidFill>
              </a:rPr>
              <a:t> </a:t>
            </a:r>
            <a:r>
              <a:rPr lang="en-US" sz="2000" b="1" dirty="0" err="1">
                <a:solidFill>
                  <a:schemeClr val="tx1">
                    <a:lumMod val="95000"/>
                    <a:lumOff val="5000"/>
                  </a:schemeClr>
                </a:solidFill>
              </a:rPr>
              <a:t>về</a:t>
            </a:r>
            <a:r>
              <a:rPr lang="en-US" sz="2000" b="1" dirty="0">
                <a:solidFill>
                  <a:schemeClr val="tx1">
                    <a:lumMod val="95000"/>
                    <a:lumOff val="5000"/>
                  </a:schemeClr>
                </a:solidFill>
              </a:rPr>
              <a:t> ý </a:t>
            </a:r>
            <a:r>
              <a:rPr lang="en-US" sz="2000" b="1" dirty="0" err="1">
                <a:solidFill>
                  <a:schemeClr val="tx1">
                    <a:lumMod val="95000"/>
                    <a:lumOff val="5000"/>
                  </a:schemeClr>
                </a:solidFill>
              </a:rPr>
              <a:t>tưởng</a:t>
            </a:r>
            <a:r>
              <a:rPr lang="en-US" sz="2000" b="1" dirty="0">
                <a:solidFill>
                  <a:schemeClr val="tx1">
                    <a:lumMod val="95000"/>
                    <a:lumOff val="5000"/>
                  </a:schemeClr>
                </a:solidFill>
              </a:rPr>
              <a:t> </a:t>
            </a:r>
            <a:r>
              <a:rPr lang="en-US" sz="2000" b="1" dirty="0" err="1">
                <a:solidFill>
                  <a:schemeClr val="tx1">
                    <a:lumMod val="95000"/>
                    <a:lumOff val="5000"/>
                  </a:schemeClr>
                </a:solidFill>
              </a:rPr>
              <a:t>đặt</a:t>
            </a:r>
            <a:r>
              <a:rPr lang="en-US" sz="2000" b="1" dirty="0">
                <a:solidFill>
                  <a:schemeClr val="tx1">
                    <a:lumMod val="95000"/>
                    <a:lumOff val="5000"/>
                  </a:schemeClr>
                </a:solidFill>
              </a:rPr>
              <a:t> </a:t>
            </a:r>
            <a:r>
              <a:rPr lang="en-US" sz="2000" b="1" dirty="0" err="1">
                <a:solidFill>
                  <a:schemeClr val="tx1">
                    <a:lumMod val="95000"/>
                    <a:lumOff val="5000"/>
                  </a:schemeClr>
                </a:solidFill>
              </a:rPr>
              <a:t>tên</a:t>
            </a:r>
            <a:r>
              <a:rPr lang="en-US" sz="2000" b="1" dirty="0">
                <a:solidFill>
                  <a:schemeClr val="tx1">
                    <a:lumMod val="95000"/>
                    <a:lumOff val="5000"/>
                  </a:schemeClr>
                </a:solidFill>
              </a:rPr>
              <a:t> </a:t>
            </a:r>
            <a:r>
              <a:rPr lang="en-US" sz="2000" b="1" dirty="0" err="1">
                <a:solidFill>
                  <a:schemeClr val="tx1">
                    <a:lumMod val="95000"/>
                    <a:lumOff val="5000"/>
                  </a:schemeClr>
                </a:solidFill>
              </a:rPr>
              <a:t>cho</a:t>
            </a:r>
            <a:r>
              <a:rPr lang="en-US" sz="2000" b="1" dirty="0">
                <a:solidFill>
                  <a:schemeClr val="tx1">
                    <a:lumMod val="95000"/>
                    <a:lumOff val="5000"/>
                  </a:schemeClr>
                </a:solidFill>
              </a:rPr>
              <a:t> </a:t>
            </a:r>
            <a:r>
              <a:rPr lang="en-US" sz="2000" b="1" dirty="0" err="1">
                <a:solidFill>
                  <a:schemeClr val="tx1">
                    <a:lumMod val="95000"/>
                    <a:lumOff val="5000"/>
                  </a:schemeClr>
                </a:solidFill>
              </a:rPr>
              <a:t>câu</a:t>
            </a:r>
            <a:r>
              <a:rPr lang="en-US" sz="2000" b="1" dirty="0">
                <a:solidFill>
                  <a:schemeClr val="tx1">
                    <a:lumMod val="95000"/>
                    <a:lumOff val="5000"/>
                  </a:schemeClr>
                </a:solidFill>
              </a:rPr>
              <a:t> </a:t>
            </a:r>
            <a:r>
              <a:rPr lang="en-US" sz="2000" b="1" dirty="0" err="1">
                <a:solidFill>
                  <a:schemeClr val="tx1">
                    <a:lumMod val="95000"/>
                    <a:lumOff val="5000"/>
                  </a:schemeClr>
                </a:solidFill>
              </a:rPr>
              <a:t>chuyện</a:t>
            </a:r>
            <a:r>
              <a:rPr lang="en-US" sz="2000" b="1" dirty="0">
                <a:solidFill>
                  <a:schemeClr val="tx1">
                    <a:lumMod val="95000"/>
                    <a:lumOff val="5000"/>
                  </a:schemeClr>
                </a:solidFill>
              </a:rPr>
              <a:t> </a:t>
            </a:r>
            <a:r>
              <a:rPr lang="en-US" sz="2000" b="1" dirty="0" err="1">
                <a:solidFill>
                  <a:schemeClr val="tx1">
                    <a:lumMod val="95000"/>
                    <a:lumOff val="5000"/>
                  </a:schemeClr>
                </a:solidFill>
              </a:rPr>
              <a:t>được</a:t>
            </a:r>
            <a:r>
              <a:rPr lang="en-US" sz="2000" b="1" dirty="0">
                <a:solidFill>
                  <a:schemeClr val="tx1">
                    <a:lumMod val="95000"/>
                    <a:lumOff val="5000"/>
                  </a:schemeClr>
                </a:solidFill>
              </a:rPr>
              <a:t> hay </a:t>
            </a:r>
            <a:r>
              <a:rPr lang="en-US" sz="2000" b="1" dirty="0" err="1">
                <a:solidFill>
                  <a:schemeClr val="tx1">
                    <a:lumMod val="95000"/>
                    <a:lumOff val="5000"/>
                  </a:schemeClr>
                </a:solidFill>
              </a:rPr>
              <a:t>hơn</a:t>
            </a:r>
            <a:r>
              <a:rPr lang="en-US" sz="2000" b="1" dirty="0">
                <a:solidFill>
                  <a:schemeClr val="tx1">
                    <a:lumMod val="95000"/>
                    <a:lumOff val="5000"/>
                  </a:schemeClr>
                </a:solidFill>
              </a:rPr>
              <a:t>?</a:t>
            </a:r>
          </a:p>
          <a:p>
            <a:pPr algn="ctr">
              <a:defRPr/>
            </a:pPr>
            <a:r>
              <a:rPr lang="en-US" sz="2000" b="1" dirty="0">
                <a:solidFill>
                  <a:schemeClr val="tx1">
                    <a:lumMod val="95000"/>
                    <a:lumOff val="5000"/>
                  </a:schemeClr>
                </a:solidFill>
              </a:rPr>
              <a:t>( </a:t>
            </a:r>
            <a:r>
              <a:rPr lang="en-US" sz="2000" b="1" dirty="0" err="1">
                <a:solidFill>
                  <a:schemeClr val="tx1">
                    <a:lumMod val="95000"/>
                    <a:lumOff val="5000"/>
                  </a:schemeClr>
                </a:solidFill>
              </a:rPr>
              <a:t>Câu</a:t>
            </a:r>
            <a:r>
              <a:rPr lang="en-US" sz="2000" b="1" dirty="0">
                <a:solidFill>
                  <a:schemeClr val="tx1">
                    <a:lumMod val="95000"/>
                    <a:lumOff val="5000"/>
                  </a:schemeClr>
                </a:solidFill>
              </a:rPr>
              <a:t> </a:t>
            </a:r>
            <a:r>
              <a:rPr lang="en-US" sz="2000" b="1" dirty="0" err="1">
                <a:solidFill>
                  <a:schemeClr val="tx1">
                    <a:lumMod val="95000"/>
                    <a:lumOff val="5000"/>
                  </a:schemeClr>
                </a:solidFill>
              </a:rPr>
              <a:t>chuyện</a:t>
            </a:r>
            <a:r>
              <a:rPr lang="en-US" sz="2000" b="1" dirty="0">
                <a:solidFill>
                  <a:schemeClr val="tx1">
                    <a:lumMod val="95000"/>
                    <a:lumOff val="5000"/>
                  </a:schemeClr>
                </a:solidFill>
              </a:rPr>
              <a:t> </a:t>
            </a:r>
            <a:r>
              <a:rPr lang="en-US" sz="2000" b="1" dirty="0" err="1">
                <a:solidFill>
                  <a:schemeClr val="tx1">
                    <a:lumMod val="95000"/>
                    <a:lumOff val="5000"/>
                  </a:schemeClr>
                </a:solidFill>
              </a:rPr>
              <a:t>bí</a:t>
            </a:r>
            <a:r>
              <a:rPr lang="en-US" sz="2000" b="1" dirty="0">
                <a:solidFill>
                  <a:schemeClr val="tx1">
                    <a:lumMod val="95000"/>
                    <a:lumOff val="5000"/>
                  </a:schemeClr>
                </a:solidFill>
              </a:rPr>
              <a:t> </a:t>
            </a:r>
            <a:r>
              <a:rPr lang="en-US" sz="2000" b="1" dirty="0" err="1">
                <a:solidFill>
                  <a:schemeClr val="tx1">
                    <a:lumMod val="95000"/>
                    <a:lumOff val="5000"/>
                  </a:schemeClr>
                </a:solidFill>
              </a:rPr>
              <a:t>ngô</a:t>
            </a:r>
            <a:r>
              <a:rPr lang="en-US" sz="2000" b="1" dirty="0">
                <a:solidFill>
                  <a:schemeClr val="tx1">
                    <a:lumMod val="95000"/>
                    <a:lumOff val="5000"/>
                  </a:schemeClr>
                </a:solidFill>
              </a:rPr>
              <a:t>, </a:t>
            </a:r>
            <a:r>
              <a:rPr lang="en-US" sz="2000" b="1" dirty="0" err="1">
                <a:solidFill>
                  <a:schemeClr val="tx1">
                    <a:lumMod val="95000"/>
                    <a:lumOff val="5000"/>
                  </a:schemeClr>
                </a:solidFill>
              </a:rPr>
              <a:t>chuyện</a:t>
            </a:r>
            <a:r>
              <a:rPr lang="en-US" sz="2000" b="1" dirty="0">
                <a:solidFill>
                  <a:schemeClr val="tx1">
                    <a:lumMod val="95000"/>
                    <a:lumOff val="5000"/>
                  </a:schemeClr>
                </a:solidFill>
              </a:rPr>
              <a:t> </a:t>
            </a:r>
            <a:r>
              <a:rPr lang="en-US" sz="2000" b="1" dirty="0" err="1">
                <a:solidFill>
                  <a:schemeClr val="tx1">
                    <a:lumMod val="95000"/>
                    <a:lumOff val="5000"/>
                  </a:schemeClr>
                </a:solidFill>
              </a:rPr>
              <a:t>lão</a:t>
            </a:r>
            <a:r>
              <a:rPr lang="en-US" sz="2000" b="1" dirty="0">
                <a:solidFill>
                  <a:schemeClr val="tx1">
                    <a:lumMod val="95000"/>
                    <a:lumOff val="5000"/>
                  </a:schemeClr>
                </a:solidFill>
              </a:rPr>
              <a:t> </a:t>
            </a:r>
            <a:r>
              <a:rPr lang="en-US" sz="2000" b="1" dirty="0" err="1">
                <a:solidFill>
                  <a:schemeClr val="tx1">
                    <a:lumMod val="95000"/>
                    <a:lumOff val="5000"/>
                  </a:schemeClr>
                </a:solidFill>
              </a:rPr>
              <a:t>sâu</a:t>
            </a:r>
            <a:r>
              <a:rPr lang="en-US" sz="2000" b="1" dirty="0">
                <a:solidFill>
                  <a:schemeClr val="tx1">
                    <a:lumMod val="95000"/>
                    <a:lumOff val="5000"/>
                  </a:schemeClr>
                </a:solidFill>
              </a:rPr>
              <a:t>)</a:t>
            </a:r>
          </a:p>
        </p:txBody>
      </p:sp>
      <p:sp>
        <p:nvSpPr>
          <p:cNvPr id="4" name="Right Arrow 3">
            <a:extLst>
              <a:ext uri="{FF2B5EF4-FFF2-40B4-BE49-F238E27FC236}">
                <a16:creationId xmlns:a16="http://schemas.microsoft.com/office/drawing/2014/main" id="{D1AC7682-0E91-EE2A-B8C1-7A5C7923BF7C}"/>
              </a:ext>
            </a:extLst>
          </p:cNvPr>
          <p:cNvSpPr/>
          <p:nvPr/>
        </p:nvSpPr>
        <p:spPr>
          <a:xfrm>
            <a:off x="1068388" y="2746375"/>
            <a:ext cx="7129462" cy="30241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Qua </a:t>
            </a:r>
            <a:r>
              <a:rPr lang="en-US" b="1" dirty="0" err="1">
                <a:solidFill>
                  <a:schemeClr val="tx1"/>
                </a:solidFill>
              </a:rPr>
              <a:t>câu</a:t>
            </a:r>
            <a:r>
              <a:rPr lang="en-US" b="1" dirty="0">
                <a:solidFill>
                  <a:schemeClr val="tx1"/>
                </a:solidFill>
              </a:rPr>
              <a:t> </a:t>
            </a:r>
            <a:r>
              <a:rPr lang="en-US" b="1" dirty="0" err="1">
                <a:solidFill>
                  <a:schemeClr val="tx1"/>
                </a:solidFill>
              </a:rPr>
              <a:t>chuyện</a:t>
            </a:r>
            <a:r>
              <a:rPr lang="en-US" b="1" dirty="0">
                <a:solidFill>
                  <a:schemeClr val="tx1"/>
                </a:solidFill>
              </a:rPr>
              <a:t> </a:t>
            </a:r>
            <a:r>
              <a:rPr lang="en-US" b="1" dirty="0" err="1">
                <a:solidFill>
                  <a:schemeClr val="tx1"/>
                </a:solidFill>
              </a:rPr>
              <a:t>chúng</a:t>
            </a:r>
            <a:r>
              <a:rPr lang="en-US" b="1" dirty="0">
                <a:solidFill>
                  <a:schemeClr val="tx1"/>
                </a:solidFill>
              </a:rPr>
              <a:t> </a:t>
            </a:r>
            <a:r>
              <a:rPr lang="en-US" b="1" dirty="0" err="1">
                <a:solidFill>
                  <a:schemeClr val="tx1"/>
                </a:solidFill>
              </a:rPr>
              <a:t>mình</a:t>
            </a:r>
            <a:r>
              <a:rPr lang="en-US" b="1" dirty="0">
                <a:solidFill>
                  <a:schemeClr val="tx1"/>
                </a:solidFill>
              </a:rPr>
              <a:t> </a:t>
            </a:r>
            <a:r>
              <a:rPr lang="en-US" b="1" dirty="0" err="1">
                <a:solidFill>
                  <a:schemeClr val="tx1"/>
                </a:solidFill>
              </a:rPr>
              <a:t>biết</a:t>
            </a:r>
            <a:r>
              <a:rPr lang="en-US" b="1" dirty="0">
                <a:solidFill>
                  <a:schemeClr val="tx1"/>
                </a:solidFill>
              </a:rPr>
              <a:t> </a:t>
            </a:r>
            <a:r>
              <a:rPr lang="en-US" b="1" dirty="0" err="1">
                <a:solidFill>
                  <a:schemeClr val="tx1"/>
                </a:solidFill>
              </a:rPr>
              <a:t>thêm</a:t>
            </a:r>
            <a:r>
              <a:rPr lang="en-US" b="1" dirty="0">
                <a:solidFill>
                  <a:schemeClr val="tx1"/>
                </a:solidFill>
              </a:rPr>
              <a:t> </a:t>
            </a:r>
            <a:r>
              <a:rPr lang="en-US" b="1" dirty="0" err="1">
                <a:solidFill>
                  <a:schemeClr val="tx1"/>
                </a:solidFill>
              </a:rPr>
              <a:t>nhiều</a:t>
            </a:r>
            <a:r>
              <a:rPr lang="en-US" b="1" dirty="0">
                <a:solidFill>
                  <a:schemeClr val="tx1"/>
                </a:solidFill>
              </a:rPr>
              <a:t> </a:t>
            </a:r>
            <a:r>
              <a:rPr lang="en-US" b="1" dirty="0" err="1">
                <a:solidFill>
                  <a:schemeClr val="tx1"/>
                </a:solidFill>
              </a:rPr>
              <a:t>điều</a:t>
            </a:r>
            <a:r>
              <a:rPr lang="en-US" b="1" dirty="0">
                <a:solidFill>
                  <a:schemeClr val="tx1"/>
                </a:solidFill>
              </a:rPr>
              <a:t> </a:t>
            </a:r>
            <a:r>
              <a:rPr lang="en-US" b="1" dirty="0" err="1">
                <a:solidFill>
                  <a:schemeClr val="tx1"/>
                </a:solidFill>
              </a:rPr>
              <a:t>bổ</a:t>
            </a:r>
            <a:r>
              <a:rPr lang="en-US" b="1" dirty="0">
                <a:solidFill>
                  <a:schemeClr val="tx1"/>
                </a:solidFill>
              </a:rPr>
              <a:t> </a:t>
            </a:r>
            <a:r>
              <a:rPr lang="en-US" b="1" dirty="0" err="1">
                <a:solidFill>
                  <a:schemeClr val="tx1"/>
                </a:solidFill>
              </a:rPr>
              <a:t>ích</a:t>
            </a:r>
            <a:r>
              <a:rPr lang="en-US" b="1" dirty="0">
                <a:solidFill>
                  <a:schemeClr val="tx1"/>
                </a:solidFill>
              </a:rPr>
              <a:t> </a:t>
            </a:r>
            <a:r>
              <a:rPr lang="en-US" b="1" dirty="0" err="1">
                <a:solidFill>
                  <a:schemeClr val="tx1"/>
                </a:solidFill>
              </a:rPr>
              <a:t>như</a:t>
            </a:r>
            <a:r>
              <a:rPr lang="en-US" b="1" dirty="0">
                <a:solidFill>
                  <a:schemeClr val="tx1"/>
                </a:solidFill>
              </a:rPr>
              <a:t> </a:t>
            </a:r>
            <a:r>
              <a:rPr lang="en-US" b="1" dirty="0" err="1">
                <a:solidFill>
                  <a:schemeClr val="tx1"/>
                </a:solidFill>
              </a:rPr>
              <a:t>hạt</a:t>
            </a:r>
            <a:r>
              <a:rPr lang="en-US" b="1" dirty="0">
                <a:solidFill>
                  <a:schemeClr val="tx1"/>
                </a:solidFill>
              </a:rPr>
              <a:t> </a:t>
            </a:r>
            <a:r>
              <a:rPr lang="en-US" b="1" dirty="0" err="1">
                <a:solidFill>
                  <a:schemeClr val="tx1"/>
                </a:solidFill>
              </a:rPr>
              <a:t>nảy</a:t>
            </a:r>
            <a:r>
              <a:rPr lang="en-US" b="1" dirty="0">
                <a:solidFill>
                  <a:schemeClr val="tx1"/>
                </a:solidFill>
              </a:rPr>
              <a:t> </a:t>
            </a:r>
            <a:r>
              <a:rPr lang="en-US" b="1" dirty="0" err="1">
                <a:solidFill>
                  <a:schemeClr val="tx1"/>
                </a:solidFill>
              </a:rPr>
              <a:t>mầm</a:t>
            </a:r>
            <a:r>
              <a:rPr lang="en-US" b="1" dirty="0">
                <a:solidFill>
                  <a:schemeClr val="tx1"/>
                </a:solidFill>
              </a:rPr>
              <a:t> </a:t>
            </a:r>
            <a:r>
              <a:rPr lang="en-US" b="1" dirty="0" err="1">
                <a:solidFill>
                  <a:schemeClr val="tx1"/>
                </a:solidFill>
              </a:rPr>
              <a:t>thành</a:t>
            </a:r>
            <a:r>
              <a:rPr lang="en-US" b="1" dirty="0">
                <a:solidFill>
                  <a:schemeClr val="tx1"/>
                </a:solidFill>
              </a:rPr>
              <a:t> </a:t>
            </a:r>
            <a:r>
              <a:rPr lang="en-US" b="1" dirty="0" err="1">
                <a:solidFill>
                  <a:schemeClr val="tx1"/>
                </a:solidFill>
              </a:rPr>
              <a:t>cây</a:t>
            </a:r>
            <a:r>
              <a:rPr lang="en-US" b="1" dirty="0">
                <a:solidFill>
                  <a:schemeClr val="tx1"/>
                </a:solidFill>
              </a:rPr>
              <a:t> </a:t>
            </a:r>
            <a:r>
              <a:rPr lang="en-US" b="1" dirty="0" err="1">
                <a:solidFill>
                  <a:schemeClr val="tx1"/>
                </a:solidFill>
              </a:rPr>
              <a:t>thì</a:t>
            </a:r>
            <a:r>
              <a:rPr lang="en-US" b="1" dirty="0">
                <a:solidFill>
                  <a:schemeClr val="tx1"/>
                </a:solidFill>
              </a:rPr>
              <a:t> </a:t>
            </a:r>
            <a:r>
              <a:rPr lang="en-US" b="1" dirty="0" err="1">
                <a:solidFill>
                  <a:schemeClr val="tx1"/>
                </a:solidFill>
              </a:rPr>
              <a:t>cần</a:t>
            </a:r>
            <a:r>
              <a:rPr lang="en-US" b="1" dirty="0">
                <a:solidFill>
                  <a:schemeClr val="tx1"/>
                </a:solidFill>
              </a:rPr>
              <a:t> </a:t>
            </a:r>
            <a:r>
              <a:rPr lang="en-US" b="1" dirty="0" err="1">
                <a:solidFill>
                  <a:schemeClr val="tx1"/>
                </a:solidFill>
              </a:rPr>
              <a:t>những</a:t>
            </a:r>
            <a:r>
              <a:rPr lang="en-US" b="1" dirty="0">
                <a:solidFill>
                  <a:schemeClr val="tx1"/>
                </a:solidFill>
              </a:rPr>
              <a:t> </a:t>
            </a:r>
            <a:r>
              <a:rPr lang="en-US" b="1" dirty="0" err="1">
                <a:solidFill>
                  <a:schemeClr val="tx1"/>
                </a:solidFill>
              </a:rPr>
              <a:t>yếu</a:t>
            </a:r>
            <a:r>
              <a:rPr lang="en-US" b="1" dirty="0">
                <a:solidFill>
                  <a:schemeClr val="tx1"/>
                </a:solidFill>
              </a:rPr>
              <a:t> </a:t>
            </a:r>
            <a:r>
              <a:rPr lang="en-US" b="1" dirty="0" err="1">
                <a:solidFill>
                  <a:schemeClr val="tx1"/>
                </a:solidFill>
              </a:rPr>
              <a:t>tố</a:t>
            </a:r>
            <a:r>
              <a:rPr lang="en-US" b="1" dirty="0">
                <a:solidFill>
                  <a:schemeClr val="tx1"/>
                </a:solidFill>
              </a:rPr>
              <a:t> </a:t>
            </a:r>
            <a:r>
              <a:rPr lang="en-US" b="1" dirty="0" err="1">
                <a:solidFill>
                  <a:schemeClr val="tx1"/>
                </a:solidFill>
              </a:rPr>
              <a:t>gì</a:t>
            </a:r>
            <a:r>
              <a:rPr lang="en-US" b="1" dirty="0">
                <a:solidFill>
                  <a:schemeClr val="tx1"/>
                </a:solidFill>
              </a:rPr>
              <a:t>? </a:t>
            </a:r>
            <a:r>
              <a:rPr lang="en-US" b="1" dirty="0" err="1">
                <a:solidFill>
                  <a:schemeClr val="tx1"/>
                </a:solidFill>
              </a:rPr>
              <a:t>Biết</a:t>
            </a:r>
            <a:r>
              <a:rPr lang="en-US" b="1" dirty="0">
                <a:solidFill>
                  <a:schemeClr val="tx1"/>
                </a:solidFill>
              </a:rPr>
              <a:t> </a:t>
            </a:r>
            <a:r>
              <a:rPr lang="en-US" b="1" dirty="0" err="1">
                <a:solidFill>
                  <a:schemeClr val="tx1"/>
                </a:solidFill>
              </a:rPr>
              <a:t>được</a:t>
            </a:r>
            <a:r>
              <a:rPr lang="en-US" b="1" dirty="0">
                <a:solidFill>
                  <a:schemeClr val="tx1"/>
                </a:solidFill>
              </a:rPr>
              <a:t> </a:t>
            </a:r>
            <a:r>
              <a:rPr lang="en-US" b="1" dirty="0" err="1">
                <a:solidFill>
                  <a:schemeClr val="tx1"/>
                </a:solidFill>
              </a:rPr>
              <a:t>cây</a:t>
            </a:r>
            <a:r>
              <a:rPr lang="en-US" b="1" dirty="0">
                <a:solidFill>
                  <a:schemeClr val="tx1"/>
                </a:solidFill>
              </a:rPr>
              <a:t> </a:t>
            </a:r>
            <a:r>
              <a:rPr lang="en-US" b="1" dirty="0" err="1">
                <a:solidFill>
                  <a:schemeClr val="tx1"/>
                </a:solidFill>
              </a:rPr>
              <a:t>mang</a:t>
            </a:r>
            <a:r>
              <a:rPr lang="en-US" b="1" dirty="0">
                <a:solidFill>
                  <a:schemeClr val="tx1"/>
                </a:solidFill>
              </a:rPr>
              <a:t> </a:t>
            </a:r>
            <a:r>
              <a:rPr lang="en-US" b="1" dirty="0" err="1">
                <a:solidFill>
                  <a:schemeClr val="tx1"/>
                </a:solidFill>
              </a:rPr>
              <a:t>lại</a:t>
            </a:r>
            <a:r>
              <a:rPr lang="en-US" b="1" dirty="0">
                <a:solidFill>
                  <a:schemeClr val="tx1"/>
                </a:solidFill>
              </a:rPr>
              <a:t> </a:t>
            </a:r>
            <a:r>
              <a:rPr lang="en-US" b="1" dirty="0" err="1">
                <a:solidFill>
                  <a:schemeClr val="tx1"/>
                </a:solidFill>
              </a:rPr>
              <a:t>nhiều</a:t>
            </a:r>
            <a:r>
              <a:rPr lang="en-US" b="1" dirty="0">
                <a:solidFill>
                  <a:schemeClr val="tx1"/>
                </a:solidFill>
              </a:rPr>
              <a:t> </a:t>
            </a:r>
            <a:r>
              <a:rPr lang="en-US" b="1" dirty="0" err="1">
                <a:solidFill>
                  <a:schemeClr val="tx1"/>
                </a:solidFill>
              </a:rPr>
              <a:t>lợi</a:t>
            </a:r>
            <a:r>
              <a:rPr lang="en-US" b="1" dirty="0">
                <a:solidFill>
                  <a:schemeClr val="tx1"/>
                </a:solidFill>
              </a:rPr>
              <a:t> </a:t>
            </a:r>
            <a:r>
              <a:rPr lang="en-US" b="1" dirty="0" err="1">
                <a:solidFill>
                  <a:schemeClr val="tx1"/>
                </a:solidFill>
              </a:rPr>
              <a:t>ích</a:t>
            </a:r>
            <a:r>
              <a:rPr lang="en-US" b="1" dirty="0">
                <a:solidFill>
                  <a:schemeClr val="tx1"/>
                </a:solidFill>
              </a:rPr>
              <a:t> </a:t>
            </a:r>
            <a:r>
              <a:rPr lang="en-US" b="1" dirty="0" err="1">
                <a:solidFill>
                  <a:schemeClr val="tx1"/>
                </a:solidFill>
              </a:rPr>
              <a:t>với</a:t>
            </a:r>
            <a:r>
              <a:rPr lang="en-US" b="1" dirty="0">
                <a:solidFill>
                  <a:schemeClr val="tx1"/>
                </a:solidFill>
              </a:rPr>
              <a:t> con </a:t>
            </a:r>
            <a:r>
              <a:rPr lang="en-US" b="1" dirty="0" err="1">
                <a:solidFill>
                  <a:schemeClr val="tx1"/>
                </a:solidFill>
              </a:rPr>
              <a:t>người</a:t>
            </a:r>
            <a:r>
              <a:rPr lang="en-US" b="1" dirty="0">
                <a:solidFill>
                  <a:schemeClr val="tx1"/>
                </a:solidFill>
              </a:rPr>
              <a:t> </a:t>
            </a:r>
            <a:r>
              <a:rPr lang="en-US" b="1" dirty="0" err="1">
                <a:solidFill>
                  <a:schemeClr val="tx1"/>
                </a:solidFill>
              </a:rPr>
              <a:t>và</a:t>
            </a:r>
            <a:r>
              <a:rPr lang="en-US" b="1" dirty="0">
                <a:solidFill>
                  <a:schemeClr val="tx1"/>
                </a:solidFill>
              </a:rPr>
              <a:t> </a:t>
            </a:r>
            <a:r>
              <a:rPr lang="en-US" b="1" dirty="0" err="1">
                <a:solidFill>
                  <a:schemeClr val="tx1"/>
                </a:solidFill>
              </a:rPr>
              <a:t>mọi</a:t>
            </a:r>
            <a:r>
              <a:rPr lang="en-US" b="1" dirty="0">
                <a:solidFill>
                  <a:schemeClr val="tx1"/>
                </a:solidFill>
              </a:rPr>
              <a:t> </a:t>
            </a:r>
            <a:r>
              <a:rPr lang="en-US" b="1" dirty="0" err="1">
                <a:solidFill>
                  <a:schemeClr val="tx1"/>
                </a:solidFill>
              </a:rPr>
              <a:t>vật</a:t>
            </a:r>
            <a:r>
              <a:rPr lang="en-US" b="1" dirty="0">
                <a:solidFill>
                  <a:schemeClr val="tx1"/>
                </a:solidFill>
              </a:rPr>
              <a:t>, </a:t>
            </a:r>
            <a:r>
              <a:rPr lang="en-US" b="1" dirty="0" err="1">
                <a:solidFill>
                  <a:schemeClr val="tx1"/>
                </a:solidFill>
              </a:rPr>
              <a:t>phải</a:t>
            </a:r>
            <a:r>
              <a:rPr lang="en-US" b="1" dirty="0">
                <a:solidFill>
                  <a:schemeClr val="tx1"/>
                </a:solidFill>
              </a:rPr>
              <a:t> </a:t>
            </a:r>
            <a:r>
              <a:rPr lang="en-US" b="1" dirty="0" err="1">
                <a:solidFill>
                  <a:schemeClr val="tx1"/>
                </a:solidFill>
              </a:rPr>
              <a:t>tuyên</a:t>
            </a:r>
            <a:r>
              <a:rPr lang="en-US" b="1" dirty="0">
                <a:solidFill>
                  <a:schemeClr val="tx1"/>
                </a:solidFill>
              </a:rPr>
              <a:t> </a:t>
            </a:r>
            <a:r>
              <a:rPr lang="en-US" b="1" dirty="0" err="1">
                <a:solidFill>
                  <a:schemeClr val="tx1"/>
                </a:solidFill>
              </a:rPr>
              <a:t>truyền</a:t>
            </a:r>
            <a:r>
              <a:rPr lang="en-US" b="1" dirty="0">
                <a:solidFill>
                  <a:schemeClr val="tx1"/>
                </a:solidFill>
              </a:rPr>
              <a:t> </a:t>
            </a:r>
            <a:r>
              <a:rPr lang="en-US" b="1" dirty="0" err="1">
                <a:solidFill>
                  <a:schemeClr val="tx1"/>
                </a:solidFill>
              </a:rPr>
              <a:t>đến</a:t>
            </a:r>
            <a:r>
              <a:rPr lang="en-US" b="1" dirty="0">
                <a:solidFill>
                  <a:schemeClr val="tx1"/>
                </a:solidFill>
              </a:rPr>
              <a:t> </a:t>
            </a:r>
            <a:r>
              <a:rPr lang="en-US" b="1" dirty="0" err="1">
                <a:solidFill>
                  <a:schemeClr val="tx1"/>
                </a:solidFill>
              </a:rPr>
              <a:t>mọi</a:t>
            </a:r>
            <a:r>
              <a:rPr lang="en-US" b="1" dirty="0">
                <a:solidFill>
                  <a:schemeClr val="tx1"/>
                </a:solidFill>
              </a:rPr>
              <a:t> </a:t>
            </a:r>
            <a:r>
              <a:rPr lang="en-US" b="1" dirty="0" err="1">
                <a:solidFill>
                  <a:schemeClr val="tx1"/>
                </a:solidFill>
              </a:rPr>
              <a:t>người</a:t>
            </a:r>
            <a:r>
              <a:rPr lang="en-US" b="1" dirty="0">
                <a:solidFill>
                  <a:schemeClr val="tx1"/>
                </a:solidFill>
              </a:rPr>
              <a:t> </a:t>
            </a:r>
            <a:r>
              <a:rPr lang="en-US" b="1" dirty="0" err="1">
                <a:solidFill>
                  <a:schemeClr val="tx1"/>
                </a:solidFill>
              </a:rPr>
              <a:t>cần</a:t>
            </a:r>
            <a:r>
              <a:rPr lang="en-US" b="1" dirty="0">
                <a:solidFill>
                  <a:schemeClr val="tx1"/>
                </a:solidFill>
              </a:rPr>
              <a:t> </a:t>
            </a:r>
            <a:r>
              <a:rPr lang="en-US" b="1" dirty="0" err="1">
                <a:solidFill>
                  <a:schemeClr val="tx1"/>
                </a:solidFill>
              </a:rPr>
              <a:t>phải</a:t>
            </a:r>
            <a:r>
              <a:rPr lang="en-US" b="1" dirty="0">
                <a:solidFill>
                  <a:schemeClr val="tx1"/>
                </a:solidFill>
              </a:rPr>
              <a:t> </a:t>
            </a:r>
            <a:r>
              <a:rPr lang="en-US" b="1" dirty="0" err="1">
                <a:solidFill>
                  <a:schemeClr val="tx1"/>
                </a:solidFill>
              </a:rPr>
              <a:t>trồng</a:t>
            </a:r>
            <a:r>
              <a:rPr lang="en-US" b="1" dirty="0">
                <a:solidFill>
                  <a:schemeClr val="tx1"/>
                </a:solidFill>
              </a:rPr>
              <a:t>, </a:t>
            </a:r>
            <a:r>
              <a:rPr lang="en-US" b="1" dirty="0" err="1">
                <a:solidFill>
                  <a:schemeClr val="tx1"/>
                </a:solidFill>
              </a:rPr>
              <a:t>chăm</a:t>
            </a:r>
            <a:r>
              <a:rPr lang="en-US" b="1" dirty="0">
                <a:solidFill>
                  <a:schemeClr val="tx1"/>
                </a:solidFill>
              </a:rPr>
              <a:t> </a:t>
            </a:r>
            <a:r>
              <a:rPr lang="en-US" b="1" dirty="0" err="1">
                <a:solidFill>
                  <a:schemeClr val="tx1"/>
                </a:solidFill>
              </a:rPr>
              <a:t>sóc</a:t>
            </a:r>
            <a:r>
              <a:rPr lang="en-US" b="1" dirty="0">
                <a:solidFill>
                  <a:schemeClr val="tx1"/>
                </a:solidFill>
              </a:rPr>
              <a:t> </a:t>
            </a:r>
            <a:r>
              <a:rPr lang="en-US" b="1" dirty="0" err="1">
                <a:solidFill>
                  <a:schemeClr val="tx1"/>
                </a:solidFill>
              </a:rPr>
              <a:t>và</a:t>
            </a:r>
            <a:r>
              <a:rPr lang="en-US" b="1" dirty="0">
                <a:solidFill>
                  <a:schemeClr val="tx1"/>
                </a:solidFill>
              </a:rPr>
              <a:t> </a:t>
            </a:r>
            <a:r>
              <a:rPr lang="en-US" b="1" dirty="0" err="1">
                <a:solidFill>
                  <a:schemeClr val="tx1"/>
                </a:solidFill>
              </a:rPr>
              <a:t>bảo</a:t>
            </a:r>
            <a:r>
              <a:rPr lang="en-US" b="1" dirty="0">
                <a:solidFill>
                  <a:schemeClr val="tx1"/>
                </a:solidFill>
              </a:rPr>
              <a:t> </a:t>
            </a:r>
            <a:r>
              <a:rPr lang="en-US" b="1" dirty="0" err="1">
                <a:solidFill>
                  <a:schemeClr val="tx1"/>
                </a:solidFill>
              </a:rPr>
              <a:t>vệ</a:t>
            </a:r>
            <a:r>
              <a:rPr lang="en-US" b="1" dirty="0">
                <a:solidFill>
                  <a:schemeClr val="tx1"/>
                </a:solidFill>
              </a:rPr>
              <a:t> </a:t>
            </a:r>
            <a:r>
              <a:rPr lang="en-US" b="1" dirty="0" err="1">
                <a:solidFill>
                  <a:schemeClr val="tx1"/>
                </a:solidFill>
              </a:rPr>
              <a:t>cây</a:t>
            </a:r>
            <a:r>
              <a:rPr lang="en-US" b="1" dirty="0">
                <a:solidFill>
                  <a:schemeClr val="tx1"/>
                </a:solidFill>
              </a:rPr>
              <a:t> </a:t>
            </a:r>
            <a:r>
              <a:rPr lang="en-US" b="1" dirty="0" err="1">
                <a:solidFill>
                  <a:schemeClr val="tx1"/>
                </a:solidFill>
              </a:rPr>
              <a:t>xanh</a:t>
            </a:r>
            <a:endParaRPr lang="en-US" b="1"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him hạt nảy mầm.mp4">
            <a:hlinkClick r:id="" action="ppaction://media"/>
            <a:extLst>
              <a:ext uri="{FF2B5EF4-FFF2-40B4-BE49-F238E27FC236}">
                <a16:creationId xmlns:a16="http://schemas.microsoft.com/office/drawing/2014/main" id="{CE68D397-0272-B5BE-25FD-3C1DFA8A87C1}"/>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171450"/>
            <a:ext cx="9144000" cy="727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lowers">
            <a:extLst>
              <a:ext uri="{FF2B5EF4-FFF2-40B4-BE49-F238E27FC236}">
                <a16:creationId xmlns:a16="http://schemas.microsoft.com/office/drawing/2014/main" id="{68EA37E4-5E70-4EA4-089F-E53710212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88900"/>
            <a:ext cx="71056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bye">
            <a:extLst>
              <a:ext uri="{FF2B5EF4-FFF2-40B4-BE49-F238E27FC236}">
                <a16:creationId xmlns:a16="http://schemas.microsoft.com/office/drawing/2014/main" id="{2226B4EB-075E-EB7C-3FED-59FA123B20C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00900" y="3887788"/>
            <a:ext cx="1470025"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good_bye_comment_01">
            <a:extLst>
              <a:ext uri="{FF2B5EF4-FFF2-40B4-BE49-F238E27FC236}">
                <a16:creationId xmlns:a16="http://schemas.microsoft.com/office/drawing/2014/main" id="{6293E545-4EA2-6C6E-B9B4-2A6A6F6B46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76988" y="3182938"/>
            <a:ext cx="1819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nhac_ketthuc.wma">
            <a:hlinkClick r:id="" action="ppaction://media"/>
            <a:extLst>
              <a:ext uri="{FF2B5EF4-FFF2-40B4-BE49-F238E27FC236}">
                <a16:creationId xmlns:a16="http://schemas.microsoft.com/office/drawing/2014/main" id="{08D456A4-C1F8-D3BD-5FE3-3B58BC32BEE3}"/>
              </a:ext>
            </a:extLst>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6869"/>
                                        </p:tgtEl>
                                      </p:cBhvr>
                                    </p:cmd>
                                  </p:childTnLst>
                                </p:cTn>
                              </p:par>
                              <p:par>
                                <p:cTn id="7" presetID="47" presetClass="entr" presetSubtype="0" repeatCount="indefinite" fill="hold" nodeType="withEffect">
                                  <p:stCondLst>
                                    <p:cond delay="0"/>
                                  </p:stCondLst>
                                  <p:childTnLst>
                                    <p:set>
                                      <p:cBhvr>
                                        <p:cTn id="8" dur="1" fill="hold">
                                          <p:stCondLst>
                                            <p:cond delay="0"/>
                                          </p:stCondLst>
                                        </p:cTn>
                                        <p:tgtEl>
                                          <p:spTgt spid="36868"/>
                                        </p:tgtEl>
                                        <p:attrNameLst>
                                          <p:attrName>style.visibility</p:attrName>
                                        </p:attrNameLst>
                                      </p:cBhvr>
                                      <p:to>
                                        <p:strVal val="visible"/>
                                      </p:to>
                                    </p:set>
                                    <p:animEffect transition="in" filter="fade">
                                      <p:cBhvr>
                                        <p:cTn id="9" dur="2000"/>
                                        <p:tgtEl>
                                          <p:spTgt spid="36868"/>
                                        </p:tgtEl>
                                      </p:cBhvr>
                                    </p:animEffect>
                                    <p:anim calcmode="lin" valueType="num">
                                      <p:cBhvr>
                                        <p:cTn id="10" dur="2000" fill="hold"/>
                                        <p:tgtEl>
                                          <p:spTgt spid="36868"/>
                                        </p:tgtEl>
                                        <p:attrNameLst>
                                          <p:attrName>ppt_x</p:attrName>
                                        </p:attrNameLst>
                                      </p:cBhvr>
                                      <p:tavLst>
                                        <p:tav tm="0">
                                          <p:val>
                                            <p:strVal val="#ppt_x"/>
                                          </p:val>
                                        </p:tav>
                                        <p:tav tm="100000">
                                          <p:val>
                                            <p:strVal val="#ppt_x"/>
                                          </p:val>
                                        </p:tav>
                                      </p:tavLst>
                                    </p:anim>
                                    <p:anim calcmode="lin" valueType="num">
                                      <p:cBhvr>
                                        <p:cTn id="11" dur="2000" fill="hold"/>
                                        <p:tgtEl>
                                          <p:spTgt spid="36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 fill="hold" display="0">
                  <p:stCondLst>
                    <p:cond delay="indefinite"/>
                  </p:stCondLst>
                  <p:endCondLst>
                    <p:cond evt="onPrev" delay="0">
                      <p:tgtEl>
                        <p:sldTgt/>
                      </p:tgtEl>
                    </p:cond>
                    <p:cond evt="onStopAudio" delay="0">
                      <p:tgtEl>
                        <p:sldTgt/>
                      </p:tgtEl>
                    </p:cond>
                  </p:endCondLst>
                </p:cTn>
                <p:tgtEl>
                  <p:spTgt spid="3686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descr="Hình ảnh có liên quan">
            <a:extLst>
              <a:ext uri="{FF2B5EF4-FFF2-40B4-BE49-F238E27FC236}">
                <a16:creationId xmlns:a16="http://schemas.microsoft.com/office/drawing/2014/main" id="{A7F82529-224B-AE0D-B5EF-FB0C432CD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0A9DA64-C2B9-47E1-2251-044DBF59D3DA}"/>
              </a:ext>
            </a:extLst>
          </p:cNvPr>
          <p:cNvSpPr>
            <a:spLocks noGrp="1"/>
          </p:cNvSpPr>
          <p:nvPr>
            <p:ph type="title"/>
          </p:nvPr>
        </p:nvSpPr>
        <p:spPr/>
        <p:txBody>
          <a:bodyPr/>
          <a:lstStyle/>
          <a:p>
            <a:pPr algn="ctr"/>
            <a:r>
              <a:rPr lang="en-US" altLang="en-US" sz="3200">
                <a:solidFill>
                  <a:srgbClr val="FF0000"/>
                </a:solidFill>
              </a:rPr>
              <a:t>Ngoài bí ngô ra chúng mình còn biết những loại rau, củ, quả nào khác nữa?</a:t>
            </a:r>
          </a:p>
        </p:txBody>
      </p:sp>
      <p:sp>
        <p:nvSpPr>
          <p:cNvPr id="10243" name="Content Placeholder 2">
            <a:extLst>
              <a:ext uri="{FF2B5EF4-FFF2-40B4-BE49-F238E27FC236}">
                <a16:creationId xmlns:a16="http://schemas.microsoft.com/office/drawing/2014/main" id="{09E2D786-8D27-89C6-1887-3C878DE026FF}"/>
              </a:ext>
            </a:extLst>
          </p:cNvPr>
          <p:cNvSpPr>
            <a:spLocks noGrp="1"/>
          </p:cNvSpPr>
          <p:nvPr>
            <p:ph idx="1"/>
          </p:nvPr>
        </p:nvSpPr>
        <p:spPr>
          <a:xfrm>
            <a:off x="457200" y="1935163"/>
            <a:ext cx="8229600" cy="4373562"/>
          </a:xfrm>
        </p:spPr>
        <p:txBody>
          <a:bodyPr/>
          <a:lstStyle/>
          <a:p>
            <a:r>
              <a:rPr lang="en-US" altLang="en-US"/>
              <a:t>Cô tóm lại: Các con ạ để có được quả bí ngon như vậy các bác nông dân đã sử dụng hạt giống ở trong quả bí để gieo xuống đất, hạt giống được chăm tưới đã nảy mầm thành cây và ra hoa kết quả đấy. Chúng mình nhớ chăm sóc bảo vệ các loại cây, rau và biết ăn đầy đủ các loại rau sạch để bảo vệ sức khỏe nhé!</a:t>
            </a:r>
          </a:p>
          <a:p>
            <a:r>
              <a:rPr lang="en-US" altLang="en-US"/>
              <a:t>Cũng có 1 câu chuyện nói về sự nảy mầm của hạt thành cây để biết câu chuyện đó là gì chúng mình cùng chú ý lắng nghe nhé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Users\Administrator\Desktop\New folder\New folder\20191216_121614.jpg">
            <a:extLst>
              <a:ext uri="{FF2B5EF4-FFF2-40B4-BE49-F238E27FC236}">
                <a16:creationId xmlns:a16="http://schemas.microsoft.com/office/drawing/2014/main" id="{196C2E79-9BED-00E1-F005-90709C0E8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02D8B9A-A46D-AFE1-65FF-8DA8A1CFBA15}"/>
              </a:ext>
            </a:extLst>
          </p:cNvPr>
          <p:cNvSpPr>
            <a:spLocks noGrp="1"/>
          </p:cNvSpPr>
          <p:nvPr>
            <p:ph type="title"/>
          </p:nvPr>
        </p:nvSpPr>
        <p:spPr/>
        <p:txBody>
          <a:bodyPr/>
          <a:lstStyle/>
          <a:p>
            <a:pPr eaLnBrk="1" hangingPunct="1"/>
            <a:endParaRPr lang="en-US" altLang="en-US"/>
          </a:p>
        </p:txBody>
      </p:sp>
      <p:sp>
        <p:nvSpPr>
          <p:cNvPr id="12291" name="Content Placeholder 2">
            <a:extLst>
              <a:ext uri="{FF2B5EF4-FFF2-40B4-BE49-F238E27FC236}">
                <a16:creationId xmlns:a16="http://schemas.microsoft.com/office/drawing/2014/main" id="{BD721B70-14CC-E9EB-0E0C-B00B9A9DC572}"/>
              </a:ext>
            </a:extLst>
          </p:cNvPr>
          <p:cNvSpPr>
            <a:spLocks noGrp="1"/>
          </p:cNvSpPr>
          <p:nvPr>
            <p:ph idx="1"/>
          </p:nvPr>
        </p:nvSpPr>
        <p:spPr/>
        <p:txBody>
          <a:bodyPr/>
          <a:lstStyle/>
          <a:p>
            <a:pPr eaLnBrk="1" hangingPunct="1"/>
            <a:endParaRPr lang="en-US" altLang="en-US"/>
          </a:p>
        </p:txBody>
      </p:sp>
      <p:pic>
        <p:nvPicPr>
          <p:cNvPr id="12292" name="Picture 2" descr="C:\Users\Administrator\Desktop\New folder\20191213_223021 (1).jpg">
            <a:extLst>
              <a:ext uri="{FF2B5EF4-FFF2-40B4-BE49-F238E27FC236}">
                <a16:creationId xmlns:a16="http://schemas.microsoft.com/office/drawing/2014/main" id="{87010BC7-E1DF-15BB-89CE-C4426852D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C86E465-1B4C-A9A6-30FA-17427B4206AF}"/>
              </a:ext>
            </a:extLst>
          </p:cNvPr>
          <p:cNvSpPr>
            <a:spLocks noGrp="1"/>
          </p:cNvSpPr>
          <p:nvPr>
            <p:ph type="title"/>
          </p:nvPr>
        </p:nvSpPr>
        <p:spPr/>
        <p:txBody>
          <a:bodyPr/>
          <a:lstStyle/>
          <a:p>
            <a:pPr eaLnBrk="1" hangingPunct="1"/>
            <a:endParaRPr lang="en-US" altLang="en-US"/>
          </a:p>
        </p:txBody>
      </p:sp>
      <p:sp>
        <p:nvSpPr>
          <p:cNvPr id="13315" name="Content Placeholder 2">
            <a:extLst>
              <a:ext uri="{FF2B5EF4-FFF2-40B4-BE49-F238E27FC236}">
                <a16:creationId xmlns:a16="http://schemas.microsoft.com/office/drawing/2014/main" id="{D488B279-C5B8-5E83-8D64-B50A93FCC039}"/>
              </a:ext>
            </a:extLst>
          </p:cNvPr>
          <p:cNvSpPr>
            <a:spLocks noGrp="1"/>
          </p:cNvSpPr>
          <p:nvPr>
            <p:ph idx="1"/>
          </p:nvPr>
        </p:nvSpPr>
        <p:spPr/>
        <p:txBody>
          <a:bodyPr/>
          <a:lstStyle/>
          <a:p>
            <a:pPr eaLnBrk="1" hangingPunct="1"/>
            <a:endParaRPr lang="en-US" altLang="en-US"/>
          </a:p>
        </p:txBody>
      </p:sp>
      <p:pic>
        <p:nvPicPr>
          <p:cNvPr id="13316" name="Picture 2" descr="C:\Users\Administrator\Desktop\New folder\New folder\20191216_121708.jpg">
            <a:extLst>
              <a:ext uri="{FF2B5EF4-FFF2-40B4-BE49-F238E27FC236}">
                <a16:creationId xmlns:a16="http://schemas.microsoft.com/office/drawing/2014/main" id="{9C4F79ED-C645-5620-FE61-4443DD19F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5875"/>
            <a:ext cx="10153650" cy="69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Users\Administrator\Desktop\New folder\New folder\20191216_121741.jpg">
            <a:extLst>
              <a:ext uri="{FF2B5EF4-FFF2-40B4-BE49-F238E27FC236}">
                <a16:creationId xmlns:a16="http://schemas.microsoft.com/office/drawing/2014/main" id="{263B4447-1780-DD58-9F3C-DCCBDE52E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888"/>
            <a:ext cx="10188575"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599</TotalTime>
  <Words>475</Words>
  <Application>Microsoft Office PowerPoint</Application>
  <PresentationFormat>On-screen Show (4:3)</PresentationFormat>
  <Paragraphs>20</Paragraphs>
  <Slides>30</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Wingdings 2</vt:lpstr>
      <vt:lpstr>Times New Roman</vt:lpstr>
      <vt:lpstr>Verdana</vt:lpstr>
      <vt:lpstr>Constantia</vt:lpstr>
      <vt:lpstr>Arial</vt:lpstr>
      <vt:lpstr>Calibri</vt:lpstr>
      <vt:lpstr>Flow</vt:lpstr>
      <vt:lpstr>PowerPoint Presentation</vt:lpstr>
      <vt:lpstr>ĐỐ BÉ HẠT GÌ </vt:lpstr>
      <vt:lpstr>PowerPoint Presentation</vt:lpstr>
      <vt:lpstr>PowerPoint Presentation</vt:lpstr>
      <vt:lpstr>Ngoài bí ngô ra chúng mình còn biết những loại rau, củ, quả nào khác nữa?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Ô cửa bí mật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Dung</dc:creator>
  <cp:lastModifiedBy>Thị Thu Hương Đào</cp:lastModifiedBy>
  <cp:revision>86</cp:revision>
  <dcterms:created xsi:type="dcterms:W3CDTF">2009-03-28T02:33:44Z</dcterms:created>
  <dcterms:modified xsi:type="dcterms:W3CDTF">2024-11-11T16:26:50Z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