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8"/>
  </p:notesMasterIdLst>
  <p:sldIdLst>
    <p:sldId id="282" r:id="rId2"/>
    <p:sldId id="281" r:id="rId3"/>
    <p:sldId id="258" r:id="rId4"/>
    <p:sldId id="259" r:id="rId5"/>
    <p:sldId id="260" r:id="rId6"/>
    <p:sldId id="257"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0000CC"/>
    <a:srgbClr val="FF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506" autoAdjust="0"/>
  </p:normalViewPr>
  <p:slideViewPr>
    <p:cSldViewPr showGuides="1">
      <p:cViewPr varScale="1">
        <p:scale>
          <a:sx n="102" d="100"/>
          <a:sy n="102" d="100"/>
        </p:scale>
        <p:origin x="1268"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EE08982-CC7D-5F0F-A7FA-0941AC06BD3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1267" name="Rectangle 3">
            <a:extLst>
              <a:ext uri="{FF2B5EF4-FFF2-40B4-BE49-F238E27FC236}">
                <a16:creationId xmlns:a16="http://schemas.microsoft.com/office/drawing/2014/main" id="{90509A09-EDAB-7DE4-5873-D2E9D82CA5A1}"/>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9700" name="Rectangle 4">
            <a:extLst>
              <a:ext uri="{FF2B5EF4-FFF2-40B4-BE49-F238E27FC236}">
                <a16:creationId xmlns:a16="http://schemas.microsoft.com/office/drawing/2014/main" id="{5C4D1ED7-FB3D-4FD6-3F46-83E1C950ADA3}"/>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a:extLst>
              <a:ext uri="{FF2B5EF4-FFF2-40B4-BE49-F238E27FC236}">
                <a16:creationId xmlns:a16="http://schemas.microsoft.com/office/drawing/2014/main" id="{80AAFA67-B511-1A2F-A5CE-08B8F8882AC8}"/>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a:extLst>
              <a:ext uri="{FF2B5EF4-FFF2-40B4-BE49-F238E27FC236}">
                <a16:creationId xmlns:a16="http://schemas.microsoft.com/office/drawing/2014/main" id="{99F12D0F-FB44-9F2E-6BEE-5D01B5CEC404}"/>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1271" name="Rectangle 7">
            <a:extLst>
              <a:ext uri="{FF2B5EF4-FFF2-40B4-BE49-F238E27FC236}">
                <a16:creationId xmlns:a16="http://schemas.microsoft.com/office/drawing/2014/main" id="{7DFE761B-9C24-46C1-11E5-1CE6A63AA26E}"/>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B5174BE6-517A-4E9D-9198-566FEFC95A6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5D74471B-F0C0-91AA-456C-E49E4D242D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0A3668D6-1793-4907-A441-D8D8AF2D2C04}" type="slidenum">
              <a:rPr lang="en-US" altLang="en-US">
                <a:latin typeface="Arial" panose="020B0604020202020204" pitchFamily="34" charset="0"/>
              </a:rPr>
              <a:pPr/>
              <a:t>17</a:t>
            </a:fld>
            <a:endParaRPr lang="en-US" altLang="en-US">
              <a:latin typeface="Arial" panose="020B0604020202020204" pitchFamily="34" charset="0"/>
            </a:endParaRPr>
          </a:p>
        </p:txBody>
      </p:sp>
      <p:sp>
        <p:nvSpPr>
          <p:cNvPr id="30723" name="Rectangle 2">
            <a:extLst>
              <a:ext uri="{FF2B5EF4-FFF2-40B4-BE49-F238E27FC236}">
                <a16:creationId xmlns:a16="http://schemas.microsoft.com/office/drawing/2014/main" id="{00A6B9FF-E095-9BFC-1E2F-1B9F5EA2A583}"/>
              </a:ext>
            </a:extLst>
          </p:cNvPr>
          <p:cNvSpPr>
            <a:spLocks noRot="1" noChangeArrowheads="1" noTextEdit="1"/>
          </p:cNvSpPr>
          <p:nvPr>
            <p:ph type="sldImg"/>
          </p:nvPr>
        </p:nvSpPr>
        <p:spPr>
          <a:ln/>
        </p:spPr>
      </p:sp>
      <p:sp>
        <p:nvSpPr>
          <p:cNvPr id="30724" name="Rectangle 3">
            <a:extLst>
              <a:ext uri="{FF2B5EF4-FFF2-40B4-BE49-F238E27FC236}">
                <a16:creationId xmlns:a16="http://schemas.microsoft.com/office/drawing/2014/main" id="{98E52C34-AFDE-6E54-AD21-8876BB2E0E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Tich chu o voi ai?</a:t>
            </a:r>
          </a:p>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DCBA5AD6-B06F-49F4-75A0-18A01E52F696}"/>
              </a:ext>
            </a:extLst>
          </p:cNvPr>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en-US"/>
          </a:p>
        </p:txBody>
      </p:sp>
      <p:grpSp>
        <p:nvGrpSpPr>
          <p:cNvPr id="3" name="Group 8">
            <a:extLst>
              <a:ext uri="{FF2B5EF4-FFF2-40B4-BE49-F238E27FC236}">
                <a16:creationId xmlns:a16="http://schemas.microsoft.com/office/drawing/2014/main" id="{8AD7752F-F97A-78E8-AC22-33818EDE38CF}"/>
              </a:ext>
            </a:extLst>
          </p:cNvPr>
          <p:cNvGrpSpPr>
            <a:grpSpLocks/>
          </p:cNvGrpSpPr>
          <p:nvPr/>
        </p:nvGrpSpPr>
        <p:grpSpPr bwMode="auto">
          <a:xfrm>
            <a:off x="195263" y="234950"/>
            <a:ext cx="3787775" cy="1778000"/>
            <a:chOff x="123" y="148"/>
            <a:chExt cx="2386" cy="1120"/>
          </a:xfrm>
        </p:grpSpPr>
        <p:sp>
          <p:nvSpPr>
            <p:cNvPr id="4" name="Freeform 9">
              <a:extLst>
                <a:ext uri="{FF2B5EF4-FFF2-40B4-BE49-F238E27FC236}">
                  <a16:creationId xmlns:a16="http://schemas.microsoft.com/office/drawing/2014/main" id="{5030060C-EAE9-6EE1-2B6F-8F5867C6F251}"/>
                </a:ext>
              </a:extLst>
            </p:cNvPr>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US"/>
            </a:p>
          </p:txBody>
        </p:sp>
        <p:sp>
          <p:nvSpPr>
            <p:cNvPr id="5" name="Freeform 10">
              <a:extLst>
                <a:ext uri="{FF2B5EF4-FFF2-40B4-BE49-F238E27FC236}">
                  <a16:creationId xmlns:a16="http://schemas.microsoft.com/office/drawing/2014/main" id="{F96CCAA2-FC29-B3D7-6CC0-CB93111ED762}"/>
                </a:ext>
              </a:extLst>
            </p:cNvPr>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US"/>
            </a:p>
          </p:txBody>
        </p:sp>
        <p:sp>
          <p:nvSpPr>
            <p:cNvPr id="6" name="Freeform 11">
              <a:extLst>
                <a:ext uri="{FF2B5EF4-FFF2-40B4-BE49-F238E27FC236}">
                  <a16:creationId xmlns:a16="http://schemas.microsoft.com/office/drawing/2014/main" id="{DFD55E4D-F01E-E7B5-62CF-161FA2682363}"/>
                </a:ext>
              </a:extLst>
            </p:cNvPr>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grpSp>
          <p:nvGrpSpPr>
            <p:cNvPr id="7" name="Group 12">
              <a:extLst>
                <a:ext uri="{FF2B5EF4-FFF2-40B4-BE49-F238E27FC236}">
                  <a16:creationId xmlns:a16="http://schemas.microsoft.com/office/drawing/2014/main" id="{0D4482D9-06AB-5BF3-E239-151B10715B69}"/>
                </a:ext>
              </a:extLst>
            </p:cNvPr>
            <p:cNvGrpSpPr>
              <a:grpSpLocks/>
            </p:cNvGrpSpPr>
            <p:nvPr userDrawn="1"/>
          </p:nvGrpSpPr>
          <p:grpSpPr bwMode="auto">
            <a:xfrm>
              <a:off x="123" y="148"/>
              <a:ext cx="2386" cy="1081"/>
              <a:chOff x="123" y="148"/>
              <a:chExt cx="2386" cy="1081"/>
            </a:xfrm>
          </p:grpSpPr>
          <p:sp>
            <p:nvSpPr>
              <p:cNvPr id="8" name="Freeform 13">
                <a:extLst>
                  <a:ext uri="{FF2B5EF4-FFF2-40B4-BE49-F238E27FC236}">
                    <a16:creationId xmlns:a16="http://schemas.microsoft.com/office/drawing/2014/main" id="{7FFDF8C6-C1D3-32CE-6B30-E59871ABE790}"/>
                  </a:ext>
                </a:extLst>
              </p:cNvPr>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9" name="Freeform 14">
                <a:extLst>
                  <a:ext uri="{FF2B5EF4-FFF2-40B4-BE49-F238E27FC236}">
                    <a16:creationId xmlns:a16="http://schemas.microsoft.com/office/drawing/2014/main" id="{2BE63D71-E355-0C20-AE3C-6395D0ACD767}"/>
                  </a:ext>
                </a:extLst>
              </p:cNvPr>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10" name="Freeform 15">
                <a:extLst>
                  <a:ext uri="{FF2B5EF4-FFF2-40B4-BE49-F238E27FC236}">
                    <a16:creationId xmlns:a16="http://schemas.microsoft.com/office/drawing/2014/main" id="{8BA51113-E9E7-C20A-C7B5-7E162B37B433}"/>
                  </a:ext>
                </a:extLst>
              </p:cNvPr>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11" name="Freeform 16">
                <a:extLst>
                  <a:ext uri="{FF2B5EF4-FFF2-40B4-BE49-F238E27FC236}">
                    <a16:creationId xmlns:a16="http://schemas.microsoft.com/office/drawing/2014/main" id="{44B87B33-B289-6732-82B4-06042B82B84F}"/>
                  </a:ext>
                </a:extLst>
              </p:cNvPr>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12" name="Freeform 17">
                <a:extLst>
                  <a:ext uri="{FF2B5EF4-FFF2-40B4-BE49-F238E27FC236}">
                    <a16:creationId xmlns:a16="http://schemas.microsoft.com/office/drawing/2014/main" id="{A0B0113C-0FDE-00B1-02A5-E0120B3EE580}"/>
                  </a:ext>
                </a:extLst>
              </p:cNvPr>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grpSp>
      </p:grpSp>
      <p:grpSp>
        <p:nvGrpSpPr>
          <p:cNvPr id="13" name="Group 18">
            <a:extLst>
              <a:ext uri="{FF2B5EF4-FFF2-40B4-BE49-F238E27FC236}">
                <a16:creationId xmlns:a16="http://schemas.microsoft.com/office/drawing/2014/main" id="{C5105B59-AA90-6C93-8E0A-0BC80B28B163}"/>
              </a:ext>
            </a:extLst>
          </p:cNvPr>
          <p:cNvGrpSpPr>
            <a:grpSpLocks/>
          </p:cNvGrpSpPr>
          <p:nvPr/>
        </p:nvGrpSpPr>
        <p:grpSpPr bwMode="auto">
          <a:xfrm>
            <a:off x="7915275" y="4368800"/>
            <a:ext cx="742950" cy="1058863"/>
            <a:chOff x="4986" y="2752"/>
            <a:chExt cx="468" cy="667"/>
          </a:xfrm>
        </p:grpSpPr>
        <p:sp>
          <p:nvSpPr>
            <p:cNvPr id="14" name="Freeform 19">
              <a:extLst>
                <a:ext uri="{FF2B5EF4-FFF2-40B4-BE49-F238E27FC236}">
                  <a16:creationId xmlns:a16="http://schemas.microsoft.com/office/drawing/2014/main" id="{2FD5255F-DF22-CCB8-0E03-42774B84B5B7}"/>
                </a:ext>
              </a:extLst>
            </p:cNvPr>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US"/>
            </a:p>
          </p:txBody>
        </p:sp>
        <p:sp>
          <p:nvSpPr>
            <p:cNvPr id="15" name="Freeform 20">
              <a:extLst>
                <a:ext uri="{FF2B5EF4-FFF2-40B4-BE49-F238E27FC236}">
                  <a16:creationId xmlns:a16="http://schemas.microsoft.com/office/drawing/2014/main" id="{7AD9BD68-7C15-C35B-A9F1-394B74CF9521}"/>
                </a:ext>
              </a:extLst>
            </p:cNvPr>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en-US"/>
            </a:p>
          </p:txBody>
        </p:sp>
        <p:sp>
          <p:nvSpPr>
            <p:cNvPr id="16" name="Freeform 21">
              <a:extLst>
                <a:ext uri="{FF2B5EF4-FFF2-40B4-BE49-F238E27FC236}">
                  <a16:creationId xmlns:a16="http://schemas.microsoft.com/office/drawing/2014/main" id="{1783AA52-878B-592B-23B7-A58E40A0E74F}"/>
                </a:ext>
              </a:extLst>
            </p:cNvPr>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grpSp>
          <p:nvGrpSpPr>
            <p:cNvPr id="17" name="Group 22">
              <a:extLst>
                <a:ext uri="{FF2B5EF4-FFF2-40B4-BE49-F238E27FC236}">
                  <a16:creationId xmlns:a16="http://schemas.microsoft.com/office/drawing/2014/main" id="{BFAAB6E3-27A5-D986-8534-8C2D22278586}"/>
                </a:ext>
              </a:extLst>
            </p:cNvPr>
            <p:cNvGrpSpPr>
              <a:grpSpLocks/>
            </p:cNvGrpSpPr>
            <p:nvPr userDrawn="1"/>
          </p:nvGrpSpPr>
          <p:grpSpPr bwMode="auto">
            <a:xfrm>
              <a:off x="4986" y="2752"/>
              <a:ext cx="469" cy="667"/>
              <a:chOff x="4986" y="2752"/>
              <a:chExt cx="469" cy="667"/>
            </a:xfrm>
          </p:grpSpPr>
          <p:sp>
            <p:nvSpPr>
              <p:cNvPr id="18" name="Freeform 23">
                <a:extLst>
                  <a:ext uri="{FF2B5EF4-FFF2-40B4-BE49-F238E27FC236}">
                    <a16:creationId xmlns:a16="http://schemas.microsoft.com/office/drawing/2014/main" id="{0784BF1B-901F-7F68-367D-4C1A1167A10D}"/>
                  </a:ext>
                </a:extLst>
              </p:cNvPr>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19" name="Freeform 24">
                <a:extLst>
                  <a:ext uri="{FF2B5EF4-FFF2-40B4-BE49-F238E27FC236}">
                    <a16:creationId xmlns:a16="http://schemas.microsoft.com/office/drawing/2014/main" id="{4316A5BA-F9B9-2B64-8555-D7B53C47A681}"/>
                  </a:ext>
                </a:extLst>
              </p:cNvPr>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20" name="Freeform 25">
                <a:extLst>
                  <a:ext uri="{FF2B5EF4-FFF2-40B4-BE49-F238E27FC236}">
                    <a16:creationId xmlns:a16="http://schemas.microsoft.com/office/drawing/2014/main" id="{57CF6902-CCA6-5A6D-7DB1-93299DA37C91}"/>
                  </a:ext>
                </a:extLst>
              </p:cNvPr>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21" name="Freeform 26">
                <a:extLst>
                  <a:ext uri="{FF2B5EF4-FFF2-40B4-BE49-F238E27FC236}">
                    <a16:creationId xmlns:a16="http://schemas.microsoft.com/office/drawing/2014/main" id="{974AC494-E7B1-6329-7731-64AC7720AA42}"/>
                  </a:ext>
                </a:extLst>
              </p:cNvPr>
              <p:cNvSpPr>
                <a:spLocks/>
              </p:cNvSpPr>
              <p:nvPr userDrawn="1"/>
            </p:nvSpPr>
            <p:spPr bwMode="auto">
              <a:xfrm rot="7320404">
                <a:off x="5364"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22" name="Freeform 27">
                <a:extLst>
                  <a:ext uri="{FF2B5EF4-FFF2-40B4-BE49-F238E27FC236}">
                    <a16:creationId xmlns:a16="http://schemas.microsoft.com/office/drawing/2014/main" id="{E74CE01E-7282-63BF-36F3-F9EF7D87A19F}"/>
                  </a:ext>
                </a:extLst>
              </p:cNvPr>
              <p:cNvSpPr>
                <a:spLocks/>
              </p:cNvSpPr>
              <p:nvPr userDrawn="1"/>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grpSp>
      </p:grpSp>
      <p:sp>
        <p:nvSpPr>
          <p:cNvPr id="23" name="Freeform 28">
            <a:extLst>
              <a:ext uri="{FF2B5EF4-FFF2-40B4-BE49-F238E27FC236}">
                <a16:creationId xmlns:a16="http://schemas.microsoft.com/office/drawing/2014/main" id="{79999706-9A89-FA05-7E48-C15E6C5831C6}"/>
              </a:ext>
            </a:extLst>
          </p:cNvPr>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en-US"/>
          </a:p>
        </p:txBody>
      </p:sp>
      <p:sp>
        <p:nvSpPr>
          <p:cNvPr id="24" name="Freeform 29">
            <a:extLst>
              <a:ext uri="{FF2B5EF4-FFF2-40B4-BE49-F238E27FC236}">
                <a16:creationId xmlns:a16="http://schemas.microsoft.com/office/drawing/2014/main" id="{06F6BD5B-0293-5824-F99A-2A6BB137CDE4}"/>
              </a:ext>
            </a:extLst>
          </p:cNvPr>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en-US"/>
          </a:p>
        </p:txBody>
      </p:sp>
      <p:sp>
        <p:nvSpPr>
          <p:cNvPr id="108547"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108548"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5" name="Rectangle 5">
            <a:extLst>
              <a:ext uri="{FF2B5EF4-FFF2-40B4-BE49-F238E27FC236}">
                <a16:creationId xmlns:a16="http://schemas.microsoft.com/office/drawing/2014/main" id="{21D0963B-02BF-FA8E-982E-678C95B59731}"/>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6" name="Rectangle 6">
            <a:extLst>
              <a:ext uri="{FF2B5EF4-FFF2-40B4-BE49-F238E27FC236}">
                <a16:creationId xmlns:a16="http://schemas.microsoft.com/office/drawing/2014/main" id="{F1AD98F5-C4BF-AB89-6365-3B96D369E109}"/>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7" name="Rectangle 7">
            <a:extLst>
              <a:ext uri="{FF2B5EF4-FFF2-40B4-BE49-F238E27FC236}">
                <a16:creationId xmlns:a16="http://schemas.microsoft.com/office/drawing/2014/main" id="{839582F5-FBD6-E137-2FE2-EB6EA7AAA34C}"/>
              </a:ext>
            </a:extLst>
          </p:cNvPr>
          <p:cNvSpPr>
            <a:spLocks noGrp="1" noChangeArrowheads="1"/>
          </p:cNvSpPr>
          <p:nvPr>
            <p:ph type="sldNum" sz="quarter" idx="12"/>
          </p:nvPr>
        </p:nvSpPr>
        <p:spPr>
          <a:xfrm>
            <a:off x="6553200" y="6248400"/>
            <a:ext cx="1905000" cy="457200"/>
          </a:xfrm>
        </p:spPr>
        <p:txBody>
          <a:bodyPr/>
          <a:lstStyle>
            <a:lvl1pPr>
              <a:defRPr/>
            </a:lvl1pPr>
          </a:lstStyle>
          <a:p>
            <a:fld id="{1D466D94-3A79-474C-8BAF-5C74CA61B031}" type="slidenum">
              <a:rPr lang="en-US" altLang="en-US"/>
              <a:pPr/>
              <a:t>‹#›</a:t>
            </a:fld>
            <a:endParaRPr lang="en-US" altLang="en-US"/>
          </a:p>
        </p:txBody>
      </p:sp>
    </p:spTree>
    <p:extLst>
      <p:ext uri="{BB962C8B-B14F-4D97-AF65-F5344CB8AC3E}">
        <p14:creationId xmlns:p14="http://schemas.microsoft.com/office/powerpoint/2010/main" val="4173643909"/>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5DD9D3F-569A-FB29-1404-4E901A5BFEE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EFF5428-7523-874C-ABA4-C7BD039C48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643A1F91-10E5-F439-E1DA-9173649FDC43}"/>
              </a:ext>
            </a:extLst>
          </p:cNvPr>
          <p:cNvSpPr>
            <a:spLocks noGrp="1" noChangeArrowheads="1"/>
          </p:cNvSpPr>
          <p:nvPr>
            <p:ph type="sldNum" sz="quarter" idx="12"/>
          </p:nvPr>
        </p:nvSpPr>
        <p:spPr>
          <a:ln/>
        </p:spPr>
        <p:txBody>
          <a:bodyPr/>
          <a:lstStyle>
            <a:lvl1pPr>
              <a:defRPr/>
            </a:lvl1pPr>
          </a:lstStyle>
          <a:p>
            <a:fld id="{E2F72C95-9891-46B8-96FA-3299ABDDC42E}" type="slidenum">
              <a:rPr lang="en-US" altLang="en-US"/>
              <a:pPr/>
              <a:t>‹#›</a:t>
            </a:fld>
            <a:endParaRPr lang="en-US" altLang="en-US"/>
          </a:p>
        </p:txBody>
      </p:sp>
    </p:spTree>
    <p:extLst>
      <p:ext uri="{BB962C8B-B14F-4D97-AF65-F5344CB8AC3E}">
        <p14:creationId xmlns:p14="http://schemas.microsoft.com/office/powerpoint/2010/main" val="2045021738"/>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B2982FD-D474-0CDC-0DF5-F359F15349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1481E7C-F5AE-E1B1-7C52-F4ED96E6AC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8393000D-9D0D-DFC1-4A78-C7EBE41FE3DB}"/>
              </a:ext>
            </a:extLst>
          </p:cNvPr>
          <p:cNvSpPr>
            <a:spLocks noGrp="1" noChangeArrowheads="1"/>
          </p:cNvSpPr>
          <p:nvPr>
            <p:ph type="sldNum" sz="quarter" idx="12"/>
          </p:nvPr>
        </p:nvSpPr>
        <p:spPr>
          <a:ln/>
        </p:spPr>
        <p:txBody>
          <a:bodyPr/>
          <a:lstStyle>
            <a:lvl1pPr>
              <a:defRPr/>
            </a:lvl1pPr>
          </a:lstStyle>
          <a:p>
            <a:fld id="{8BB3FD33-76E6-454E-AF14-5D386A7BA3C1}" type="slidenum">
              <a:rPr lang="en-US" altLang="en-US"/>
              <a:pPr/>
              <a:t>‹#›</a:t>
            </a:fld>
            <a:endParaRPr lang="en-US" altLang="en-US"/>
          </a:p>
        </p:txBody>
      </p:sp>
    </p:spTree>
    <p:extLst>
      <p:ext uri="{BB962C8B-B14F-4D97-AF65-F5344CB8AC3E}">
        <p14:creationId xmlns:p14="http://schemas.microsoft.com/office/powerpoint/2010/main" val="3814513026"/>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9049EEFF-93C5-2B8D-1A7B-7786F66CC7D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192803F-837C-5B96-7248-E56A4DC0EA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D1075D77-C1A4-6954-7FB9-C374835E39D1}"/>
              </a:ext>
            </a:extLst>
          </p:cNvPr>
          <p:cNvSpPr>
            <a:spLocks noGrp="1" noChangeArrowheads="1"/>
          </p:cNvSpPr>
          <p:nvPr>
            <p:ph type="sldNum" sz="quarter" idx="12"/>
          </p:nvPr>
        </p:nvSpPr>
        <p:spPr>
          <a:ln/>
        </p:spPr>
        <p:txBody>
          <a:bodyPr/>
          <a:lstStyle>
            <a:lvl1pPr>
              <a:defRPr/>
            </a:lvl1pPr>
          </a:lstStyle>
          <a:p>
            <a:fld id="{7F2E80D3-6779-47A7-AACD-512D34481E85}" type="slidenum">
              <a:rPr lang="en-US" altLang="en-US"/>
              <a:pPr/>
              <a:t>‹#›</a:t>
            </a:fld>
            <a:endParaRPr lang="en-US" altLang="en-US"/>
          </a:p>
        </p:txBody>
      </p:sp>
    </p:spTree>
    <p:extLst>
      <p:ext uri="{BB962C8B-B14F-4D97-AF65-F5344CB8AC3E}">
        <p14:creationId xmlns:p14="http://schemas.microsoft.com/office/powerpoint/2010/main" val="3211767915"/>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5C1EC569-BEDA-96A3-38D0-89D215B4E6C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42AE23C-7553-7DAD-DB0F-DBE1FF4565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82D85BC1-9953-9B5D-BAC1-75993100BA28}"/>
              </a:ext>
            </a:extLst>
          </p:cNvPr>
          <p:cNvSpPr>
            <a:spLocks noGrp="1" noChangeArrowheads="1"/>
          </p:cNvSpPr>
          <p:nvPr>
            <p:ph type="sldNum" sz="quarter" idx="12"/>
          </p:nvPr>
        </p:nvSpPr>
        <p:spPr>
          <a:ln/>
        </p:spPr>
        <p:txBody>
          <a:bodyPr/>
          <a:lstStyle>
            <a:lvl1pPr>
              <a:defRPr/>
            </a:lvl1pPr>
          </a:lstStyle>
          <a:p>
            <a:fld id="{A508B038-AD32-46B7-AA7F-88BD14132968}" type="slidenum">
              <a:rPr lang="en-US" altLang="en-US"/>
              <a:pPr/>
              <a:t>‹#›</a:t>
            </a:fld>
            <a:endParaRPr lang="en-US" altLang="en-US"/>
          </a:p>
        </p:txBody>
      </p:sp>
    </p:spTree>
    <p:extLst>
      <p:ext uri="{BB962C8B-B14F-4D97-AF65-F5344CB8AC3E}">
        <p14:creationId xmlns:p14="http://schemas.microsoft.com/office/powerpoint/2010/main" val="1716463155"/>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4497D094-D63B-FB25-8AD0-C0ABE7E09A4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8172923-6037-637A-EA42-47CCC24356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27333158-FFAD-86D1-8F1A-6ABF62BB6AD3}"/>
              </a:ext>
            </a:extLst>
          </p:cNvPr>
          <p:cNvSpPr>
            <a:spLocks noGrp="1" noChangeArrowheads="1"/>
          </p:cNvSpPr>
          <p:nvPr>
            <p:ph type="sldNum" sz="quarter" idx="12"/>
          </p:nvPr>
        </p:nvSpPr>
        <p:spPr>
          <a:ln/>
        </p:spPr>
        <p:txBody>
          <a:bodyPr/>
          <a:lstStyle>
            <a:lvl1pPr>
              <a:defRPr/>
            </a:lvl1pPr>
          </a:lstStyle>
          <a:p>
            <a:fld id="{F2065A67-BD69-4814-B8F9-05F34AE941CA}" type="slidenum">
              <a:rPr lang="en-US" altLang="en-US"/>
              <a:pPr/>
              <a:t>‹#›</a:t>
            </a:fld>
            <a:endParaRPr lang="en-US" altLang="en-US"/>
          </a:p>
        </p:txBody>
      </p:sp>
    </p:spTree>
    <p:extLst>
      <p:ext uri="{BB962C8B-B14F-4D97-AF65-F5344CB8AC3E}">
        <p14:creationId xmlns:p14="http://schemas.microsoft.com/office/powerpoint/2010/main" val="3341109521"/>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F99B2EFE-344F-F839-7AC6-75302C23C4C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1BA9503A-3C58-B8C0-72B2-C8DC0027D1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F65A41F4-5897-A3CF-FC3B-BE11A07857A2}"/>
              </a:ext>
            </a:extLst>
          </p:cNvPr>
          <p:cNvSpPr>
            <a:spLocks noGrp="1" noChangeArrowheads="1"/>
          </p:cNvSpPr>
          <p:nvPr>
            <p:ph type="sldNum" sz="quarter" idx="12"/>
          </p:nvPr>
        </p:nvSpPr>
        <p:spPr>
          <a:ln/>
        </p:spPr>
        <p:txBody>
          <a:bodyPr/>
          <a:lstStyle>
            <a:lvl1pPr>
              <a:defRPr/>
            </a:lvl1pPr>
          </a:lstStyle>
          <a:p>
            <a:fld id="{F8C09B25-E4C6-418D-BB10-1F209814679D}" type="slidenum">
              <a:rPr lang="en-US" altLang="en-US"/>
              <a:pPr/>
              <a:t>‹#›</a:t>
            </a:fld>
            <a:endParaRPr lang="en-US" altLang="en-US"/>
          </a:p>
        </p:txBody>
      </p:sp>
    </p:spTree>
    <p:extLst>
      <p:ext uri="{BB962C8B-B14F-4D97-AF65-F5344CB8AC3E}">
        <p14:creationId xmlns:p14="http://schemas.microsoft.com/office/powerpoint/2010/main" val="1117997333"/>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3C13090C-9B73-5DE1-EA42-849A7AF4702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283C18A-BC00-4FDE-54FC-4722AF3453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E44D89FA-CBC7-BE66-6EC9-B1230AB76522}"/>
              </a:ext>
            </a:extLst>
          </p:cNvPr>
          <p:cNvSpPr>
            <a:spLocks noGrp="1" noChangeArrowheads="1"/>
          </p:cNvSpPr>
          <p:nvPr>
            <p:ph type="sldNum" sz="quarter" idx="12"/>
          </p:nvPr>
        </p:nvSpPr>
        <p:spPr>
          <a:ln/>
        </p:spPr>
        <p:txBody>
          <a:bodyPr/>
          <a:lstStyle>
            <a:lvl1pPr>
              <a:defRPr/>
            </a:lvl1pPr>
          </a:lstStyle>
          <a:p>
            <a:fld id="{7A8EBF6D-0103-47EE-97DD-FD48034DAE55}" type="slidenum">
              <a:rPr lang="en-US" altLang="en-US"/>
              <a:pPr/>
              <a:t>‹#›</a:t>
            </a:fld>
            <a:endParaRPr lang="en-US" altLang="en-US"/>
          </a:p>
        </p:txBody>
      </p:sp>
    </p:spTree>
    <p:extLst>
      <p:ext uri="{BB962C8B-B14F-4D97-AF65-F5344CB8AC3E}">
        <p14:creationId xmlns:p14="http://schemas.microsoft.com/office/powerpoint/2010/main" val="4156407855"/>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590FA03A-0A38-3590-A85A-A4EE9B049AC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C805CF07-3EED-6C0A-ABDF-A1D3597BF4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F85E8A5E-33E6-E8F8-A246-10FE686A3487}"/>
              </a:ext>
            </a:extLst>
          </p:cNvPr>
          <p:cNvSpPr>
            <a:spLocks noGrp="1" noChangeArrowheads="1"/>
          </p:cNvSpPr>
          <p:nvPr>
            <p:ph type="sldNum" sz="quarter" idx="12"/>
          </p:nvPr>
        </p:nvSpPr>
        <p:spPr>
          <a:ln/>
        </p:spPr>
        <p:txBody>
          <a:bodyPr/>
          <a:lstStyle>
            <a:lvl1pPr>
              <a:defRPr/>
            </a:lvl1pPr>
          </a:lstStyle>
          <a:p>
            <a:fld id="{3EAECF9C-A1B2-4860-A109-C574E7FE5A3F}" type="slidenum">
              <a:rPr lang="en-US" altLang="en-US"/>
              <a:pPr/>
              <a:t>‹#›</a:t>
            </a:fld>
            <a:endParaRPr lang="en-US" altLang="en-US"/>
          </a:p>
        </p:txBody>
      </p:sp>
    </p:spTree>
    <p:extLst>
      <p:ext uri="{BB962C8B-B14F-4D97-AF65-F5344CB8AC3E}">
        <p14:creationId xmlns:p14="http://schemas.microsoft.com/office/powerpoint/2010/main" val="1575863991"/>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F34ED183-6C76-8D17-D592-6CE53803D4F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565ACF7-D8A8-CC93-EC98-0DF7C25A24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B6E986F5-5F5F-93E3-D305-78E35DBBEF23}"/>
              </a:ext>
            </a:extLst>
          </p:cNvPr>
          <p:cNvSpPr>
            <a:spLocks noGrp="1" noChangeArrowheads="1"/>
          </p:cNvSpPr>
          <p:nvPr>
            <p:ph type="sldNum" sz="quarter" idx="12"/>
          </p:nvPr>
        </p:nvSpPr>
        <p:spPr>
          <a:ln/>
        </p:spPr>
        <p:txBody>
          <a:bodyPr/>
          <a:lstStyle>
            <a:lvl1pPr>
              <a:defRPr/>
            </a:lvl1pPr>
          </a:lstStyle>
          <a:p>
            <a:fld id="{919AC93D-7039-46A5-9915-71FCEB1C0B07}" type="slidenum">
              <a:rPr lang="en-US" altLang="en-US"/>
              <a:pPr/>
              <a:t>‹#›</a:t>
            </a:fld>
            <a:endParaRPr lang="en-US" altLang="en-US"/>
          </a:p>
        </p:txBody>
      </p:sp>
    </p:spTree>
    <p:extLst>
      <p:ext uri="{BB962C8B-B14F-4D97-AF65-F5344CB8AC3E}">
        <p14:creationId xmlns:p14="http://schemas.microsoft.com/office/powerpoint/2010/main" val="4183699016"/>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45168B04-4AEA-D415-E5CD-E92EC2D295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F26ACB6-353A-68D7-DD5C-4C3BFD2117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46EC180D-2384-A59D-C956-828FBF0A5A65}"/>
              </a:ext>
            </a:extLst>
          </p:cNvPr>
          <p:cNvSpPr>
            <a:spLocks noGrp="1" noChangeArrowheads="1"/>
          </p:cNvSpPr>
          <p:nvPr>
            <p:ph type="sldNum" sz="quarter" idx="12"/>
          </p:nvPr>
        </p:nvSpPr>
        <p:spPr>
          <a:ln/>
        </p:spPr>
        <p:txBody>
          <a:bodyPr/>
          <a:lstStyle>
            <a:lvl1pPr>
              <a:defRPr/>
            </a:lvl1pPr>
          </a:lstStyle>
          <a:p>
            <a:fld id="{07FB1CF5-1CBC-46A2-894C-7B06D8A790BE}" type="slidenum">
              <a:rPr lang="en-US" altLang="en-US"/>
              <a:pPr/>
              <a:t>‹#›</a:t>
            </a:fld>
            <a:endParaRPr lang="en-US" altLang="en-US"/>
          </a:p>
        </p:txBody>
      </p:sp>
    </p:spTree>
    <p:extLst>
      <p:ext uri="{BB962C8B-B14F-4D97-AF65-F5344CB8AC3E}">
        <p14:creationId xmlns:p14="http://schemas.microsoft.com/office/powerpoint/2010/main" val="2783494403"/>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Freeform 2">
            <a:extLst>
              <a:ext uri="{FF2B5EF4-FFF2-40B4-BE49-F238E27FC236}">
                <a16:creationId xmlns:a16="http://schemas.microsoft.com/office/drawing/2014/main" id="{836E19ED-9295-BB41-B46B-47CDD193DD72}"/>
              </a:ext>
            </a:extLst>
          </p:cNvPr>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en-US"/>
          </a:p>
        </p:txBody>
      </p:sp>
      <p:sp>
        <p:nvSpPr>
          <p:cNvPr id="107523" name="Rectangle 3">
            <a:extLst>
              <a:ext uri="{FF2B5EF4-FFF2-40B4-BE49-F238E27FC236}">
                <a16:creationId xmlns:a16="http://schemas.microsoft.com/office/drawing/2014/main" id="{C355F1C8-BB91-C6A4-61F7-3FBEE377D116}"/>
              </a:ext>
            </a:extLst>
          </p:cNvPr>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7524" name="Rectangle 4">
            <a:extLst>
              <a:ext uri="{FF2B5EF4-FFF2-40B4-BE49-F238E27FC236}">
                <a16:creationId xmlns:a16="http://schemas.microsoft.com/office/drawing/2014/main" id="{6B03F598-D070-EEF1-88C9-CA3C6DCB8137}"/>
              </a:ext>
            </a:extLst>
          </p:cNvPr>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7525" name="Rectangle 5">
            <a:extLst>
              <a:ext uri="{FF2B5EF4-FFF2-40B4-BE49-F238E27FC236}">
                <a16:creationId xmlns:a16="http://schemas.microsoft.com/office/drawing/2014/main" id="{D8C7030B-D65B-9B8A-0E3A-B90A2E2D7D57}"/>
              </a:ext>
            </a:extLst>
          </p:cNvPr>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7526" name="Rectangle 6">
            <a:extLst>
              <a:ext uri="{FF2B5EF4-FFF2-40B4-BE49-F238E27FC236}">
                <a16:creationId xmlns:a16="http://schemas.microsoft.com/office/drawing/2014/main" id="{4B93133A-104C-0306-309E-FD951EC59012}"/>
              </a:ext>
            </a:extLst>
          </p:cNvPr>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7527" name="Rectangle 7">
            <a:extLst>
              <a:ext uri="{FF2B5EF4-FFF2-40B4-BE49-F238E27FC236}">
                <a16:creationId xmlns:a16="http://schemas.microsoft.com/office/drawing/2014/main" id="{C4726B72-6260-61C0-72AB-035F16AFE333}"/>
              </a:ext>
            </a:extLst>
          </p:cNvPr>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fld id="{8D4042B4-DE1E-4D1C-A430-E7805BB7BB83}" type="slidenum">
              <a:rPr lang="en-US" altLang="en-US"/>
              <a:pPr/>
              <a:t>‹#›</a:t>
            </a:fld>
            <a:endParaRPr lang="en-US" altLang="en-US"/>
          </a:p>
        </p:txBody>
      </p:sp>
      <p:sp>
        <p:nvSpPr>
          <p:cNvPr id="107528" name="Freeform 8">
            <a:extLst>
              <a:ext uri="{FF2B5EF4-FFF2-40B4-BE49-F238E27FC236}">
                <a16:creationId xmlns:a16="http://schemas.microsoft.com/office/drawing/2014/main" id="{5E01486A-38FB-9B0B-0EB8-CB170E75719A}"/>
              </a:ext>
            </a:extLst>
          </p:cNvPr>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en-US"/>
          </a:p>
        </p:txBody>
      </p:sp>
      <p:sp>
        <p:nvSpPr>
          <p:cNvPr id="107529" name="Freeform 9">
            <a:extLst>
              <a:ext uri="{FF2B5EF4-FFF2-40B4-BE49-F238E27FC236}">
                <a16:creationId xmlns:a16="http://schemas.microsoft.com/office/drawing/2014/main" id="{B0D57CFA-849C-3F5A-C030-13003E486A63}"/>
              </a:ext>
            </a:extLst>
          </p:cNvPr>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en-US"/>
          </a:p>
        </p:txBody>
      </p:sp>
      <p:grpSp>
        <p:nvGrpSpPr>
          <p:cNvPr id="1034" name="Group 10">
            <a:extLst>
              <a:ext uri="{FF2B5EF4-FFF2-40B4-BE49-F238E27FC236}">
                <a16:creationId xmlns:a16="http://schemas.microsoft.com/office/drawing/2014/main" id="{54A26A9E-1AA2-88B6-C2B7-029D55E74FF7}"/>
              </a:ext>
            </a:extLst>
          </p:cNvPr>
          <p:cNvGrpSpPr>
            <a:grpSpLocks/>
          </p:cNvGrpSpPr>
          <p:nvPr/>
        </p:nvGrpSpPr>
        <p:grpSpPr bwMode="auto">
          <a:xfrm>
            <a:off x="7938" y="5540375"/>
            <a:ext cx="1784350" cy="1246188"/>
            <a:chOff x="5" y="3490"/>
            <a:chExt cx="1124" cy="785"/>
          </a:xfrm>
        </p:grpSpPr>
        <p:sp>
          <p:nvSpPr>
            <p:cNvPr id="107531" name="Freeform 11">
              <a:extLst>
                <a:ext uri="{FF2B5EF4-FFF2-40B4-BE49-F238E27FC236}">
                  <a16:creationId xmlns:a16="http://schemas.microsoft.com/office/drawing/2014/main" id="{F067C032-5F4E-5DE3-D8D0-8C720B0AD2DF}"/>
                </a:ext>
              </a:extLst>
            </p:cNvPr>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en-US"/>
            </a:p>
          </p:txBody>
        </p:sp>
        <p:sp>
          <p:nvSpPr>
            <p:cNvPr id="107532" name="Freeform 12">
              <a:extLst>
                <a:ext uri="{FF2B5EF4-FFF2-40B4-BE49-F238E27FC236}">
                  <a16:creationId xmlns:a16="http://schemas.microsoft.com/office/drawing/2014/main" id="{BF17E8FD-E899-64A4-E100-53AFB8A83E47}"/>
                </a:ext>
              </a:extLst>
            </p:cNvPr>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en-US"/>
            </a:p>
          </p:txBody>
        </p:sp>
        <p:sp>
          <p:nvSpPr>
            <p:cNvPr id="107533" name="Freeform 13">
              <a:extLst>
                <a:ext uri="{FF2B5EF4-FFF2-40B4-BE49-F238E27FC236}">
                  <a16:creationId xmlns:a16="http://schemas.microsoft.com/office/drawing/2014/main" id="{7C6030D5-D2CA-26C9-9EA9-D385A8E4C226}"/>
                </a:ext>
              </a:extLst>
            </p:cNvPr>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US"/>
            </a:p>
          </p:txBody>
        </p:sp>
        <p:sp>
          <p:nvSpPr>
            <p:cNvPr id="107534" name="Freeform 14">
              <a:extLst>
                <a:ext uri="{FF2B5EF4-FFF2-40B4-BE49-F238E27FC236}">
                  <a16:creationId xmlns:a16="http://schemas.microsoft.com/office/drawing/2014/main" id="{2987E866-0BE8-FAAD-209C-C26D2685B48C}"/>
                </a:ext>
              </a:extLst>
            </p:cNvPr>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sp>
          <p:nvSpPr>
            <p:cNvPr id="107535" name="Freeform 15">
              <a:extLst>
                <a:ext uri="{FF2B5EF4-FFF2-40B4-BE49-F238E27FC236}">
                  <a16:creationId xmlns:a16="http://schemas.microsoft.com/office/drawing/2014/main" id="{8B391B44-B76B-376F-7986-9E87530099B9}"/>
                </a:ext>
              </a:extLst>
            </p:cNvPr>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en-US"/>
            </a:p>
          </p:txBody>
        </p:sp>
        <p:sp>
          <p:nvSpPr>
            <p:cNvPr id="107536" name="Freeform 16">
              <a:extLst>
                <a:ext uri="{FF2B5EF4-FFF2-40B4-BE49-F238E27FC236}">
                  <a16:creationId xmlns:a16="http://schemas.microsoft.com/office/drawing/2014/main" id="{474925FE-4C65-5774-AC63-AD3EC604A513}"/>
                </a:ext>
              </a:extLst>
            </p:cNvPr>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en-US"/>
            </a:p>
          </p:txBody>
        </p:sp>
        <p:sp>
          <p:nvSpPr>
            <p:cNvPr id="107537" name="Freeform 17">
              <a:extLst>
                <a:ext uri="{FF2B5EF4-FFF2-40B4-BE49-F238E27FC236}">
                  <a16:creationId xmlns:a16="http://schemas.microsoft.com/office/drawing/2014/main" id="{2FB84A28-2A94-54D2-8DE1-830DBB655E4C}"/>
                </a:ext>
              </a:extLst>
            </p:cNvPr>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en-US"/>
            </a:p>
          </p:txBody>
        </p:sp>
        <p:sp>
          <p:nvSpPr>
            <p:cNvPr id="107538" name="Freeform 18">
              <a:extLst>
                <a:ext uri="{FF2B5EF4-FFF2-40B4-BE49-F238E27FC236}">
                  <a16:creationId xmlns:a16="http://schemas.microsoft.com/office/drawing/2014/main" id="{BBE517A9-566B-305A-C6C2-F93AE0928C12}"/>
                </a:ext>
              </a:extLst>
            </p:cNvPr>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en-US"/>
            </a:p>
          </p:txBody>
        </p:sp>
        <p:sp>
          <p:nvSpPr>
            <p:cNvPr id="107539" name="Freeform 19">
              <a:extLst>
                <a:ext uri="{FF2B5EF4-FFF2-40B4-BE49-F238E27FC236}">
                  <a16:creationId xmlns:a16="http://schemas.microsoft.com/office/drawing/2014/main" id="{78DC2A13-C9C9-46F0-DCEF-A46F4E8ECEFD}"/>
                </a:ext>
              </a:extLst>
            </p:cNvPr>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en-US"/>
            </a:p>
          </p:txBody>
        </p:sp>
        <p:grpSp>
          <p:nvGrpSpPr>
            <p:cNvPr id="1060" name="Group 20">
              <a:extLst>
                <a:ext uri="{FF2B5EF4-FFF2-40B4-BE49-F238E27FC236}">
                  <a16:creationId xmlns:a16="http://schemas.microsoft.com/office/drawing/2014/main" id="{3340F36D-BAE0-4AE4-15A2-ACA1D4F73EE1}"/>
                </a:ext>
              </a:extLst>
            </p:cNvPr>
            <p:cNvGrpSpPr>
              <a:grpSpLocks/>
            </p:cNvGrpSpPr>
            <p:nvPr userDrawn="1"/>
          </p:nvGrpSpPr>
          <p:grpSpPr bwMode="auto">
            <a:xfrm>
              <a:off x="5" y="3490"/>
              <a:ext cx="1124" cy="780"/>
              <a:chOff x="5" y="3490"/>
              <a:chExt cx="1124" cy="780"/>
            </a:xfrm>
          </p:grpSpPr>
          <p:grpSp>
            <p:nvGrpSpPr>
              <p:cNvPr id="1061" name="Group 21">
                <a:extLst>
                  <a:ext uri="{FF2B5EF4-FFF2-40B4-BE49-F238E27FC236}">
                    <a16:creationId xmlns:a16="http://schemas.microsoft.com/office/drawing/2014/main" id="{53F8CF4C-FF21-0938-5187-A7D4FB61D2E6}"/>
                  </a:ext>
                </a:extLst>
              </p:cNvPr>
              <p:cNvGrpSpPr>
                <a:grpSpLocks/>
              </p:cNvGrpSpPr>
              <p:nvPr userDrawn="1"/>
            </p:nvGrpSpPr>
            <p:grpSpPr bwMode="auto">
              <a:xfrm>
                <a:off x="499" y="3562"/>
                <a:ext cx="548" cy="708"/>
                <a:chOff x="499" y="3562"/>
                <a:chExt cx="548" cy="708"/>
              </a:xfrm>
            </p:grpSpPr>
            <p:sp>
              <p:nvSpPr>
                <p:cNvPr id="107542" name="Freeform 22">
                  <a:extLst>
                    <a:ext uri="{FF2B5EF4-FFF2-40B4-BE49-F238E27FC236}">
                      <a16:creationId xmlns:a16="http://schemas.microsoft.com/office/drawing/2014/main" id="{40D8E2D3-C473-22CE-3AC4-A97184E2D923}"/>
                    </a:ext>
                  </a:extLst>
                </p:cNvPr>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en-US"/>
                </a:p>
              </p:txBody>
            </p:sp>
            <p:sp>
              <p:nvSpPr>
                <p:cNvPr id="107543" name="Freeform 23">
                  <a:extLst>
                    <a:ext uri="{FF2B5EF4-FFF2-40B4-BE49-F238E27FC236}">
                      <a16:creationId xmlns:a16="http://schemas.microsoft.com/office/drawing/2014/main" id="{81E60978-8A0E-5336-11D6-1DDE63592B5A}"/>
                    </a:ext>
                  </a:extLst>
                </p:cNvPr>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en-US"/>
                </a:p>
              </p:txBody>
            </p:sp>
            <p:sp>
              <p:nvSpPr>
                <p:cNvPr id="107544" name="Freeform 24">
                  <a:extLst>
                    <a:ext uri="{FF2B5EF4-FFF2-40B4-BE49-F238E27FC236}">
                      <a16:creationId xmlns:a16="http://schemas.microsoft.com/office/drawing/2014/main" id="{667C86C9-0B17-C040-1260-D4979A5C4454}"/>
                    </a:ext>
                  </a:extLst>
                </p:cNvPr>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en-US"/>
                </a:p>
              </p:txBody>
            </p:sp>
          </p:grpSp>
          <p:sp>
            <p:nvSpPr>
              <p:cNvPr id="107545" name="Freeform 25">
                <a:extLst>
                  <a:ext uri="{FF2B5EF4-FFF2-40B4-BE49-F238E27FC236}">
                    <a16:creationId xmlns:a16="http://schemas.microsoft.com/office/drawing/2014/main" id="{A915855B-699A-D9B1-E79B-28369F1B3EA8}"/>
                  </a:ext>
                </a:extLst>
              </p:cNvPr>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107546" name="Freeform 26">
                <a:extLst>
                  <a:ext uri="{FF2B5EF4-FFF2-40B4-BE49-F238E27FC236}">
                    <a16:creationId xmlns:a16="http://schemas.microsoft.com/office/drawing/2014/main" id="{3421514F-9C12-4BB8-150E-BA1E918A733A}"/>
                  </a:ext>
                </a:extLst>
              </p:cNvPr>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sp>
            <p:nvSpPr>
              <p:cNvPr id="107547" name="Freeform 27">
                <a:extLst>
                  <a:ext uri="{FF2B5EF4-FFF2-40B4-BE49-F238E27FC236}">
                    <a16:creationId xmlns:a16="http://schemas.microsoft.com/office/drawing/2014/main" id="{52B7EC2C-BFED-1677-BC0F-CF2559C088A8}"/>
                  </a:ext>
                </a:extLst>
              </p:cNvPr>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en-US"/>
              </a:p>
            </p:txBody>
          </p:sp>
          <p:grpSp>
            <p:nvGrpSpPr>
              <p:cNvPr id="1065" name="Group 28">
                <a:extLst>
                  <a:ext uri="{FF2B5EF4-FFF2-40B4-BE49-F238E27FC236}">
                    <a16:creationId xmlns:a16="http://schemas.microsoft.com/office/drawing/2014/main" id="{4AA5AB34-42F4-CF67-ECE6-631F15744DEC}"/>
                  </a:ext>
                </a:extLst>
              </p:cNvPr>
              <p:cNvGrpSpPr>
                <a:grpSpLocks/>
              </p:cNvGrpSpPr>
              <p:nvPr userDrawn="1"/>
            </p:nvGrpSpPr>
            <p:grpSpPr bwMode="auto">
              <a:xfrm>
                <a:off x="5" y="3490"/>
                <a:ext cx="1124" cy="678"/>
                <a:chOff x="5" y="3490"/>
                <a:chExt cx="1124" cy="678"/>
              </a:xfrm>
            </p:grpSpPr>
            <p:sp>
              <p:nvSpPr>
                <p:cNvPr id="107549" name="Freeform 29">
                  <a:extLst>
                    <a:ext uri="{FF2B5EF4-FFF2-40B4-BE49-F238E27FC236}">
                      <a16:creationId xmlns:a16="http://schemas.microsoft.com/office/drawing/2014/main" id="{C42ABBAD-D508-6DE4-F868-940DDA04FDAB}"/>
                    </a:ext>
                  </a:extLst>
                </p:cNvPr>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107550" name="Freeform 30">
                  <a:extLst>
                    <a:ext uri="{FF2B5EF4-FFF2-40B4-BE49-F238E27FC236}">
                      <a16:creationId xmlns:a16="http://schemas.microsoft.com/office/drawing/2014/main" id="{3C7050BB-5C1A-0D34-EBBB-290400D5AB2F}"/>
                    </a:ext>
                  </a:extLst>
                </p:cNvPr>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107551" name="Freeform 31">
                  <a:extLst>
                    <a:ext uri="{FF2B5EF4-FFF2-40B4-BE49-F238E27FC236}">
                      <a16:creationId xmlns:a16="http://schemas.microsoft.com/office/drawing/2014/main" id="{12D518D9-83DB-BACF-1FD8-ADDD9F0987EE}"/>
                    </a:ext>
                  </a:extLst>
                </p:cNvPr>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107552" name="Freeform 32">
                  <a:extLst>
                    <a:ext uri="{FF2B5EF4-FFF2-40B4-BE49-F238E27FC236}">
                      <a16:creationId xmlns:a16="http://schemas.microsoft.com/office/drawing/2014/main" id="{F9BA967D-FB98-1E19-31A0-0357F2BFCEB9}"/>
                    </a:ext>
                  </a:extLst>
                </p:cNvPr>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en-US"/>
                </a:p>
              </p:txBody>
            </p:sp>
            <p:sp>
              <p:nvSpPr>
                <p:cNvPr id="107553" name="Freeform 33">
                  <a:extLst>
                    <a:ext uri="{FF2B5EF4-FFF2-40B4-BE49-F238E27FC236}">
                      <a16:creationId xmlns:a16="http://schemas.microsoft.com/office/drawing/2014/main" id="{499C0761-5D51-ABB4-ADFD-102863015C92}"/>
                    </a:ext>
                  </a:extLst>
                </p:cNvPr>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en-US"/>
                </a:p>
              </p:txBody>
            </p:sp>
            <p:sp>
              <p:nvSpPr>
                <p:cNvPr id="107554" name="Freeform 34">
                  <a:extLst>
                    <a:ext uri="{FF2B5EF4-FFF2-40B4-BE49-F238E27FC236}">
                      <a16:creationId xmlns:a16="http://schemas.microsoft.com/office/drawing/2014/main" id="{E67BF8E7-8126-298E-C181-33DD077083AD}"/>
                    </a:ext>
                  </a:extLst>
                </p:cNvPr>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en-US"/>
                </a:p>
              </p:txBody>
            </p:sp>
            <p:sp>
              <p:nvSpPr>
                <p:cNvPr id="107555" name="Freeform 35">
                  <a:extLst>
                    <a:ext uri="{FF2B5EF4-FFF2-40B4-BE49-F238E27FC236}">
                      <a16:creationId xmlns:a16="http://schemas.microsoft.com/office/drawing/2014/main" id="{FCD6E8C1-338A-3692-D51E-29CBEAD85AC7}"/>
                    </a:ext>
                  </a:extLst>
                </p:cNvPr>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en-US"/>
                </a:p>
              </p:txBody>
            </p:sp>
            <p:sp>
              <p:nvSpPr>
                <p:cNvPr id="107556" name="Freeform 36">
                  <a:extLst>
                    <a:ext uri="{FF2B5EF4-FFF2-40B4-BE49-F238E27FC236}">
                      <a16:creationId xmlns:a16="http://schemas.microsoft.com/office/drawing/2014/main" id="{615415EF-F250-F51C-DFB7-84507A1A86A7}"/>
                    </a:ext>
                  </a:extLst>
                </p:cNvPr>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en-US"/>
                </a:p>
              </p:txBody>
            </p:sp>
          </p:grpSp>
        </p:grpSp>
      </p:grpSp>
      <p:grpSp>
        <p:nvGrpSpPr>
          <p:cNvPr id="1035" name="Group 37">
            <a:extLst>
              <a:ext uri="{FF2B5EF4-FFF2-40B4-BE49-F238E27FC236}">
                <a16:creationId xmlns:a16="http://schemas.microsoft.com/office/drawing/2014/main" id="{C6DB4498-EAFE-972E-47C2-570586928A77}"/>
              </a:ext>
            </a:extLst>
          </p:cNvPr>
          <p:cNvGrpSpPr>
            <a:grpSpLocks/>
          </p:cNvGrpSpPr>
          <p:nvPr/>
        </p:nvGrpSpPr>
        <p:grpSpPr bwMode="auto">
          <a:xfrm>
            <a:off x="8680450" y="2116138"/>
            <a:ext cx="385763" cy="4308475"/>
            <a:chOff x="5468" y="1333"/>
            <a:chExt cx="243" cy="2714"/>
          </a:xfrm>
        </p:grpSpPr>
        <p:sp>
          <p:nvSpPr>
            <p:cNvPr id="107558" name="Freeform 38">
              <a:extLst>
                <a:ext uri="{FF2B5EF4-FFF2-40B4-BE49-F238E27FC236}">
                  <a16:creationId xmlns:a16="http://schemas.microsoft.com/office/drawing/2014/main" id="{AAAB4D25-87E3-0C3B-C374-12033537C3FA}"/>
                </a:ext>
              </a:extLst>
            </p:cNvPr>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US"/>
            </a:p>
          </p:txBody>
        </p:sp>
        <p:sp>
          <p:nvSpPr>
            <p:cNvPr id="107559" name="Freeform 39">
              <a:extLst>
                <a:ext uri="{FF2B5EF4-FFF2-40B4-BE49-F238E27FC236}">
                  <a16:creationId xmlns:a16="http://schemas.microsoft.com/office/drawing/2014/main" id="{7E4A0C72-345F-4AB2-5CF6-B65D3A45D2E2}"/>
                </a:ext>
              </a:extLst>
            </p:cNvPr>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US"/>
            </a:p>
          </p:txBody>
        </p:sp>
      </p:grpSp>
      <p:grpSp>
        <p:nvGrpSpPr>
          <p:cNvPr id="1036" name="Group 40">
            <a:extLst>
              <a:ext uri="{FF2B5EF4-FFF2-40B4-BE49-F238E27FC236}">
                <a16:creationId xmlns:a16="http://schemas.microsoft.com/office/drawing/2014/main" id="{9C659455-62CC-4646-F9E6-EA952A93F332}"/>
              </a:ext>
            </a:extLst>
          </p:cNvPr>
          <p:cNvGrpSpPr>
            <a:grpSpLocks/>
          </p:cNvGrpSpPr>
          <p:nvPr/>
        </p:nvGrpSpPr>
        <p:grpSpPr bwMode="auto">
          <a:xfrm>
            <a:off x="7318375" y="90488"/>
            <a:ext cx="2133600" cy="1911350"/>
            <a:chOff x="4610" y="57"/>
            <a:chExt cx="1344" cy="1204"/>
          </a:xfrm>
        </p:grpSpPr>
        <p:grpSp>
          <p:nvGrpSpPr>
            <p:cNvPr id="1037" name="Group 41">
              <a:extLst>
                <a:ext uri="{FF2B5EF4-FFF2-40B4-BE49-F238E27FC236}">
                  <a16:creationId xmlns:a16="http://schemas.microsoft.com/office/drawing/2014/main" id="{5FBE0A3D-D20B-C8DC-8171-6CF8683F4516}"/>
                </a:ext>
              </a:extLst>
            </p:cNvPr>
            <p:cNvGrpSpPr>
              <a:grpSpLocks/>
            </p:cNvGrpSpPr>
            <p:nvPr userDrawn="1"/>
          </p:nvGrpSpPr>
          <p:grpSpPr bwMode="auto">
            <a:xfrm>
              <a:off x="4610" y="57"/>
              <a:ext cx="1344" cy="1204"/>
              <a:chOff x="4610" y="57"/>
              <a:chExt cx="1344" cy="1204"/>
            </a:xfrm>
          </p:grpSpPr>
          <p:sp>
            <p:nvSpPr>
              <p:cNvPr id="107562" name="Freeform 42">
                <a:extLst>
                  <a:ext uri="{FF2B5EF4-FFF2-40B4-BE49-F238E27FC236}">
                    <a16:creationId xmlns:a16="http://schemas.microsoft.com/office/drawing/2014/main" id="{9064579E-432F-D6C2-3861-5808934382B8}"/>
                  </a:ext>
                </a:extLst>
              </p:cNvPr>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en-US"/>
              </a:p>
            </p:txBody>
          </p:sp>
          <p:grpSp>
            <p:nvGrpSpPr>
              <p:cNvPr id="1040" name="Group 43">
                <a:extLst>
                  <a:ext uri="{FF2B5EF4-FFF2-40B4-BE49-F238E27FC236}">
                    <a16:creationId xmlns:a16="http://schemas.microsoft.com/office/drawing/2014/main" id="{6D80E6A4-E701-1FE6-CB5C-10F96AF0E67B}"/>
                  </a:ext>
                </a:extLst>
              </p:cNvPr>
              <p:cNvGrpSpPr>
                <a:grpSpLocks/>
              </p:cNvGrpSpPr>
              <p:nvPr userDrawn="1"/>
            </p:nvGrpSpPr>
            <p:grpSpPr bwMode="auto">
              <a:xfrm>
                <a:off x="4610" y="57"/>
                <a:ext cx="1344" cy="985"/>
                <a:chOff x="4610" y="57"/>
                <a:chExt cx="1344" cy="985"/>
              </a:xfrm>
            </p:grpSpPr>
            <p:sp>
              <p:nvSpPr>
                <p:cNvPr id="107564" name="Freeform 44">
                  <a:extLst>
                    <a:ext uri="{FF2B5EF4-FFF2-40B4-BE49-F238E27FC236}">
                      <a16:creationId xmlns:a16="http://schemas.microsoft.com/office/drawing/2014/main" id="{0835DF6A-1829-3D09-F04B-AE97C319D272}"/>
                    </a:ext>
                  </a:extLst>
                </p:cNvPr>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en-US"/>
                </a:p>
              </p:txBody>
            </p:sp>
            <p:sp>
              <p:nvSpPr>
                <p:cNvPr id="107565" name="Freeform 45">
                  <a:extLst>
                    <a:ext uri="{FF2B5EF4-FFF2-40B4-BE49-F238E27FC236}">
                      <a16:creationId xmlns:a16="http://schemas.microsoft.com/office/drawing/2014/main" id="{EDED61C2-5A82-BC06-ADFF-614788CC5DD9}"/>
                    </a:ext>
                  </a:extLst>
                </p:cNvPr>
                <p:cNvSpPr>
                  <a:spLocks/>
                </p:cNvSpPr>
                <p:nvPr userDrawn="1"/>
              </p:nvSpPr>
              <p:spPr bwMode="auto">
                <a:xfrm rot="-3172564">
                  <a:off x="5051" y="329"/>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en-US"/>
                </a:p>
              </p:txBody>
            </p:sp>
            <p:sp>
              <p:nvSpPr>
                <p:cNvPr id="107566" name="Freeform 46">
                  <a:extLst>
                    <a:ext uri="{FF2B5EF4-FFF2-40B4-BE49-F238E27FC236}">
                      <a16:creationId xmlns:a16="http://schemas.microsoft.com/office/drawing/2014/main" id="{59DA6762-556C-9A7F-F88A-A92B97BB566A}"/>
                    </a:ext>
                  </a:extLst>
                </p:cNvPr>
                <p:cNvSpPr>
                  <a:spLocks/>
                </p:cNvSpPr>
                <p:nvPr userDrawn="1"/>
              </p:nvSpPr>
              <p:spPr bwMode="auto">
                <a:xfrm rot="-3172564">
                  <a:off x="4861" y="179"/>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en-US"/>
                </a:p>
              </p:txBody>
            </p:sp>
            <p:sp>
              <p:nvSpPr>
                <p:cNvPr id="107567" name="Freeform 47">
                  <a:extLst>
                    <a:ext uri="{FF2B5EF4-FFF2-40B4-BE49-F238E27FC236}">
                      <a16:creationId xmlns:a16="http://schemas.microsoft.com/office/drawing/2014/main" id="{3EC03331-F05D-7BD5-C536-582D9D48A2F7}"/>
                    </a:ext>
                  </a:extLst>
                </p:cNvPr>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en-US"/>
                </a:p>
              </p:txBody>
            </p:sp>
            <p:sp>
              <p:nvSpPr>
                <p:cNvPr id="107568" name="Freeform 48">
                  <a:extLst>
                    <a:ext uri="{FF2B5EF4-FFF2-40B4-BE49-F238E27FC236}">
                      <a16:creationId xmlns:a16="http://schemas.microsoft.com/office/drawing/2014/main" id="{B1C50617-ED4E-FE55-6F86-746DAC7DBA22}"/>
                    </a:ext>
                  </a:extLst>
                </p:cNvPr>
                <p:cNvSpPr>
                  <a:spLocks/>
                </p:cNvSpPr>
                <p:nvPr userDrawn="1"/>
              </p:nvSpPr>
              <p:spPr bwMode="auto">
                <a:xfrm rot="-3172564">
                  <a:off x="5300" y="894"/>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en-US"/>
                </a:p>
              </p:txBody>
            </p:sp>
            <p:sp>
              <p:nvSpPr>
                <p:cNvPr id="107569" name="Freeform 49">
                  <a:extLst>
                    <a:ext uri="{FF2B5EF4-FFF2-40B4-BE49-F238E27FC236}">
                      <a16:creationId xmlns:a16="http://schemas.microsoft.com/office/drawing/2014/main" id="{D1AD3CD2-4466-7433-DDBB-B13011A1BA05}"/>
                    </a:ext>
                  </a:extLst>
                </p:cNvPr>
                <p:cNvSpPr>
                  <a:spLocks/>
                </p:cNvSpPr>
                <p:nvPr userDrawn="1"/>
              </p:nvSpPr>
              <p:spPr bwMode="auto">
                <a:xfrm rot="-3172564">
                  <a:off x="5253" y="803"/>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en-US"/>
                </a:p>
              </p:txBody>
            </p:sp>
            <p:sp>
              <p:nvSpPr>
                <p:cNvPr id="107570" name="Freeform 50">
                  <a:extLst>
                    <a:ext uri="{FF2B5EF4-FFF2-40B4-BE49-F238E27FC236}">
                      <a16:creationId xmlns:a16="http://schemas.microsoft.com/office/drawing/2014/main" id="{E8908DE0-972B-4A49-AF9A-F92D33C1D1BB}"/>
                    </a:ext>
                  </a:extLst>
                </p:cNvPr>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en-US"/>
                </a:p>
              </p:txBody>
            </p:sp>
            <p:sp>
              <p:nvSpPr>
                <p:cNvPr id="107571" name="Freeform 51">
                  <a:extLst>
                    <a:ext uri="{FF2B5EF4-FFF2-40B4-BE49-F238E27FC236}">
                      <a16:creationId xmlns:a16="http://schemas.microsoft.com/office/drawing/2014/main" id="{43213880-52FD-28F8-FA05-11913FC81803}"/>
                    </a:ext>
                  </a:extLst>
                </p:cNvPr>
                <p:cNvSpPr>
                  <a:spLocks/>
                </p:cNvSpPr>
                <p:nvPr userDrawn="1"/>
              </p:nvSpPr>
              <p:spPr bwMode="auto">
                <a:xfrm rot="-3172564">
                  <a:off x="4950" y="139"/>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en-US"/>
                </a:p>
              </p:txBody>
            </p:sp>
          </p:grpSp>
        </p:grpSp>
        <p:sp>
          <p:nvSpPr>
            <p:cNvPr id="107572" name="Line 52">
              <a:extLst>
                <a:ext uri="{FF2B5EF4-FFF2-40B4-BE49-F238E27FC236}">
                  <a16:creationId xmlns:a16="http://schemas.microsoft.com/office/drawing/2014/main" id="{BC8CDFC3-F513-2236-26F3-9558D19685B8}"/>
                </a:ext>
              </a:extLst>
            </p:cNvPr>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72"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8" presetClass="entr" presetSubtype="0" fill="hold" grpId="0" nodeType="withEffect">
                                  <p:stCondLst>
                                    <p:cond delay="0"/>
                                  </p:stCondLst>
                                  <p:childTnLst>
                                    <p:set>
                                      <p:cBhvr>
                                        <p:cTn id="6" dur="1" fill="hold">
                                          <p:stCondLst>
                                            <p:cond delay="0"/>
                                          </p:stCondLst>
                                        </p:cTn>
                                        <p:tgtEl>
                                          <p:spTgt spid="107523"/>
                                        </p:tgtEl>
                                        <p:attrNameLst>
                                          <p:attrName>style.visibility</p:attrName>
                                        </p:attrNameLst>
                                      </p:cBhvr>
                                      <p:to>
                                        <p:strVal val="visible"/>
                                      </p:to>
                                    </p:set>
                                    <p:anim calcmode="lin" valueType="num">
                                      <p:cBhvr>
                                        <p:cTn id="7" dur="15000" fill="hold"/>
                                        <p:tgtEl>
                                          <p:spTgt spid="107523"/>
                                        </p:tgtEl>
                                        <p:attrNameLst>
                                          <p:attrName>ppt_x</p:attrName>
                                        </p:attrNameLst>
                                      </p:cBhvr>
                                      <p:tavLst>
                                        <p:tav tm="0">
                                          <p:val>
                                            <p:strVal val="#ppt_x"/>
                                          </p:val>
                                        </p:tav>
                                        <p:tav tm="100000">
                                          <p:val>
                                            <p:strVal val="#ppt_x"/>
                                          </p:val>
                                        </p:tav>
                                      </p:tavLst>
                                    </p:anim>
                                    <p:anim calcmode="lin" valueType="num">
                                      <p:cBhvr>
                                        <p:cTn id="8" dur="15000" fill="hold"/>
                                        <p:tgtEl>
                                          <p:spTgt spid="107523"/>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107524">
                                            <p:txEl>
                                              <p:pRg st="0" end="0"/>
                                            </p:txEl>
                                          </p:spTgt>
                                        </p:tgtEl>
                                        <p:attrNameLst>
                                          <p:attrName>style.visibility</p:attrName>
                                        </p:attrNameLst>
                                      </p:cBhvr>
                                      <p:to>
                                        <p:strVal val="visible"/>
                                      </p:to>
                                    </p:set>
                                    <p:anim calcmode="lin" valueType="num">
                                      <p:cBhvr>
                                        <p:cTn id="11" dur="15000" fill="hold"/>
                                        <p:tgtEl>
                                          <p:spTgt spid="107524">
                                            <p:txEl>
                                              <p:pRg st="0" end="0"/>
                                            </p:txEl>
                                          </p:spTgt>
                                        </p:tgtEl>
                                        <p:attrNameLst>
                                          <p:attrName>ppt_x</p:attrName>
                                        </p:attrNameLst>
                                      </p:cBhvr>
                                      <p:tavLst>
                                        <p:tav tm="0">
                                          <p:val>
                                            <p:strVal val="#ppt_x"/>
                                          </p:val>
                                        </p:tav>
                                        <p:tav tm="100000">
                                          <p:val>
                                            <p:strVal val="#ppt_x"/>
                                          </p:val>
                                        </p:tav>
                                      </p:tavLst>
                                    </p:anim>
                                    <p:anim calcmode="lin" valueType="num">
                                      <p:cBhvr>
                                        <p:cTn id="12" dur="15000" fill="hold"/>
                                        <p:tgtEl>
                                          <p:spTgt spid="107524">
                                            <p:txEl>
                                              <p:pRg st="0" end="0"/>
                                            </p:txEl>
                                          </p:spTgt>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107524">
                                            <p:txEl>
                                              <p:pRg st="1" end="1"/>
                                            </p:txEl>
                                          </p:spTgt>
                                        </p:tgtEl>
                                        <p:attrNameLst>
                                          <p:attrName>style.visibility</p:attrName>
                                        </p:attrNameLst>
                                      </p:cBhvr>
                                      <p:to>
                                        <p:strVal val="visible"/>
                                      </p:to>
                                    </p:set>
                                    <p:anim calcmode="lin" valueType="num">
                                      <p:cBhvr>
                                        <p:cTn id="15" dur="15000" fill="hold"/>
                                        <p:tgtEl>
                                          <p:spTgt spid="107524">
                                            <p:txEl>
                                              <p:pRg st="1" end="1"/>
                                            </p:txEl>
                                          </p:spTgt>
                                        </p:tgtEl>
                                        <p:attrNameLst>
                                          <p:attrName>ppt_x</p:attrName>
                                        </p:attrNameLst>
                                      </p:cBhvr>
                                      <p:tavLst>
                                        <p:tav tm="0">
                                          <p:val>
                                            <p:strVal val="#ppt_x"/>
                                          </p:val>
                                        </p:tav>
                                        <p:tav tm="100000">
                                          <p:val>
                                            <p:strVal val="#ppt_x"/>
                                          </p:val>
                                        </p:tav>
                                      </p:tavLst>
                                    </p:anim>
                                    <p:anim calcmode="lin" valueType="num">
                                      <p:cBhvr>
                                        <p:cTn id="16" dur="15000" fill="hold"/>
                                        <p:tgtEl>
                                          <p:spTgt spid="107524">
                                            <p:txEl>
                                              <p:pRg st="1" end="1"/>
                                            </p:txEl>
                                          </p:spTgt>
                                        </p:tgtEl>
                                        <p:attrNameLst>
                                          <p:attrName>ppt_y</p:attrName>
                                        </p:attrNameLst>
                                      </p:cBhvr>
                                      <p:tavLst>
                                        <p:tav tm="0">
                                          <p:val>
                                            <p:strVal val="#ppt_y+1"/>
                                          </p:val>
                                        </p:tav>
                                        <p:tav tm="100000">
                                          <p:val>
                                            <p:strVal val="#ppt_y-1"/>
                                          </p:val>
                                        </p:tav>
                                      </p:tavLst>
                                    </p:anim>
                                  </p:childTnLst>
                                </p:cTn>
                              </p:par>
                              <p:par>
                                <p:cTn id="17" presetID="28" presetClass="entr" presetSubtype="0" fill="hold" grpId="0" nodeType="withEffect">
                                  <p:stCondLst>
                                    <p:cond delay="0"/>
                                  </p:stCondLst>
                                  <p:childTnLst>
                                    <p:set>
                                      <p:cBhvr>
                                        <p:cTn id="18" dur="1" fill="hold">
                                          <p:stCondLst>
                                            <p:cond delay="0"/>
                                          </p:stCondLst>
                                        </p:cTn>
                                        <p:tgtEl>
                                          <p:spTgt spid="107524">
                                            <p:txEl>
                                              <p:pRg st="2" end="2"/>
                                            </p:txEl>
                                          </p:spTgt>
                                        </p:tgtEl>
                                        <p:attrNameLst>
                                          <p:attrName>style.visibility</p:attrName>
                                        </p:attrNameLst>
                                      </p:cBhvr>
                                      <p:to>
                                        <p:strVal val="visible"/>
                                      </p:to>
                                    </p:set>
                                    <p:anim calcmode="lin" valueType="num">
                                      <p:cBhvr>
                                        <p:cTn id="19" dur="15000" fill="hold"/>
                                        <p:tgtEl>
                                          <p:spTgt spid="107524">
                                            <p:txEl>
                                              <p:pRg st="2" end="2"/>
                                            </p:txEl>
                                          </p:spTgt>
                                        </p:tgtEl>
                                        <p:attrNameLst>
                                          <p:attrName>ppt_x</p:attrName>
                                        </p:attrNameLst>
                                      </p:cBhvr>
                                      <p:tavLst>
                                        <p:tav tm="0">
                                          <p:val>
                                            <p:strVal val="#ppt_x"/>
                                          </p:val>
                                        </p:tav>
                                        <p:tav tm="100000">
                                          <p:val>
                                            <p:strVal val="#ppt_x"/>
                                          </p:val>
                                        </p:tav>
                                      </p:tavLst>
                                    </p:anim>
                                    <p:anim calcmode="lin" valueType="num">
                                      <p:cBhvr>
                                        <p:cTn id="20" dur="15000" fill="hold"/>
                                        <p:tgtEl>
                                          <p:spTgt spid="107524">
                                            <p:txEl>
                                              <p:pRg st="2" end="2"/>
                                            </p:txEl>
                                          </p:spTgt>
                                        </p:tgtEl>
                                        <p:attrNameLst>
                                          <p:attrName>ppt_y</p:attrName>
                                        </p:attrNameLst>
                                      </p:cBhvr>
                                      <p:tavLst>
                                        <p:tav tm="0">
                                          <p:val>
                                            <p:strVal val="#ppt_y+1"/>
                                          </p:val>
                                        </p:tav>
                                        <p:tav tm="100000">
                                          <p:val>
                                            <p:strVal val="#ppt_y-1"/>
                                          </p:val>
                                        </p:tav>
                                      </p:tavLst>
                                    </p:anim>
                                  </p:childTnLst>
                                </p:cTn>
                              </p:par>
                              <p:par>
                                <p:cTn id="21" presetID="28" presetClass="entr" presetSubtype="0" fill="hold" grpId="0" nodeType="withEffect">
                                  <p:stCondLst>
                                    <p:cond delay="0"/>
                                  </p:stCondLst>
                                  <p:childTnLst>
                                    <p:set>
                                      <p:cBhvr>
                                        <p:cTn id="22" dur="1" fill="hold">
                                          <p:stCondLst>
                                            <p:cond delay="0"/>
                                          </p:stCondLst>
                                        </p:cTn>
                                        <p:tgtEl>
                                          <p:spTgt spid="107524">
                                            <p:txEl>
                                              <p:pRg st="3" end="3"/>
                                            </p:txEl>
                                          </p:spTgt>
                                        </p:tgtEl>
                                        <p:attrNameLst>
                                          <p:attrName>style.visibility</p:attrName>
                                        </p:attrNameLst>
                                      </p:cBhvr>
                                      <p:to>
                                        <p:strVal val="visible"/>
                                      </p:to>
                                    </p:set>
                                    <p:anim calcmode="lin" valueType="num">
                                      <p:cBhvr>
                                        <p:cTn id="23" dur="15000" fill="hold"/>
                                        <p:tgtEl>
                                          <p:spTgt spid="107524">
                                            <p:txEl>
                                              <p:pRg st="3" end="3"/>
                                            </p:txEl>
                                          </p:spTgt>
                                        </p:tgtEl>
                                        <p:attrNameLst>
                                          <p:attrName>ppt_x</p:attrName>
                                        </p:attrNameLst>
                                      </p:cBhvr>
                                      <p:tavLst>
                                        <p:tav tm="0">
                                          <p:val>
                                            <p:strVal val="#ppt_x"/>
                                          </p:val>
                                        </p:tav>
                                        <p:tav tm="100000">
                                          <p:val>
                                            <p:strVal val="#ppt_x"/>
                                          </p:val>
                                        </p:tav>
                                      </p:tavLst>
                                    </p:anim>
                                    <p:anim calcmode="lin" valueType="num">
                                      <p:cBhvr>
                                        <p:cTn id="24" dur="15000" fill="hold"/>
                                        <p:tgtEl>
                                          <p:spTgt spid="107524">
                                            <p:txEl>
                                              <p:pRg st="3" end="3"/>
                                            </p:txEl>
                                          </p:spTgt>
                                        </p:tgtEl>
                                        <p:attrNameLst>
                                          <p:attrName>ppt_y</p:attrName>
                                        </p:attrNameLst>
                                      </p:cBhvr>
                                      <p:tavLst>
                                        <p:tav tm="0">
                                          <p:val>
                                            <p:strVal val="#ppt_y+1"/>
                                          </p:val>
                                        </p:tav>
                                        <p:tav tm="100000">
                                          <p:val>
                                            <p:strVal val="#ppt_y-1"/>
                                          </p:val>
                                        </p:tav>
                                      </p:tavLst>
                                    </p:anim>
                                  </p:childTnLst>
                                </p:cTn>
                              </p:par>
                              <p:par>
                                <p:cTn id="25" presetID="28" presetClass="entr" presetSubtype="0" fill="hold" grpId="0" nodeType="withEffect">
                                  <p:stCondLst>
                                    <p:cond delay="0"/>
                                  </p:stCondLst>
                                  <p:childTnLst>
                                    <p:set>
                                      <p:cBhvr>
                                        <p:cTn id="26" dur="1" fill="hold">
                                          <p:stCondLst>
                                            <p:cond delay="0"/>
                                          </p:stCondLst>
                                        </p:cTn>
                                        <p:tgtEl>
                                          <p:spTgt spid="107524">
                                            <p:txEl>
                                              <p:pRg st="4" end="4"/>
                                            </p:txEl>
                                          </p:spTgt>
                                        </p:tgtEl>
                                        <p:attrNameLst>
                                          <p:attrName>style.visibility</p:attrName>
                                        </p:attrNameLst>
                                      </p:cBhvr>
                                      <p:to>
                                        <p:strVal val="visible"/>
                                      </p:to>
                                    </p:set>
                                    <p:anim calcmode="lin" valueType="num">
                                      <p:cBhvr>
                                        <p:cTn id="27" dur="15000" fill="hold"/>
                                        <p:tgtEl>
                                          <p:spTgt spid="107524">
                                            <p:txEl>
                                              <p:pRg st="4" end="4"/>
                                            </p:txEl>
                                          </p:spTgt>
                                        </p:tgtEl>
                                        <p:attrNameLst>
                                          <p:attrName>ppt_x</p:attrName>
                                        </p:attrNameLst>
                                      </p:cBhvr>
                                      <p:tavLst>
                                        <p:tav tm="0">
                                          <p:val>
                                            <p:strVal val="#ppt_x"/>
                                          </p:val>
                                        </p:tav>
                                        <p:tav tm="100000">
                                          <p:val>
                                            <p:strVal val="#ppt_x"/>
                                          </p:val>
                                        </p:tav>
                                      </p:tavLst>
                                    </p:anim>
                                    <p:anim calcmode="lin" valueType="num">
                                      <p:cBhvr>
                                        <p:cTn id="28" dur="15000" fill="hold"/>
                                        <p:tgtEl>
                                          <p:spTgt spid="107524">
                                            <p:txEl>
                                              <p:pRg st="4" end="4"/>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p:bldP spid="107524" grpId="0" build="allAtOnce">
        <p:tmplLst>
          <p:tmpl lvl="1">
            <p:tnLst>
              <p:par>
                <p:cTn presetID="28" presetClass="entr" presetSubtype="0" fill="hold" nodeType="withEffect">
                  <p:stCondLst>
                    <p:cond delay="0"/>
                  </p:stCondLst>
                  <p:childTnLst>
                    <p:set>
                      <p:cBhvr>
                        <p:cTn dur="1" fill="hold">
                          <p:stCondLst>
                            <p:cond delay="0"/>
                          </p:stCondLst>
                        </p:cTn>
                        <p:tgtEl>
                          <p:spTgt spid="107524"/>
                        </p:tgtEl>
                        <p:attrNameLst>
                          <p:attrName>style.visibility</p:attrName>
                        </p:attrNameLst>
                      </p:cBhvr>
                      <p:to>
                        <p:strVal val="visible"/>
                      </p:to>
                    </p:set>
                    <p:anim calcmode="lin" valueType="num">
                      <p:cBhvr>
                        <p:cTn dur="15000" fill="hold"/>
                        <p:tgtEl>
                          <p:spTgt spid="107524"/>
                        </p:tgtEl>
                        <p:attrNameLst>
                          <p:attrName>ppt_x</p:attrName>
                        </p:attrNameLst>
                      </p:cBhvr>
                      <p:tavLst>
                        <p:tav tm="0">
                          <p:val>
                            <p:strVal val="#ppt_x"/>
                          </p:val>
                        </p:tav>
                        <p:tav tm="100000">
                          <p:val>
                            <p:strVal val="#ppt_x"/>
                          </p:val>
                        </p:tav>
                      </p:tavLst>
                    </p:anim>
                    <p:anim calcmode="lin" valueType="num">
                      <p:cBhvr>
                        <p:cTn dur="15000" fill="hold"/>
                        <p:tgtEl>
                          <p:spTgt spid="107524"/>
                        </p:tgtEl>
                        <p:attrNameLst>
                          <p:attrName>ppt_y</p:attrName>
                        </p:attrNameLst>
                      </p:cBhvr>
                      <p:tavLst>
                        <p:tav tm="0">
                          <p:val>
                            <p:strVal val="#ppt_y+1"/>
                          </p:val>
                        </p:tav>
                        <p:tav tm="100000">
                          <p:val>
                            <p:strVal val="#ppt_y-1"/>
                          </p:val>
                        </p:tav>
                      </p:tavLst>
                    </p:anim>
                  </p:childTnLst>
                </p:cTn>
              </p:par>
            </p:tnLst>
          </p:tmpl>
          <p:tmpl lvl="2">
            <p:tnLst>
              <p:par>
                <p:cTn presetID="28" presetClass="entr" presetSubtype="0" fill="hold" nodeType="withEffect">
                  <p:stCondLst>
                    <p:cond delay="0"/>
                  </p:stCondLst>
                  <p:childTnLst>
                    <p:set>
                      <p:cBhvr>
                        <p:cTn dur="1" fill="hold">
                          <p:stCondLst>
                            <p:cond delay="0"/>
                          </p:stCondLst>
                        </p:cTn>
                        <p:tgtEl>
                          <p:spTgt spid="107524"/>
                        </p:tgtEl>
                        <p:attrNameLst>
                          <p:attrName>style.visibility</p:attrName>
                        </p:attrNameLst>
                      </p:cBhvr>
                      <p:to>
                        <p:strVal val="visible"/>
                      </p:to>
                    </p:set>
                    <p:anim calcmode="lin" valueType="num">
                      <p:cBhvr>
                        <p:cTn dur="15000" fill="hold"/>
                        <p:tgtEl>
                          <p:spTgt spid="107524"/>
                        </p:tgtEl>
                        <p:attrNameLst>
                          <p:attrName>ppt_x</p:attrName>
                        </p:attrNameLst>
                      </p:cBhvr>
                      <p:tavLst>
                        <p:tav tm="0">
                          <p:val>
                            <p:strVal val="#ppt_x"/>
                          </p:val>
                        </p:tav>
                        <p:tav tm="100000">
                          <p:val>
                            <p:strVal val="#ppt_x"/>
                          </p:val>
                        </p:tav>
                      </p:tavLst>
                    </p:anim>
                    <p:anim calcmode="lin" valueType="num">
                      <p:cBhvr>
                        <p:cTn dur="15000" fill="hold"/>
                        <p:tgtEl>
                          <p:spTgt spid="107524"/>
                        </p:tgtEl>
                        <p:attrNameLst>
                          <p:attrName>ppt_y</p:attrName>
                        </p:attrNameLst>
                      </p:cBhvr>
                      <p:tavLst>
                        <p:tav tm="0">
                          <p:val>
                            <p:strVal val="#ppt_y+1"/>
                          </p:val>
                        </p:tav>
                        <p:tav tm="100000">
                          <p:val>
                            <p:strVal val="#ppt_y-1"/>
                          </p:val>
                        </p:tav>
                      </p:tavLst>
                    </p:anim>
                  </p:childTnLst>
                </p:cTn>
              </p:par>
            </p:tnLst>
          </p:tmpl>
          <p:tmpl lvl="3">
            <p:tnLst>
              <p:par>
                <p:cTn presetID="28" presetClass="entr" presetSubtype="0" fill="hold" nodeType="withEffect">
                  <p:stCondLst>
                    <p:cond delay="0"/>
                  </p:stCondLst>
                  <p:childTnLst>
                    <p:set>
                      <p:cBhvr>
                        <p:cTn dur="1" fill="hold">
                          <p:stCondLst>
                            <p:cond delay="0"/>
                          </p:stCondLst>
                        </p:cTn>
                        <p:tgtEl>
                          <p:spTgt spid="107524"/>
                        </p:tgtEl>
                        <p:attrNameLst>
                          <p:attrName>style.visibility</p:attrName>
                        </p:attrNameLst>
                      </p:cBhvr>
                      <p:to>
                        <p:strVal val="visible"/>
                      </p:to>
                    </p:set>
                    <p:anim calcmode="lin" valueType="num">
                      <p:cBhvr>
                        <p:cTn dur="15000" fill="hold"/>
                        <p:tgtEl>
                          <p:spTgt spid="107524"/>
                        </p:tgtEl>
                        <p:attrNameLst>
                          <p:attrName>ppt_x</p:attrName>
                        </p:attrNameLst>
                      </p:cBhvr>
                      <p:tavLst>
                        <p:tav tm="0">
                          <p:val>
                            <p:strVal val="#ppt_x"/>
                          </p:val>
                        </p:tav>
                        <p:tav tm="100000">
                          <p:val>
                            <p:strVal val="#ppt_x"/>
                          </p:val>
                        </p:tav>
                      </p:tavLst>
                    </p:anim>
                    <p:anim calcmode="lin" valueType="num">
                      <p:cBhvr>
                        <p:cTn dur="15000" fill="hold"/>
                        <p:tgtEl>
                          <p:spTgt spid="107524"/>
                        </p:tgtEl>
                        <p:attrNameLst>
                          <p:attrName>ppt_y</p:attrName>
                        </p:attrNameLst>
                      </p:cBhvr>
                      <p:tavLst>
                        <p:tav tm="0">
                          <p:val>
                            <p:strVal val="#ppt_y+1"/>
                          </p:val>
                        </p:tav>
                        <p:tav tm="100000">
                          <p:val>
                            <p:strVal val="#ppt_y-1"/>
                          </p:val>
                        </p:tav>
                      </p:tavLst>
                    </p:anim>
                  </p:childTnLst>
                </p:cTn>
              </p:par>
            </p:tnLst>
          </p:tmpl>
          <p:tmpl lvl="4">
            <p:tnLst>
              <p:par>
                <p:cTn presetID="28" presetClass="entr" presetSubtype="0" fill="hold" nodeType="withEffect">
                  <p:stCondLst>
                    <p:cond delay="0"/>
                  </p:stCondLst>
                  <p:childTnLst>
                    <p:set>
                      <p:cBhvr>
                        <p:cTn dur="1" fill="hold">
                          <p:stCondLst>
                            <p:cond delay="0"/>
                          </p:stCondLst>
                        </p:cTn>
                        <p:tgtEl>
                          <p:spTgt spid="107524"/>
                        </p:tgtEl>
                        <p:attrNameLst>
                          <p:attrName>style.visibility</p:attrName>
                        </p:attrNameLst>
                      </p:cBhvr>
                      <p:to>
                        <p:strVal val="visible"/>
                      </p:to>
                    </p:set>
                    <p:anim calcmode="lin" valueType="num">
                      <p:cBhvr>
                        <p:cTn dur="15000" fill="hold"/>
                        <p:tgtEl>
                          <p:spTgt spid="107524"/>
                        </p:tgtEl>
                        <p:attrNameLst>
                          <p:attrName>ppt_x</p:attrName>
                        </p:attrNameLst>
                      </p:cBhvr>
                      <p:tavLst>
                        <p:tav tm="0">
                          <p:val>
                            <p:strVal val="#ppt_x"/>
                          </p:val>
                        </p:tav>
                        <p:tav tm="100000">
                          <p:val>
                            <p:strVal val="#ppt_x"/>
                          </p:val>
                        </p:tav>
                      </p:tavLst>
                    </p:anim>
                    <p:anim calcmode="lin" valueType="num">
                      <p:cBhvr>
                        <p:cTn dur="15000" fill="hold"/>
                        <p:tgtEl>
                          <p:spTgt spid="107524"/>
                        </p:tgtEl>
                        <p:attrNameLst>
                          <p:attrName>ppt_y</p:attrName>
                        </p:attrNameLst>
                      </p:cBhvr>
                      <p:tavLst>
                        <p:tav tm="0">
                          <p:val>
                            <p:strVal val="#ppt_y+1"/>
                          </p:val>
                        </p:tav>
                        <p:tav tm="100000">
                          <p:val>
                            <p:strVal val="#ppt_y-1"/>
                          </p:val>
                        </p:tav>
                      </p:tavLst>
                    </p:anim>
                  </p:childTnLst>
                </p:cTn>
              </p:par>
            </p:tnLst>
          </p:tmpl>
          <p:tmpl lvl="5">
            <p:tnLst>
              <p:par>
                <p:cTn presetID="28" presetClass="entr" presetSubtype="0" fill="hold" nodeType="withEffect">
                  <p:stCondLst>
                    <p:cond delay="0"/>
                  </p:stCondLst>
                  <p:childTnLst>
                    <p:set>
                      <p:cBhvr>
                        <p:cTn dur="1" fill="hold">
                          <p:stCondLst>
                            <p:cond delay="0"/>
                          </p:stCondLst>
                        </p:cTn>
                        <p:tgtEl>
                          <p:spTgt spid="107524"/>
                        </p:tgtEl>
                        <p:attrNameLst>
                          <p:attrName>style.visibility</p:attrName>
                        </p:attrNameLst>
                      </p:cBhvr>
                      <p:to>
                        <p:strVal val="visible"/>
                      </p:to>
                    </p:set>
                    <p:anim calcmode="lin" valueType="num">
                      <p:cBhvr>
                        <p:cTn dur="15000" fill="hold"/>
                        <p:tgtEl>
                          <p:spTgt spid="107524"/>
                        </p:tgtEl>
                        <p:attrNameLst>
                          <p:attrName>ppt_x</p:attrName>
                        </p:attrNameLst>
                      </p:cBhvr>
                      <p:tavLst>
                        <p:tav tm="0">
                          <p:val>
                            <p:strVal val="#ppt_x"/>
                          </p:val>
                        </p:tav>
                        <p:tav tm="100000">
                          <p:val>
                            <p:strVal val="#ppt_x"/>
                          </p:val>
                        </p:tav>
                      </p:tavLst>
                    </p:anim>
                    <p:anim calcmode="lin" valueType="num">
                      <p:cBhvr>
                        <p:cTn dur="15000" fill="hold"/>
                        <p:tgtEl>
                          <p:spTgt spid="107524"/>
                        </p:tgtEl>
                        <p:attrNameLst>
                          <p:attrName>ppt_y</p:attrName>
                        </p:attrNameLst>
                      </p:cBhvr>
                      <p:tavLst>
                        <p:tav tm="0">
                          <p:val>
                            <p:strVal val="#ppt_y+1"/>
                          </p:val>
                        </p:tav>
                        <p:tav tm="100000">
                          <p:val>
                            <p:strVal val="#ppt_y-1"/>
                          </p:val>
                        </p:tav>
                      </p:tavLst>
                    </p:anim>
                  </p:childTnLst>
                </p:cTn>
              </p:par>
            </p:tnLst>
          </p:tmpl>
        </p:tmplLst>
      </p:bldP>
    </p:bld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gi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hinh-nen-mat-troi-va-may (1).jpg">
            <a:extLst>
              <a:ext uri="{FF2B5EF4-FFF2-40B4-BE49-F238E27FC236}">
                <a16:creationId xmlns:a16="http://schemas.microsoft.com/office/drawing/2014/main" id="{DCA8A6AB-B7BB-1D45-1729-A615146083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8CE9AAD-7B5E-51BA-39A3-2A7DBD642795}"/>
              </a:ext>
            </a:extLst>
          </p:cNvPr>
          <p:cNvSpPr/>
          <p:nvPr/>
        </p:nvSpPr>
        <p:spPr>
          <a:xfrm>
            <a:off x="228600" y="685800"/>
            <a:ext cx="8686800" cy="2895600"/>
          </a:xfrm>
          <a:prstGeom prst="rect">
            <a:avLst/>
          </a:prstGeom>
          <a:noFill/>
        </p:spPr>
        <p:txBody>
          <a:bodyPr>
            <a:prstTxWarp prst="textChevron">
              <a:avLst/>
            </a:prstTxWarp>
            <a:spAutoFit/>
            <a:scene3d>
              <a:camera prst="orthographicFront"/>
              <a:lightRig rig="soft" dir="t">
                <a:rot lat="0" lon="0" rev="10800000"/>
              </a:lightRig>
            </a:scene3d>
            <a:sp3d>
              <a:bevelT w="27940" h="12700"/>
              <a:contourClr>
                <a:srgbClr val="DDDDDD"/>
              </a:contourClr>
            </a:sp3d>
          </a:bodyPr>
          <a:lstStyle/>
          <a:p>
            <a:pPr algn="ctr">
              <a:defRPr/>
            </a:pPr>
            <a:r>
              <a:rPr lang="en-US" sz="2400" b="1" spc="150">
                <a:ln w="11430"/>
                <a:solidFill>
                  <a:srgbClr val="002060"/>
                </a:solidFill>
                <a:effectLst>
                  <a:outerShdw blurRad="25400" algn="tl" rotWithShape="0">
                    <a:srgbClr val="000000">
                      <a:alpha val="43000"/>
                    </a:srgbClr>
                  </a:outerShdw>
                </a:effectLst>
                <a:latin typeface="Times New Roman" pitchFamily="18" charset="0"/>
                <a:cs typeface="Times New Roman" pitchFamily="18" charset="0"/>
              </a:rPr>
              <a:t>NHIỆT LIỆT CHÀO MỪNG CÁC CÔ GIÁO VỀ THĂM LỚP C3  </a:t>
            </a:r>
          </a:p>
        </p:txBody>
      </p:sp>
      <p:pic>
        <p:nvPicPr>
          <p:cNvPr id="3076" name="Picture 6" descr="2.gif">
            <a:extLst>
              <a:ext uri="{FF2B5EF4-FFF2-40B4-BE49-F238E27FC236}">
                <a16:creationId xmlns:a16="http://schemas.microsoft.com/office/drawing/2014/main" id="{1847CB65-6123-62FF-84A4-F299B7DB28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10382"/>
            <a:ext cx="4511675"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9" descr="fleur232.gif">
            <a:extLst>
              <a:ext uri="{FF2B5EF4-FFF2-40B4-BE49-F238E27FC236}">
                <a16:creationId xmlns:a16="http://schemas.microsoft.com/office/drawing/2014/main" id="{80FCEEC6-B16C-DEA3-9BC0-8AE16C2B54E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5600700"/>
            <a:ext cx="5810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0" descr="fleur232.gif">
            <a:extLst>
              <a:ext uri="{FF2B5EF4-FFF2-40B4-BE49-F238E27FC236}">
                <a16:creationId xmlns:a16="http://schemas.microsoft.com/office/drawing/2014/main" id="{80A1BAB6-68F7-B65A-E12A-0A51CF56EDA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5334000"/>
            <a:ext cx="5111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1" descr="fleur232.gif">
            <a:extLst>
              <a:ext uri="{FF2B5EF4-FFF2-40B4-BE49-F238E27FC236}">
                <a16:creationId xmlns:a16="http://schemas.microsoft.com/office/drawing/2014/main" id="{1F939664-FCF7-905F-0DFF-B796581223F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5181600"/>
            <a:ext cx="4746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2" descr="fleur232.gif">
            <a:extLst>
              <a:ext uri="{FF2B5EF4-FFF2-40B4-BE49-F238E27FC236}">
                <a16:creationId xmlns:a16="http://schemas.microsoft.com/office/drawing/2014/main" id="{3DAF018E-5216-4009-FDE2-749DFC0D2B2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5105400"/>
            <a:ext cx="45720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3" descr="fleur232.gif">
            <a:extLst>
              <a:ext uri="{FF2B5EF4-FFF2-40B4-BE49-F238E27FC236}">
                <a16:creationId xmlns:a16="http://schemas.microsoft.com/office/drawing/2014/main" id="{6CAEB3E0-1327-326B-7535-6B639C39772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5334000"/>
            <a:ext cx="315913"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4" descr="fleur232.gif">
            <a:extLst>
              <a:ext uri="{FF2B5EF4-FFF2-40B4-BE49-F238E27FC236}">
                <a16:creationId xmlns:a16="http://schemas.microsoft.com/office/drawing/2014/main" id="{12FD6FBE-285D-7E32-1A2D-DB9A551B9CD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029200" y="5283200"/>
            <a:ext cx="3048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5" descr="fleur232.gif">
            <a:extLst>
              <a:ext uri="{FF2B5EF4-FFF2-40B4-BE49-F238E27FC236}">
                <a16:creationId xmlns:a16="http://schemas.microsoft.com/office/drawing/2014/main" id="{EFD19EF9-7A3F-F75F-39CB-3D2C1F0AFF6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410200" y="5410200"/>
            <a:ext cx="22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7" descr="fleur232.gif">
            <a:extLst>
              <a:ext uri="{FF2B5EF4-FFF2-40B4-BE49-F238E27FC236}">
                <a16:creationId xmlns:a16="http://schemas.microsoft.com/office/drawing/2014/main" id="{3C50A15C-1E28-BF5D-FDFA-214578ADF58F}"/>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5373688"/>
            <a:ext cx="685800"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26" descr="fleur232.gif">
            <a:extLst>
              <a:ext uri="{FF2B5EF4-FFF2-40B4-BE49-F238E27FC236}">
                <a16:creationId xmlns:a16="http://schemas.microsoft.com/office/drawing/2014/main" id="{E3E26A93-D499-4181-36C8-7064B240EF7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334000" y="5373688"/>
            <a:ext cx="685800"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27" descr="fleur232.gif">
            <a:extLst>
              <a:ext uri="{FF2B5EF4-FFF2-40B4-BE49-F238E27FC236}">
                <a16:creationId xmlns:a16="http://schemas.microsoft.com/office/drawing/2014/main" id="{6E5FA97E-C158-B09A-25B6-EF257B756696}"/>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791200" y="5360988"/>
            <a:ext cx="5334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28" descr="fleur232.gif">
            <a:extLst>
              <a:ext uri="{FF2B5EF4-FFF2-40B4-BE49-F238E27FC236}">
                <a16:creationId xmlns:a16="http://schemas.microsoft.com/office/drawing/2014/main" id="{2B46106D-D9FE-37AE-9213-1A7F4990D47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5297488"/>
            <a:ext cx="457200"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29" descr="fleur232.gif">
            <a:extLst>
              <a:ext uri="{FF2B5EF4-FFF2-40B4-BE49-F238E27FC236}">
                <a16:creationId xmlns:a16="http://schemas.microsoft.com/office/drawing/2014/main" id="{BDE72906-6824-75F3-CB48-E14284AE16A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5399088"/>
            <a:ext cx="30480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30" descr="fleur232.gif">
            <a:extLst>
              <a:ext uri="{FF2B5EF4-FFF2-40B4-BE49-F238E27FC236}">
                <a16:creationId xmlns:a16="http://schemas.microsoft.com/office/drawing/2014/main" id="{FFCD5E6B-AC14-C63F-AF53-0777EC044D06}"/>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324600" y="5499100"/>
            <a:ext cx="1524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F785F35-5F4B-F963-EC3B-30477CF1D2A6}"/>
              </a:ext>
            </a:extLst>
          </p:cNvPr>
          <p:cNvSpPr>
            <a:spLocks noGrp="1" noChangeArrowheads="1"/>
          </p:cNvSpPr>
          <p:nvPr>
            <p:ph type="title"/>
          </p:nvPr>
        </p:nvSpPr>
        <p:spPr/>
        <p:txBody>
          <a:bodyPr/>
          <a:lstStyle/>
          <a:p>
            <a:pPr eaLnBrk="1" hangingPunct="1"/>
            <a:endParaRPr lang="en-US" altLang="en-US"/>
          </a:p>
        </p:txBody>
      </p:sp>
      <p:sp>
        <p:nvSpPr>
          <p:cNvPr id="12291" name="Rectangle 3">
            <a:extLst>
              <a:ext uri="{FF2B5EF4-FFF2-40B4-BE49-F238E27FC236}">
                <a16:creationId xmlns:a16="http://schemas.microsoft.com/office/drawing/2014/main" id="{1EC6718E-34C3-8888-54C2-493FFE7C31C9}"/>
              </a:ext>
            </a:extLst>
          </p:cNvPr>
          <p:cNvSpPr>
            <a:spLocks noGrp="1" noChangeArrowheads="1"/>
          </p:cNvSpPr>
          <p:nvPr>
            <p:ph type="body" idx="1"/>
          </p:nvPr>
        </p:nvSpPr>
        <p:spPr>
          <a:xfrm>
            <a:off x="685800" y="228600"/>
            <a:ext cx="7696200" cy="3657600"/>
          </a:xfrm>
        </p:spPr>
        <p:txBody>
          <a:bodyPr/>
          <a:lstStyle/>
          <a:p>
            <a:pPr eaLnBrk="1" hangingPunct="1"/>
            <a:endParaRPr lang="en-US" altLang="en-US"/>
          </a:p>
        </p:txBody>
      </p:sp>
      <p:pic>
        <p:nvPicPr>
          <p:cNvPr id="12292" name="Picture 5" descr="tichchu4">
            <a:extLst>
              <a:ext uri="{FF2B5EF4-FFF2-40B4-BE49-F238E27FC236}">
                <a16:creationId xmlns:a16="http://schemas.microsoft.com/office/drawing/2014/main" id="{DA91CBE2-DA79-CE08-E5BB-591971083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91440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ABA586F-6346-298B-36DA-7BF9FFF41BB1}"/>
              </a:ext>
            </a:extLst>
          </p:cNvPr>
          <p:cNvSpPr>
            <a:spLocks noGrp="1" noChangeArrowheads="1"/>
          </p:cNvSpPr>
          <p:nvPr>
            <p:ph type="title"/>
          </p:nvPr>
        </p:nvSpPr>
        <p:spPr/>
        <p:txBody>
          <a:bodyPr/>
          <a:lstStyle/>
          <a:p>
            <a:pPr eaLnBrk="1" hangingPunct="1"/>
            <a:endParaRPr lang="en-US" altLang="en-US"/>
          </a:p>
        </p:txBody>
      </p:sp>
      <p:sp>
        <p:nvSpPr>
          <p:cNvPr id="13315" name="Rectangle 3">
            <a:extLst>
              <a:ext uri="{FF2B5EF4-FFF2-40B4-BE49-F238E27FC236}">
                <a16:creationId xmlns:a16="http://schemas.microsoft.com/office/drawing/2014/main" id="{49D815B7-E984-AFC4-874A-02A970CF519C}"/>
              </a:ext>
            </a:extLst>
          </p:cNvPr>
          <p:cNvSpPr>
            <a:spLocks noGrp="1" noChangeArrowheads="1"/>
          </p:cNvSpPr>
          <p:nvPr>
            <p:ph type="body" idx="1"/>
          </p:nvPr>
        </p:nvSpPr>
        <p:spPr>
          <a:xfrm>
            <a:off x="685800" y="228600"/>
            <a:ext cx="7696200" cy="3657600"/>
          </a:xfrm>
        </p:spPr>
        <p:txBody>
          <a:bodyPr/>
          <a:lstStyle/>
          <a:p>
            <a:pPr eaLnBrk="1" hangingPunct="1"/>
            <a:endParaRPr lang="en-US" altLang="en-US"/>
          </a:p>
        </p:txBody>
      </p:sp>
      <p:pic>
        <p:nvPicPr>
          <p:cNvPr id="13316" name="Picture 5" descr="tichchu5">
            <a:extLst>
              <a:ext uri="{FF2B5EF4-FFF2-40B4-BE49-F238E27FC236}">
                <a16:creationId xmlns:a16="http://schemas.microsoft.com/office/drawing/2014/main" id="{BF656F39-E6A1-3341-4A6B-994FFE4CFD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91440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E65A65F-9F06-ECFD-E728-483F213333D9}"/>
              </a:ext>
            </a:extLst>
          </p:cNvPr>
          <p:cNvSpPr>
            <a:spLocks noGrp="1" noChangeArrowheads="1"/>
          </p:cNvSpPr>
          <p:nvPr>
            <p:ph type="title"/>
          </p:nvPr>
        </p:nvSpPr>
        <p:spPr/>
        <p:txBody>
          <a:bodyPr/>
          <a:lstStyle/>
          <a:p>
            <a:pPr eaLnBrk="1" hangingPunct="1"/>
            <a:endParaRPr lang="en-US" altLang="en-US"/>
          </a:p>
        </p:txBody>
      </p:sp>
      <p:sp>
        <p:nvSpPr>
          <p:cNvPr id="14339" name="Rectangle 3">
            <a:extLst>
              <a:ext uri="{FF2B5EF4-FFF2-40B4-BE49-F238E27FC236}">
                <a16:creationId xmlns:a16="http://schemas.microsoft.com/office/drawing/2014/main" id="{C2F78ECD-179B-FD33-07E9-2E60B7B50AB9}"/>
              </a:ext>
            </a:extLst>
          </p:cNvPr>
          <p:cNvSpPr>
            <a:spLocks noGrp="1" noChangeArrowheads="1"/>
          </p:cNvSpPr>
          <p:nvPr>
            <p:ph type="body" idx="1"/>
          </p:nvPr>
        </p:nvSpPr>
        <p:spPr>
          <a:xfrm>
            <a:off x="685800" y="228600"/>
            <a:ext cx="7696200" cy="3657600"/>
          </a:xfrm>
        </p:spPr>
        <p:txBody>
          <a:bodyPr/>
          <a:lstStyle/>
          <a:p>
            <a:pPr eaLnBrk="1" hangingPunct="1"/>
            <a:endParaRPr lang="en-US" altLang="en-US"/>
          </a:p>
        </p:txBody>
      </p:sp>
      <p:pic>
        <p:nvPicPr>
          <p:cNvPr id="14340" name="Picture 5" descr="tichchu8">
            <a:extLst>
              <a:ext uri="{FF2B5EF4-FFF2-40B4-BE49-F238E27FC236}">
                <a16:creationId xmlns:a16="http://schemas.microsoft.com/office/drawing/2014/main" id="{7D0BC443-FCE9-92A1-8072-CF288685E0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91440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8F229F4-D639-29E3-6FC8-3B572A15426A}"/>
              </a:ext>
            </a:extLst>
          </p:cNvPr>
          <p:cNvSpPr>
            <a:spLocks noGrp="1" noChangeArrowheads="1"/>
          </p:cNvSpPr>
          <p:nvPr>
            <p:ph type="title"/>
          </p:nvPr>
        </p:nvSpPr>
        <p:spPr/>
        <p:txBody>
          <a:bodyPr/>
          <a:lstStyle/>
          <a:p>
            <a:pPr eaLnBrk="1" hangingPunct="1"/>
            <a:endParaRPr lang="en-US" altLang="en-US"/>
          </a:p>
        </p:txBody>
      </p:sp>
      <p:sp>
        <p:nvSpPr>
          <p:cNvPr id="15363" name="Rectangle 3">
            <a:extLst>
              <a:ext uri="{FF2B5EF4-FFF2-40B4-BE49-F238E27FC236}">
                <a16:creationId xmlns:a16="http://schemas.microsoft.com/office/drawing/2014/main" id="{53037DF4-2B3A-66CB-A977-C884CA2F71C0}"/>
              </a:ext>
            </a:extLst>
          </p:cNvPr>
          <p:cNvSpPr>
            <a:spLocks noGrp="1" noChangeArrowheads="1"/>
          </p:cNvSpPr>
          <p:nvPr>
            <p:ph type="body" idx="1"/>
          </p:nvPr>
        </p:nvSpPr>
        <p:spPr>
          <a:xfrm>
            <a:off x="685800" y="228600"/>
            <a:ext cx="7696200" cy="3657600"/>
          </a:xfrm>
        </p:spPr>
        <p:txBody>
          <a:bodyPr/>
          <a:lstStyle/>
          <a:p>
            <a:pPr eaLnBrk="1" hangingPunct="1"/>
            <a:endParaRPr lang="en-US" altLang="en-US"/>
          </a:p>
        </p:txBody>
      </p:sp>
      <p:pic>
        <p:nvPicPr>
          <p:cNvPr id="15364" name="Picture 5" descr="tichchu9">
            <a:extLst>
              <a:ext uri="{FF2B5EF4-FFF2-40B4-BE49-F238E27FC236}">
                <a16:creationId xmlns:a16="http://schemas.microsoft.com/office/drawing/2014/main" id="{A437BFDC-42EF-6357-D942-C3F08DA341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91440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E6A18AE-7E46-4973-4617-CE01BAF5FB6B}"/>
              </a:ext>
            </a:extLst>
          </p:cNvPr>
          <p:cNvSpPr>
            <a:spLocks noGrp="1" noChangeArrowheads="1"/>
          </p:cNvSpPr>
          <p:nvPr>
            <p:ph type="title"/>
          </p:nvPr>
        </p:nvSpPr>
        <p:spPr/>
        <p:txBody>
          <a:bodyPr/>
          <a:lstStyle/>
          <a:p>
            <a:pPr eaLnBrk="1" hangingPunct="1"/>
            <a:endParaRPr lang="en-US" altLang="en-US"/>
          </a:p>
        </p:txBody>
      </p:sp>
      <p:sp>
        <p:nvSpPr>
          <p:cNvPr id="16387" name="Rectangle 3">
            <a:extLst>
              <a:ext uri="{FF2B5EF4-FFF2-40B4-BE49-F238E27FC236}">
                <a16:creationId xmlns:a16="http://schemas.microsoft.com/office/drawing/2014/main" id="{CA5EEA05-167B-833E-80B5-E62982D2CF39}"/>
              </a:ext>
            </a:extLst>
          </p:cNvPr>
          <p:cNvSpPr>
            <a:spLocks noGrp="1" noChangeArrowheads="1"/>
          </p:cNvSpPr>
          <p:nvPr>
            <p:ph type="body" idx="1"/>
          </p:nvPr>
        </p:nvSpPr>
        <p:spPr>
          <a:xfrm>
            <a:off x="609600" y="152400"/>
            <a:ext cx="7696200" cy="3657600"/>
          </a:xfrm>
        </p:spPr>
        <p:txBody>
          <a:bodyPr/>
          <a:lstStyle/>
          <a:p>
            <a:pPr eaLnBrk="1" hangingPunct="1"/>
            <a:endParaRPr lang="en-US" altLang="en-US"/>
          </a:p>
        </p:txBody>
      </p:sp>
      <p:pic>
        <p:nvPicPr>
          <p:cNvPr id="16388" name="Picture 5" descr="tichchu10">
            <a:extLst>
              <a:ext uri="{FF2B5EF4-FFF2-40B4-BE49-F238E27FC236}">
                <a16:creationId xmlns:a16="http://schemas.microsoft.com/office/drawing/2014/main" id="{0AB6E7F0-7696-8372-C069-14A23D514D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91440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47C1C47-84B7-B5ED-6F5C-883E8634BBF8}"/>
              </a:ext>
            </a:extLst>
          </p:cNvPr>
          <p:cNvSpPr>
            <a:spLocks noGrp="1" noChangeArrowheads="1"/>
          </p:cNvSpPr>
          <p:nvPr>
            <p:ph type="title"/>
          </p:nvPr>
        </p:nvSpPr>
        <p:spPr/>
        <p:txBody>
          <a:bodyPr/>
          <a:lstStyle/>
          <a:p>
            <a:pPr eaLnBrk="1" hangingPunct="1"/>
            <a:endParaRPr lang="en-US" altLang="en-US"/>
          </a:p>
        </p:txBody>
      </p:sp>
      <p:sp>
        <p:nvSpPr>
          <p:cNvPr id="17411" name="Rectangle 3">
            <a:extLst>
              <a:ext uri="{FF2B5EF4-FFF2-40B4-BE49-F238E27FC236}">
                <a16:creationId xmlns:a16="http://schemas.microsoft.com/office/drawing/2014/main" id="{3F7B77B7-609F-12C4-ACB9-DDADCEF67794}"/>
              </a:ext>
            </a:extLst>
          </p:cNvPr>
          <p:cNvSpPr>
            <a:spLocks noGrp="1" noChangeArrowheads="1"/>
          </p:cNvSpPr>
          <p:nvPr>
            <p:ph type="body" idx="1"/>
          </p:nvPr>
        </p:nvSpPr>
        <p:spPr/>
        <p:txBody>
          <a:bodyPr/>
          <a:lstStyle/>
          <a:p>
            <a:pPr eaLnBrk="1" hangingPunct="1"/>
            <a:endParaRPr lang="en-US" altLang="en-US"/>
          </a:p>
        </p:txBody>
      </p:sp>
      <p:pic>
        <p:nvPicPr>
          <p:cNvPr id="17412" name="Picture 5" descr="tichchu11">
            <a:extLst>
              <a:ext uri="{FF2B5EF4-FFF2-40B4-BE49-F238E27FC236}">
                <a16:creationId xmlns:a16="http://schemas.microsoft.com/office/drawing/2014/main" id="{73A24163-49ED-AD38-F47C-5B7DB7D322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91440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Cute">
            <a:extLst>
              <a:ext uri="{FF2B5EF4-FFF2-40B4-BE49-F238E27FC236}">
                <a16:creationId xmlns:a16="http://schemas.microsoft.com/office/drawing/2014/main" id="{AC959779-1353-CB03-FA8C-063273B7CB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46038"/>
            <a:ext cx="8988425"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a:extLst>
              <a:ext uri="{FF2B5EF4-FFF2-40B4-BE49-F238E27FC236}">
                <a16:creationId xmlns:a16="http://schemas.microsoft.com/office/drawing/2014/main" id="{5F7652EB-6452-5AEB-76D8-1B1279A6B604}"/>
              </a:ext>
            </a:extLst>
          </p:cNvPr>
          <p:cNvSpPr>
            <a:spLocks noGrp="1" noChangeArrowheads="1"/>
          </p:cNvSpPr>
          <p:nvPr>
            <p:ph type="title"/>
          </p:nvPr>
        </p:nvSpPr>
        <p:spPr/>
        <p:txBody>
          <a:bodyPr/>
          <a:lstStyle/>
          <a:p>
            <a:pPr eaLnBrk="1" hangingPunct="1"/>
            <a:r>
              <a:rPr lang="en-US" altLang="en-US" b="1">
                <a:latin typeface="Times New Roman" panose="02020603050405020304" pitchFamily="18" charset="0"/>
              </a:rPr>
              <a:t>Đàm thoại ,trích dẫn và làm rõ ý:</a:t>
            </a:r>
          </a:p>
        </p:txBody>
      </p:sp>
      <p:sp>
        <p:nvSpPr>
          <p:cNvPr id="18436" name="Rectangle 3">
            <a:extLst>
              <a:ext uri="{FF2B5EF4-FFF2-40B4-BE49-F238E27FC236}">
                <a16:creationId xmlns:a16="http://schemas.microsoft.com/office/drawing/2014/main" id="{B7921707-EDCE-A885-089A-F854431C725B}"/>
              </a:ext>
            </a:extLst>
          </p:cNvPr>
          <p:cNvSpPr>
            <a:spLocks noGrp="1" noChangeArrowheads="1"/>
          </p:cNvSpPr>
          <p:nvPr>
            <p:ph type="body" idx="1"/>
          </p:nvPr>
        </p:nvSpPr>
        <p:spPr/>
        <p:txBody>
          <a:bodyPr/>
          <a:lstStyle/>
          <a:p>
            <a:pPr eaLnBrk="1" hangingPunct="1"/>
            <a:r>
              <a:rPr lang="en-US" altLang="en-US">
                <a:latin typeface="Times New Roman" panose="02020603050405020304" pitchFamily="18" charset="0"/>
              </a:rPr>
              <a:t>+ Cô hỏi trẻ cô vừa kể truyện gì nhỉ?</a:t>
            </a:r>
          </a:p>
          <a:p>
            <a:pPr eaLnBrk="1" hangingPunct="1"/>
            <a:r>
              <a:rPr lang="en-US" altLang="en-US">
                <a:latin typeface="Times New Roman" panose="02020603050405020304" pitchFamily="18" charset="0"/>
              </a:rPr>
              <a:t>+ Trong câu truyện có những ai?</a:t>
            </a:r>
          </a:p>
          <a:p>
            <a:pPr eaLnBrk="1" hangingPunct="1"/>
            <a:r>
              <a:rPr lang="en-US" altLang="en-US">
                <a:latin typeface="Times New Roman" panose="02020603050405020304" pitchFamily="18" charset="0"/>
              </a:rPr>
              <a:t>+ Cậu Bé Tích Chu sống với ai?</a:t>
            </a:r>
          </a:p>
          <a:p>
            <a:pPr eaLnBrk="1" hangingPunct="1"/>
            <a:r>
              <a:rPr lang="en-US" altLang="en-US">
                <a:latin typeface="Times New Roman" panose="02020603050405020304" pitchFamily="18" charset="0"/>
              </a:rPr>
              <a:t>+ Bà làm việc quần quật để kiếm tiền nuôi ai?</a:t>
            </a:r>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ANd9GcT5sss-aWFm_yEA4QfnCTKW2kmtjAGvZttqJQOm9JLjYJmh-DBl">
            <a:extLst>
              <a:ext uri="{FF2B5EF4-FFF2-40B4-BE49-F238E27FC236}">
                <a16:creationId xmlns:a16="http://schemas.microsoft.com/office/drawing/2014/main" id="{219D5299-729C-C158-AAC1-C384CEC608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038"/>
            <a:ext cx="91440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a:extLst>
              <a:ext uri="{FF2B5EF4-FFF2-40B4-BE49-F238E27FC236}">
                <a16:creationId xmlns:a16="http://schemas.microsoft.com/office/drawing/2014/main" id="{C52E0CDD-2F16-9ACF-19AA-F5C2025A1BFB}"/>
              </a:ext>
            </a:extLst>
          </p:cNvPr>
          <p:cNvSpPr>
            <a:spLocks noGrp="1" noChangeArrowheads="1"/>
          </p:cNvSpPr>
          <p:nvPr>
            <p:ph type="title"/>
          </p:nvPr>
        </p:nvSpPr>
        <p:spPr/>
        <p:txBody>
          <a:bodyPr/>
          <a:lstStyle/>
          <a:p>
            <a:pPr eaLnBrk="1" hangingPunct="1"/>
            <a:r>
              <a:rPr lang="en-US" altLang="en-US"/>
              <a:t>+ </a:t>
            </a:r>
            <a:r>
              <a:rPr lang="en-US" altLang="en-US">
                <a:solidFill>
                  <a:schemeClr val="bg1"/>
                </a:solidFill>
                <a:latin typeface="Times New Roman" panose="02020603050405020304" pitchFamily="18" charset="0"/>
              </a:rPr>
              <a:t>Cậu Bé Tích Chu sống với ai?</a:t>
            </a: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ANd9GcS5hKhfJJ0eAlt_ZKkUwYorkRaNNx_NP5-GC2jetoUbFyBhnDxh1A">
            <a:extLst>
              <a:ext uri="{FF2B5EF4-FFF2-40B4-BE49-F238E27FC236}">
                <a16:creationId xmlns:a16="http://schemas.microsoft.com/office/drawing/2014/main" id="{41134999-67C7-92C2-34DE-4906E7BBE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91440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a:extLst>
              <a:ext uri="{FF2B5EF4-FFF2-40B4-BE49-F238E27FC236}">
                <a16:creationId xmlns:a16="http://schemas.microsoft.com/office/drawing/2014/main" id="{26E33849-C161-F06D-5778-1C715F5E4E42}"/>
              </a:ext>
            </a:extLst>
          </p:cNvPr>
          <p:cNvSpPr>
            <a:spLocks noGrp="1" noChangeArrowheads="1"/>
          </p:cNvSpPr>
          <p:nvPr>
            <p:ph type="title"/>
          </p:nvPr>
        </p:nvSpPr>
        <p:spPr/>
        <p:txBody>
          <a:bodyPr/>
          <a:lstStyle/>
          <a:p>
            <a:pPr eaLnBrk="1" hangingPunct="1"/>
            <a:r>
              <a:rPr lang="en-US" altLang="en-US"/>
              <a:t> </a:t>
            </a:r>
            <a:r>
              <a:rPr lang="en-US" altLang="en-US">
                <a:solidFill>
                  <a:schemeClr val="bg1"/>
                </a:solidFill>
                <a:latin typeface="Times New Roman" panose="02020603050405020304" pitchFamily="18" charset="0"/>
              </a:rPr>
              <a:t>Bà làm việc quần quật để kiếm tiền nuôi ai</a:t>
            </a:r>
            <a:r>
              <a:rPr lang="en-US" altLang="en-US">
                <a:latin typeface="Times New Roman" panose="02020603050405020304" pitchFamily="18" charset="0"/>
              </a:rPr>
              <a:t>?</a:t>
            </a:r>
          </a:p>
        </p:txBody>
      </p:sp>
    </p:spTree>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ANd9GcQDSkg55EddeB-lfmEBI4ipD3uYoK0jTlE4hsy-9WCOorH4MyL2gA">
            <a:extLst>
              <a:ext uri="{FF2B5EF4-FFF2-40B4-BE49-F238E27FC236}">
                <a16:creationId xmlns:a16="http://schemas.microsoft.com/office/drawing/2014/main" id="{73D25A9D-D5BC-9763-F2F3-24B40C22DA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91440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a:extLst>
              <a:ext uri="{FF2B5EF4-FFF2-40B4-BE49-F238E27FC236}">
                <a16:creationId xmlns:a16="http://schemas.microsoft.com/office/drawing/2014/main" id="{2A120646-6A93-9BFB-1308-C6D417AAB383}"/>
              </a:ext>
            </a:extLst>
          </p:cNvPr>
          <p:cNvSpPr>
            <a:spLocks noGrp="1" noChangeArrowheads="1"/>
          </p:cNvSpPr>
          <p:nvPr>
            <p:ph type="title"/>
          </p:nvPr>
        </p:nvSpPr>
        <p:spPr/>
        <p:txBody>
          <a:bodyPr/>
          <a:lstStyle/>
          <a:p>
            <a:pPr eaLnBrk="1" hangingPunct="1"/>
            <a:r>
              <a:rPr lang="en-US" altLang="en-US">
                <a:solidFill>
                  <a:schemeClr val="bg1"/>
                </a:solidFill>
                <a:latin typeface="Times New Roman" panose="02020603050405020304" pitchFamily="18" charset="0"/>
              </a:rPr>
              <a:t>Bà bị sốt bà gọi Tích Chu như thế nào</a:t>
            </a:r>
            <a:r>
              <a:rPr lang="en-US" altLang="en-US"/>
              <a:t>?</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6" descr="khung-hinh-dep-don-gian-voi-hoa.jpg">
            <a:extLst>
              <a:ext uri="{FF2B5EF4-FFF2-40B4-BE49-F238E27FC236}">
                <a16:creationId xmlns:a16="http://schemas.microsoft.com/office/drawing/2014/main" id="{1B7B1E0C-60F5-85A8-9150-B1FBEC37E5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9">
            <a:extLst>
              <a:ext uri="{FF2B5EF4-FFF2-40B4-BE49-F238E27FC236}">
                <a16:creationId xmlns:a16="http://schemas.microsoft.com/office/drawing/2014/main" id="{7A75C3DE-4CB7-FD2A-61E7-3260DEEB2B86}"/>
              </a:ext>
            </a:extLst>
          </p:cNvPr>
          <p:cNvSpPr txBox="1">
            <a:spLocks noChangeArrowheads="1"/>
          </p:cNvSpPr>
          <p:nvPr/>
        </p:nvSpPr>
        <p:spPr bwMode="auto">
          <a:xfrm>
            <a:off x="2133600" y="1066800"/>
            <a:ext cx="60198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r>
              <a:rPr lang="en-US" altLang="en-US" sz="2800" b="1">
                <a:solidFill>
                  <a:srgbClr val="0000CC"/>
                </a:solidFill>
                <a:latin typeface="Times New Roman" panose="02020603050405020304" pitchFamily="18" charset="0"/>
              </a:rPr>
              <a:t> </a:t>
            </a:r>
            <a:br>
              <a:rPr lang="en-US" altLang="en-US" sz="2800" b="1">
                <a:solidFill>
                  <a:srgbClr val="0000CC"/>
                </a:solidFill>
                <a:latin typeface="Times New Roman" panose="02020603050405020304" pitchFamily="18" charset="0"/>
              </a:rPr>
            </a:br>
            <a:r>
              <a:rPr lang="en-US" altLang="en-US" sz="2800" b="1">
                <a:solidFill>
                  <a:srgbClr val="0000CC"/>
                </a:solidFill>
                <a:latin typeface="Times New Roman" panose="02020603050405020304" pitchFamily="18" charset="0"/>
              </a:rPr>
              <a:t>       </a:t>
            </a:r>
            <a:r>
              <a:rPr lang="en-US" altLang="en-US" sz="3600" b="1">
                <a:solidFill>
                  <a:srgbClr val="0000CC"/>
                </a:solidFill>
                <a:latin typeface="Times New Roman" panose="02020603050405020304" pitchFamily="18" charset="0"/>
              </a:rPr>
              <a:t>Hoạt động văn học</a:t>
            </a:r>
            <a:br>
              <a:rPr lang="en-US" altLang="en-US" b="1">
                <a:solidFill>
                  <a:srgbClr val="0000CC"/>
                </a:solidFill>
                <a:latin typeface="Times New Roman" panose="02020603050405020304" pitchFamily="18" charset="0"/>
              </a:rPr>
            </a:br>
            <a:r>
              <a:rPr lang="en-US" altLang="en-US" sz="2200" b="1">
                <a:solidFill>
                  <a:srgbClr val="0000CC"/>
                </a:solidFill>
                <a:latin typeface="Times New Roman" panose="02020603050405020304" pitchFamily="18" charset="0"/>
              </a:rPr>
              <a:t>Lĩnh vực: </a:t>
            </a:r>
            <a:r>
              <a:rPr lang="en-US" altLang="en-US" sz="2200">
                <a:solidFill>
                  <a:srgbClr val="0000CC"/>
                </a:solidFill>
                <a:latin typeface="Times New Roman" panose="02020603050405020304" pitchFamily="18" charset="0"/>
              </a:rPr>
              <a:t>Phát triển ngôn ngữ</a:t>
            </a:r>
            <a:br>
              <a:rPr lang="en-US" altLang="en-US" sz="2200" b="1">
                <a:solidFill>
                  <a:srgbClr val="0000CC"/>
                </a:solidFill>
                <a:latin typeface="Times New Roman" panose="02020603050405020304" pitchFamily="18" charset="0"/>
              </a:rPr>
            </a:br>
            <a:r>
              <a:rPr lang="en-US" altLang="en-US" sz="2200" b="1">
                <a:solidFill>
                  <a:srgbClr val="0000CC"/>
                </a:solidFill>
                <a:latin typeface="Times New Roman" panose="02020603050405020304" pitchFamily="18" charset="0"/>
              </a:rPr>
              <a:t>Chủ điểm</a:t>
            </a:r>
            <a:r>
              <a:rPr lang="en-US" altLang="en-US" sz="2200">
                <a:solidFill>
                  <a:srgbClr val="0000CC"/>
                </a:solidFill>
                <a:latin typeface="Times New Roman" panose="02020603050405020304" pitchFamily="18" charset="0"/>
              </a:rPr>
              <a:t>  :  Gia đình</a:t>
            </a:r>
            <a:br>
              <a:rPr lang="en-US" altLang="en-US" sz="2200" b="1">
                <a:solidFill>
                  <a:srgbClr val="0000CC"/>
                </a:solidFill>
                <a:latin typeface="Times New Roman" panose="02020603050405020304" pitchFamily="18" charset="0"/>
              </a:rPr>
            </a:br>
            <a:r>
              <a:rPr lang="en-US" altLang="en-US" sz="2200" b="1">
                <a:solidFill>
                  <a:srgbClr val="0000CC"/>
                </a:solidFill>
                <a:latin typeface="Times New Roman" panose="02020603050405020304" pitchFamily="18" charset="0"/>
              </a:rPr>
              <a:t>Kể chuyện</a:t>
            </a:r>
            <a:r>
              <a:rPr lang="en-US" altLang="en-US" sz="2200">
                <a:solidFill>
                  <a:srgbClr val="0000CC"/>
                </a:solidFill>
                <a:latin typeface="Times New Roman" panose="02020603050405020304" pitchFamily="18" charset="0"/>
              </a:rPr>
              <a:t> :“Tích Chu”</a:t>
            </a:r>
            <a:br>
              <a:rPr lang="en-US" altLang="en-US" sz="2200" b="1">
                <a:solidFill>
                  <a:srgbClr val="0000CC"/>
                </a:solidFill>
                <a:latin typeface="Times New Roman" panose="02020603050405020304" pitchFamily="18" charset="0"/>
              </a:rPr>
            </a:br>
            <a:r>
              <a:rPr lang="en-US" altLang="en-US" sz="2200" b="1">
                <a:solidFill>
                  <a:srgbClr val="0000CC"/>
                </a:solidFill>
                <a:latin typeface="Times New Roman" panose="02020603050405020304" pitchFamily="18" charset="0"/>
              </a:rPr>
              <a:t>Đối tượng</a:t>
            </a:r>
            <a:r>
              <a:rPr lang="en-US" altLang="en-US" sz="2200">
                <a:solidFill>
                  <a:srgbClr val="0000CC"/>
                </a:solidFill>
                <a:latin typeface="Times New Roman" panose="02020603050405020304" pitchFamily="18" charset="0"/>
              </a:rPr>
              <a:t> :  Mẫu giáo 3 tuổi C3</a:t>
            </a:r>
            <a:br>
              <a:rPr lang="en-US" altLang="en-US" sz="2200" b="1">
                <a:solidFill>
                  <a:srgbClr val="0000CC"/>
                </a:solidFill>
                <a:latin typeface="Times New Roman" panose="02020603050405020304" pitchFamily="18" charset="0"/>
              </a:rPr>
            </a:br>
            <a:r>
              <a:rPr lang="en-US" altLang="en-US" sz="2200" b="1">
                <a:solidFill>
                  <a:srgbClr val="0000CC"/>
                </a:solidFill>
                <a:latin typeface="Times New Roman" panose="02020603050405020304" pitchFamily="18" charset="0"/>
              </a:rPr>
              <a:t>Số lượng</a:t>
            </a:r>
            <a:r>
              <a:rPr lang="en-US" altLang="en-US" sz="2200">
                <a:solidFill>
                  <a:srgbClr val="0000CC"/>
                </a:solidFill>
                <a:latin typeface="Times New Roman" panose="02020603050405020304" pitchFamily="18" charset="0"/>
              </a:rPr>
              <a:t>   :  20-25 trẻ </a:t>
            </a:r>
            <a:br>
              <a:rPr lang="en-US" altLang="en-US" sz="2200" b="1">
                <a:solidFill>
                  <a:srgbClr val="0000CC"/>
                </a:solidFill>
                <a:latin typeface="Times New Roman" panose="02020603050405020304" pitchFamily="18" charset="0"/>
              </a:rPr>
            </a:br>
            <a:r>
              <a:rPr lang="en-US" altLang="en-US" sz="2200" b="1">
                <a:solidFill>
                  <a:srgbClr val="0000CC"/>
                </a:solidFill>
                <a:latin typeface="Times New Roman" panose="02020603050405020304" pitchFamily="18" charset="0"/>
              </a:rPr>
              <a:t>Thời gian</a:t>
            </a:r>
            <a:r>
              <a:rPr lang="en-US" altLang="en-US" sz="2200">
                <a:solidFill>
                  <a:srgbClr val="0000CC"/>
                </a:solidFill>
                <a:latin typeface="Times New Roman" panose="02020603050405020304" pitchFamily="18" charset="0"/>
              </a:rPr>
              <a:t>  :  25 phút.</a:t>
            </a:r>
            <a:endParaRPr lang="en-US" altLang="en-US" sz="2200" b="1" i="1"/>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ANd9GcQERlk1GJmLX7ugCL2EKL7kwRd3uD63K_tzk28t-UPBeyWeXXTK4A">
            <a:extLst>
              <a:ext uri="{FF2B5EF4-FFF2-40B4-BE49-F238E27FC236}">
                <a16:creationId xmlns:a16="http://schemas.microsoft.com/office/drawing/2014/main" id="{18C46A32-8BB7-1CCC-4C98-478D93647F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91440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a:extLst>
              <a:ext uri="{FF2B5EF4-FFF2-40B4-BE49-F238E27FC236}">
                <a16:creationId xmlns:a16="http://schemas.microsoft.com/office/drawing/2014/main" id="{807660FA-8177-4962-76EF-4A187FFA4022}"/>
              </a:ext>
            </a:extLst>
          </p:cNvPr>
          <p:cNvSpPr>
            <a:spLocks noGrp="1" noChangeArrowheads="1"/>
          </p:cNvSpPr>
          <p:nvPr>
            <p:ph type="title"/>
          </p:nvPr>
        </p:nvSpPr>
        <p:spPr>
          <a:xfrm>
            <a:off x="533400" y="2209800"/>
            <a:ext cx="6870700" cy="1600200"/>
          </a:xfrm>
        </p:spPr>
        <p:txBody>
          <a:bodyPr/>
          <a:lstStyle/>
          <a:p>
            <a:pPr eaLnBrk="1" hangingPunct="1"/>
            <a:br>
              <a:rPr lang="en-US" altLang="en-US" sz="4000"/>
            </a:br>
            <a:br>
              <a:rPr lang="en-US" altLang="en-US" sz="4000"/>
            </a:br>
            <a:br>
              <a:rPr lang="en-US" altLang="en-US" sz="4000"/>
            </a:br>
            <a:br>
              <a:rPr lang="en-US" altLang="en-US" sz="4000"/>
            </a:br>
            <a:br>
              <a:rPr lang="en-US" altLang="en-US" sz="4000"/>
            </a:br>
            <a:r>
              <a:rPr lang="en-US" altLang="en-US" sz="4000">
                <a:solidFill>
                  <a:schemeClr val="bg1"/>
                </a:solidFill>
                <a:latin typeface="Times New Roman" panose="02020603050405020304" pitchFamily="18" charset="0"/>
              </a:rPr>
              <a:t>Bà thì suốt ngày làm việc còn Tích Chu thì thế nào?</a:t>
            </a:r>
            <a:br>
              <a:rPr lang="en-US" altLang="en-US" sz="4000">
                <a:solidFill>
                  <a:schemeClr val="bg1"/>
                </a:solidFill>
                <a:latin typeface="Times New Roman" panose="02020603050405020304" pitchFamily="18" charset="0"/>
              </a:rPr>
            </a:br>
            <a:r>
              <a:rPr lang="en-US" altLang="en-US" sz="4000">
                <a:solidFill>
                  <a:schemeClr val="bg1"/>
                </a:solidFill>
                <a:latin typeface="Times New Roman" panose="02020603050405020304" pitchFamily="18" charset="0"/>
              </a:rPr>
              <a:t>+ Bà bị ốm nhưng Tích Chu thế nào?</a:t>
            </a:r>
          </a:p>
        </p:txBody>
      </p:sp>
      <p:sp>
        <p:nvSpPr>
          <p:cNvPr id="22532" name="Rectangle 3">
            <a:extLst>
              <a:ext uri="{FF2B5EF4-FFF2-40B4-BE49-F238E27FC236}">
                <a16:creationId xmlns:a16="http://schemas.microsoft.com/office/drawing/2014/main" id="{F53801A6-D688-A027-C246-7BF2B35E5A04}"/>
              </a:ext>
            </a:extLst>
          </p:cNvPr>
          <p:cNvSpPr>
            <a:spLocks noGrp="1" noChangeArrowheads="1"/>
          </p:cNvSpPr>
          <p:nvPr>
            <p:ph type="body" idx="1"/>
          </p:nvPr>
        </p:nvSpPr>
        <p:spPr/>
        <p:txBody>
          <a:bodyPr/>
          <a:lstStyle/>
          <a:p>
            <a:pPr eaLnBrk="1" hangingPunct="1"/>
            <a:endParaRPr lang="en-US" altLang="en-US"/>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ANd9GcSP0177rLb8raPypHN6f3kR_rw7qeG7VwRm1c0CN94PSHfZrSpp">
            <a:extLst>
              <a:ext uri="{FF2B5EF4-FFF2-40B4-BE49-F238E27FC236}">
                <a16:creationId xmlns:a16="http://schemas.microsoft.com/office/drawing/2014/main" id="{61561ED3-316A-1B98-691A-71D66B26B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81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a:extLst>
              <a:ext uri="{FF2B5EF4-FFF2-40B4-BE49-F238E27FC236}">
                <a16:creationId xmlns:a16="http://schemas.microsoft.com/office/drawing/2014/main" id="{E3EBC8AC-D670-1305-1D2C-61F122AFFCCE}"/>
              </a:ext>
            </a:extLst>
          </p:cNvPr>
          <p:cNvSpPr>
            <a:spLocks noGrp="1" noChangeArrowheads="1"/>
          </p:cNvSpPr>
          <p:nvPr>
            <p:ph type="title"/>
          </p:nvPr>
        </p:nvSpPr>
        <p:spPr>
          <a:xfrm>
            <a:off x="762000" y="1600200"/>
            <a:ext cx="6870700" cy="1600200"/>
          </a:xfrm>
        </p:spPr>
        <p:txBody>
          <a:bodyPr/>
          <a:lstStyle/>
          <a:p>
            <a:pPr eaLnBrk="1" hangingPunct="1"/>
            <a:br>
              <a:rPr lang="en-US" altLang="en-US" sz="4000"/>
            </a:br>
            <a:br>
              <a:rPr lang="en-US" altLang="en-US" sz="4000"/>
            </a:br>
            <a:br>
              <a:rPr lang="en-US" altLang="en-US" sz="4000"/>
            </a:br>
            <a:r>
              <a:rPr lang="en-US" altLang="en-US" sz="4000">
                <a:solidFill>
                  <a:schemeClr val="bg1"/>
                </a:solidFill>
                <a:latin typeface="Times New Roman" panose="02020603050405020304" pitchFamily="18" charset="0"/>
              </a:rPr>
              <a:t>Bà gọi Tích Chu không thấy Tích Chu trả lời nên bà đã biến thành con gì?</a:t>
            </a:r>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ANd9GcTisLzRz3er63PDDibDHJgN7FWK7AvumcksbEN3fssz-wkNIVP8FQ">
            <a:extLst>
              <a:ext uri="{FF2B5EF4-FFF2-40B4-BE49-F238E27FC236}">
                <a16:creationId xmlns:a16="http://schemas.microsoft.com/office/drawing/2014/main" id="{0E51710D-38F5-175C-91D0-0AB3144315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91440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a:extLst>
              <a:ext uri="{FF2B5EF4-FFF2-40B4-BE49-F238E27FC236}">
                <a16:creationId xmlns:a16="http://schemas.microsoft.com/office/drawing/2014/main" id="{C6E0ADCB-0FDA-E90D-3F85-3631AC927E03}"/>
              </a:ext>
            </a:extLst>
          </p:cNvPr>
          <p:cNvSpPr>
            <a:spLocks noGrp="1" noChangeArrowheads="1"/>
          </p:cNvSpPr>
          <p:nvPr>
            <p:ph type="title"/>
          </p:nvPr>
        </p:nvSpPr>
        <p:spPr/>
        <p:txBody>
          <a:bodyPr/>
          <a:lstStyle/>
          <a:p>
            <a:pPr eaLnBrk="1" hangingPunct="1"/>
            <a:r>
              <a:rPr lang="en-US" altLang="en-US">
                <a:solidFill>
                  <a:schemeClr val="bg1"/>
                </a:solidFill>
                <a:latin typeface="Times New Roman" panose="02020603050405020304" pitchFamily="18" charset="0"/>
              </a:rPr>
              <a:t>Khi Tích Chu khóc ai đã hiện ra?</a:t>
            </a:r>
            <a:r>
              <a:rPr lang="en-US" altLang="en-US"/>
              <a:t> </a:t>
            </a: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ANd9GcRfdoK_YZxE2klgFD0SAZnXTQeFIjcsAAAeiwCO2_810cSFR7NKlw">
            <a:extLst>
              <a:ext uri="{FF2B5EF4-FFF2-40B4-BE49-F238E27FC236}">
                <a16:creationId xmlns:a16="http://schemas.microsoft.com/office/drawing/2014/main" id="{ABFA91CA-1E25-7463-B0BF-0BB29E89CD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91440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a:extLst>
              <a:ext uri="{FF2B5EF4-FFF2-40B4-BE49-F238E27FC236}">
                <a16:creationId xmlns:a16="http://schemas.microsoft.com/office/drawing/2014/main" id="{8FF6A08B-0A9A-A137-D8E0-3DAC9F11C56E}"/>
              </a:ext>
            </a:extLst>
          </p:cNvPr>
          <p:cNvSpPr>
            <a:spLocks noGrp="1" noChangeArrowheads="1"/>
          </p:cNvSpPr>
          <p:nvPr>
            <p:ph type="title"/>
          </p:nvPr>
        </p:nvSpPr>
        <p:spPr/>
        <p:txBody>
          <a:bodyPr/>
          <a:lstStyle/>
          <a:p>
            <a:pPr eaLnBrk="1" hangingPunct="1"/>
            <a:r>
              <a:rPr lang="en-US" altLang="en-US">
                <a:solidFill>
                  <a:schemeClr val="bg1"/>
                </a:solidFill>
                <a:latin typeface="Times New Roman" panose="02020603050405020304" pitchFamily="18" charset="0"/>
              </a:rPr>
              <a:t>Tích chu nghe lời bà tiên và đi lấy nước gì cho bà uống</a:t>
            </a:r>
            <a:r>
              <a:rPr lang="en-US" altLang="en-US"/>
              <a:t> </a:t>
            </a:r>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ANd9GcQat7dVkDZsgzHC9HbsQyJElyCAz49imbn_SzUI1sbwmGmoM3c8mg">
            <a:extLst>
              <a:ext uri="{FF2B5EF4-FFF2-40B4-BE49-F238E27FC236}">
                <a16:creationId xmlns:a16="http://schemas.microsoft.com/office/drawing/2014/main" id="{1FCC7211-5F44-F863-43F9-AA3510D1B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91440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a:extLst>
              <a:ext uri="{FF2B5EF4-FFF2-40B4-BE49-F238E27FC236}">
                <a16:creationId xmlns:a16="http://schemas.microsoft.com/office/drawing/2014/main" id="{39F0FF3E-449F-2620-E9A2-3C6BCBD6236D}"/>
              </a:ext>
            </a:extLst>
          </p:cNvPr>
          <p:cNvSpPr>
            <a:spLocks noGrp="1" noChangeArrowheads="1"/>
          </p:cNvSpPr>
          <p:nvPr>
            <p:ph type="title"/>
          </p:nvPr>
        </p:nvSpPr>
        <p:spPr>
          <a:xfrm>
            <a:off x="762000" y="1752600"/>
            <a:ext cx="6870700" cy="1600200"/>
          </a:xfrm>
        </p:spPr>
        <p:txBody>
          <a:bodyPr/>
          <a:lstStyle/>
          <a:p>
            <a:pPr eaLnBrk="1" hangingPunct="1"/>
            <a:r>
              <a:rPr lang="en-US" altLang="en-US" sz="4000">
                <a:solidFill>
                  <a:schemeClr val="bg1"/>
                </a:solidFill>
                <a:latin typeface="Times New Roman" panose="02020603050405020304" pitchFamily="18" charset="0"/>
              </a:rPr>
              <a:t>Sau khi bà uống được nước suối tiên thì bà đã biến lại thành người và từ đó trở đi Tích Chu như thế nào?</a:t>
            </a:r>
          </a:p>
        </p:txBody>
      </p:sp>
    </p:spTree>
  </p:cSld>
  <p:clrMapOvr>
    <a:masterClrMapping/>
  </p:clrMapOvr>
  <p:transition>
    <p:pull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9" descr="nhung-con-duong-dep-nhu-tranh-ve">
            <a:extLst>
              <a:ext uri="{FF2B5EF4-FFF2-40B4-BE49-F238E27FC236}">
                <a16:creationId xmlns:a16="http://schemas.microsoft.com/office/drawing/2014/main" id="{552BD985-AB9C-D290-17BE-1581058F9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a:extLst>
              <a:ext uri="{FF2B5EF4-FFF2-40B4-BE49-F238E27FC236}">
                <a16:creationId xmlns:a16="http://schemas.microsoft.com/office/drawing/2014/main" id="{928E620F-E630-78C0-7EAC-9FD3ADB7FA34}"/>
              </a:ext>
            </a:extLst>
          </p:cNvPr>
          <p:cNvSpPr>
            <a:spLocks noGrp="1" noChangeArrowheads="1"/>
          </p:cNvSpPr>
          <p:nvPr>
            <p:ph type="title"/>
          </p:nvPr>
        </p:nvSpPr>
        <p:spPr>
          <a:xfrm>
            <a:off x="1143000" y="2362200"/>
            <a:ext cx="6870700" cy="1600200"/>
          </a:xfrm>
        </p:spPr>
        <p:txBody>
          <a:bodyPr/>
          <a:lstStyle/>
          <a:p>
            <a:pPr eaLnBrk="1" hangingPunct="1"/>
            <a:r>
              <a:rPr lang="en-US" altLang="en-US" sz="4000">
                <a:solidFill>
                  <a:schemeClr val="bg1"/>
                </a:solidFill>
                <a:latin typeface="Times New Roman" panose="02020603050405020304" pitchFamily="18" charset="0"/>
              </a:rPr>
              <a:t>Trong câu chuyện Tích Chu về sau đã biết yêu thương chăm sóc bà .Thế các con đã yêu thương chăm sóc bà của mình như thế nào?</a:t>
            </a:r>
          </a:p>
        </p:txBody>
      </p:sp>
      <p:sp>
        <p:nvSpPr>
          <p:cNvPr id="27652" name="AutoShape 5" descr="Truyen co tich, dan gian - screenshot thumbnail">
            <a:extLst>
              <a:ext uri="{FF2B5EF4-FFF2-40B4-BE49-F238E27FC236}">
                <a16:creationId xmlns:a16="http://schemas.microsoft.com/office/drawing/2014/main" id="{F60732C3-2487-6755-8105-FC4D1F107C8B}"/>
              </a:ext>
            </a:extLst>
          </p:cNvPr>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endParaRPr lang="en-US" altLang="en-US"/>
          </a:p>
        </p:txBody>
      </p:sp>
      <p:sp>
        <p:nvSpPr>
          <p:cNvPr id="27653" name="AutoShape 7" descr="Truyen co tich, dan gian - screenshot thumbnail">
            <a:extLst>
              <a:ext uri="{FF2B5EF4-FFF2-40B4-BE49-F238E27FC236}">
                <a16:creationId xmlns:a16="http://schemas.microsoft.com/office/drawing/2014/main" id="{B2E9A87C-5742-C06F-2B69-BFF39DC2F3DE}"/>
              </a:ext>
            </a:extLst>
          </p:cNvPr>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endParaRPr lang="en-US" altLang="en-US"/>
          </a:p>
        </p:txBody>
      </p:sp>
      <p:sp>
        <p:nvSpPr>
          <p:cNvPr id="27654" name="AutoShape 9" descr="Truyen co tich, dan gian - screenshot thumbnail">
            <a:extLst>
              <a:ext uri="{FF2B5EF4-FFF2-40B4-BE49-F238E27FC236}">
                <a16:creationId xmlns:a16="http://schemas.microsoft.com/office/drawing/2014/main" id="{39AC23BB-9226-9CFB-22DA-6D8AD2A810C7}"/>
              </a:ext>
            </a:extLst>
          </p:cNvPr>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endParaRPr lang="en-US" altLang="en-US"/>
          </a:p>
        </p:txBody>
      </p:sp>
      <p:sp>
        <p:nvSpPr>
          <p:cNvPr id="27655" name="AutoShape 11" descr="Truyen co tich, dan gian - screenshot thumbnail">
            <a:extLst>
              <a:ext uri="{FF2B5EF4-FFF2-40B4-BE49-F238E27FC236}">
                <a16:creationId xmlns:a16="http://schemas.microsoft.com/office/drawing/2014/main" id="{719F0955-62F8-ED8B-4EAE-B8C83010A17A}"/>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endParaRPr lang="en-US" altLang="en-US"/>
          </a:p>
        </p:txBody>
      </p:sp>
      <p:sp>
        <p:nvSpPr>
          <p:cNvPr id="27656" name="AutoShape 13" descr="Truyen co tich, dan gian - screenshot thumbnail">
            <a:extLst>
              <a:ext uri="{FF2B5EF4-FFF2-40B4-BE49-F238E27FC236}">
                <a16:creationId xmlns:a16="http://schemas.microsoft.com/office/drawing/2014/main" id="{7B345B03-7B4B-73F4-6BAA-3B386A818E94}"/>
              </a:ext>
            </a:extLst>
          </p:cNvPr>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endParaRPr lang="en-US" altLang="en-US"/>
          </a:p>
        </p:txBody>
      </p:sp>
      <p:sp>
        <p:nvSpPr>
          <p:cNvPr id="27657" name="AutoShape 15" descr="Truyen co tich, dan gian - screenshot thumbnail">
            <a:extLst>
              <a:ext uri="{FF2B5EF4-FFF2-40B4-BE49-F238E27FC236}">
                <a16:creationId xmlns:a16="http://schemas.microsoft.com/office/drawing/2014/main" id="{9CDE1F43-D8CA-109F-668C-C359D3EDD037}"/>
              </a:ext>
            </a:extLst>
          </p:cNvPr>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endParaRPr lang="en-US" altLang="en-US"/>
          </a:p>
        </p:txBody>
      </p:sp>
      <p:sp>
        <p:nvSpPr>
          <p:cNvPr id="27658" name="AutoShape 17" descr="Truyen co tich, dan gian - screenshot thumbnail">
            <a:extLst>
              <a:ext uri="{FF2B5EF4-FFF2-40B4-BE49-F238E27FC236}">
                <a16:creationId xmlns:a16="http://schemas.microsoft.com/office/drawing/2014/main" id="{31E479BE-4065-C0B3-7179-3273DA734DAF}"/>
              </a:ext>
            </a:extLst>
          </p:cNvPr>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endParaRPr lang="en-US" altLang="en-US"/>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2122191921_hinh-nen-cay-co-bong-hoa-buom.jpg">
            <a:extLst>
              <a:ext uri="{FF2B5EF4-FFF2-40B4-BE49-F238E27FC236}">
                <a16:creationId xmlns:a16="http://schemas.microsoft.com/office/drawing/2014/main" id="{D2261B1B-C64F-B40F-488E-960DC23832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7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9CF42DD-2DF2-781E-2609-3A2218B2FAD9}"/>
              </a:ext>
            </a:extLst>
          </p:cNvPr>
          <p:cNvSpPr txBox="1"/>
          <p:nvPr/>
        </p:nvSpPr>
        <p:spPr>
          <a:xfrm>
            <a:off x="685800" y="457200"/>
            <a:ext cx="8153400" cy="2667000"/>
          </a:xfrm>
          <a:prstGeom prst="rect">
            <a:avLst/>
          </a:prstGeom>
          <a:noFill/>
        </p:spPr>
        <p:txBody>
          <a:bodyPr>
            <a:prstTxWarp prst="textInflateBottom">
              <a:avLst/>
            </a:prstTxWarp>
            <a:spAutoFit/>
          </a:bodyPr>
          <a:lstStyle/>
          <a:p>
            <a:pPr>
              <a:defRPr/>
            </a:pPr>
            <a:r>
              <a:rPr lang="en-US" sz="36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BÀI HỌC ĐẾN ĐÂY LÀ KẾT THÚC XIN CHÀO VÀ HẸN GẶP LẠI</a:t>
            </a:r>
          </a:p>
        </p:txBody>
      </p:sp>
      <p:pic>
        <p:nvPicPr>
          <p:cNvPr id="28676" name="Picture 7" descr="phaohoa (74).gif">
            <a:extLst>
              <a:ext uri="{FF2B5EF4-FFF2-40B4-BE49-F238E27FC236}">
                <a16:creationId xmlns:a16="http://schemas.microsoft.com/office/drawing/2014/main" id="{993890C2-371F-1092-D95E-2C704A2342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981200"/>
            <a:ext cx="32766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011.gif">
            <a:extLst>
              <a:ext uri="{FF2B5EF4-FFF2-40B4-BE49-F238E27FC236}">
                <a16:creationId xmlns:a16="http://schemas.microsoft.com/office/drawing/2014/main" id="{6D4DBB8D-C4E5-AD57-9431-C35FCA8BDF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20">
            <a:extLst>
              <a:ext uri="{FF2B5EF4-FFF2-40B4-BE49-F238E27FC236}">
                <a16:creationId xmlns:a16="http://schemas.microsoft.com/office/drawing/2014/main" id="{B4C8658A-EF5A-F1B2-CF5C-88D24B288E02}"/>
              </a:ext>
            </a:extLst>
          </p:cNvPr>
          <p:cNvSpPr txBox="1">
            <a:spLocks noChangeArrowheads="1"/>
          </p:cNvSpPr>
          <p:nvPr/>
        </p:nvSpPr>
        <p:spPr bwMode="auto">
          <a:xfrm>
            <a:off x="1219200" y="1143000"/>
            <a:ext cx="701040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eaLnBrk="1" hangingPunct="1">
              <a:lnSpc>
                <a:spcPct val="90000"/>
              </a:lnSpc>
            </a:pPr>
            <a:r>
              <a:rPr lang="en-US" altLang="en-US" sz="2800" b="1" i="1">
                <a:solidFill>
                  <a:srgbClr val="000066"/>
                </a:solidFill>
                <a:latin typeface="Times New Roman" panose="02020603050405020304" pitchFamily="18" charset="0"/>
              </a:rPr>
              <a:t>I-MỤC ĐÍCH </a:t>
            </a:r>
            <a:r>
              <a:rPr lang="en-US" altLang="en-US" sz="2800" b="1">
                <a:solidFill>
                  <a:srgbClr val="000066"/>
                </a:solidFill>
                <a:latin typeface="Times New Roman" panose="02020603050405020304" pitchFamily="18" charset="0"/>
              </a:rPr>
              <a:t>YÊU CẦU:</a:t>
            </a:r>
          </a:p>
          <a:p>
            <a:pPr eaLnBrk="1" hangingPunct="1">
              <a:lnSpc>
                <a:spcPct val="90000"/>
              </a:lnSpc>
            </a:pPr>
            <a:r>
              <a:rPr lang="en-US" altLang="en-US" sz="2400" b="1">
                <a:solidFill>
                  <a:srgbClr val="000066"/>
                </a:solidFill>
                <a:latin typeface="Times New Roman" panose="02020603050405020304" pitchFamily="18" charset="0"/>
              </a:rPr>
              <a:t>1.Kiến thức:</a:t>
            </a:r>
            <a:endParaRPr lang="en-US" altLang="en-US" sz="2400">
              <a:solidFill>
                <a:srgbClr val="000066"/>
              </a:solidFill>
              <a:latin typeface="Times New Roman" panose="02020603050405020304" pitchFamily="18" charset="0"/>
            </a:endParaRPr>
          </a:p>
          <a:p>
            <a:pPr eaLnBrk="1" hangingPunct="1">
              <a:lnSpc>
                <a:spcPct val="90000"/>
              </a:lnSpc>
            </a:pPr>
            <a:r>
              <a:rPr lang="en-US" altLang="en-US" sz="2400">
                <a:solidFill>
                  <a:srgbClr val="000066"/>
                </a:solidFill>
                <a:latin typeface="Times New Roman" panose="02020603050405020304" pitchFamily="18" charset="0"/>
              </a:rPr>
              <a:t>- Trẻ biết tên truyện “Tích Chu”, tên các nhân vật trong truyện .</a:t>
            </a:r>
          </a:p>
          <a:p>
            <a:pPr eaLnBrk="1" hangingPunct="1">
              <a:lnSpc>
                <a:spcPct val="90000"/>
              </a:lnSpc>
            </a:pPr>
            <a:r>
              <a:rPr lang="en-US" altLang="en-US" sz="2400">
                <a:solidFill>
                  <a:srgbClr val="000066"/>
                </a:solidFill>
                <a:latin typeface="Times New Roman" panose="02020603050405020304" pitchFamily="18" charset="0"/>
              </a:rPr>
              <a:t>- Trẻ hiểu nội dung của câu truyện “Tích Chu”.Truyện kể về cậu bé Tích Chu lúc đầu không biết quan tâm bà ……về sau đã biết yêu thương quan tâm chăm sóc bà.</a:t>
            </a:r>
            <a:endParaRPr lang="en-US" altLang="en-US" sz="2400" b="1">
              <a:solidFill>
                <a:srgbClr val="000066"/>
              </a:solidFill>
              <a:latin typeface="Times New Roman" panose="02020603050405020304" pitchFamily="18" charset="0"/>
            </a:endParaRPr>
          </a:p>
          <a:p>
            <a:pPr eaLnBrk="1" hangingPunct="1">
              <a:lnSpc>
                <a:spcPct val="90000"/>
              </a:lnSpc>
            </a:pPr>
            <a:r>
              <a:rPr lang="en-US" altLang="en-US" sz="2400" b="1">
                <a:solidFill>
                  <a:srgbClr val="000066"/>
                </a:solidFill>
                <a:latin typeface="Times New Roman" panose="02020603050405020304" pitchFamily="18" charset="0"/>
              </a:rPr>
              <a:t>2.Kĩ năng:</a:t>
            </a:r>
            <a:endParaRPr lang="en-US" altLang="en-US" sz="2400">
              <a:solidFill>
                <a:srgbClr val="000066"/>
              </a:solidFill>
              <a:latin typeface="Times New Roman" panose="02020603050405020304" pitchFamily="18" charset="0"/>
            </a:endParaRPr>
          </a:p>
          <a:p>
            <a:pPr eaLnBrk="1" hangingPunct="1">
              <a:lnSpc>
                <a:spcPct val="90000"/>
              </a:lnSpc>
            </a:pPr>
            <a:r>
              <a:rPr lang="en-US" altLang="en-US" sz="2400">
                <a:solidFill>
                  <a:srgbClr val="000066"/>
                </a:solidFill>
                <a:latin typeface="Times New Roman" panose="02020603050405020304" pitchFamily="18" charset="0"/>
              </a:rPr>
              <a:t>- Trẻ trả lời câu hỏi một cách đầy đủ ,mạch lạc.</a:t>
            </a:r>
          </a:p>
          <a:p>
            <a:pPr eaLnBrk="1" hangingPunct="1">
              <a:lnSpc>
                <a:spcPct val="90000"/>
              </a:lnSpc>
            </a:pPr>
            <a:r>
              <a:rPr lang="en-US" altLang="en-US" sz="2400">
                <a:solidFill>
                  <a:srgbClr val="000066"/>
                </a:solidFill>
                <a:latin typeface="Times New Roman" panose="02020603050405020304" pitchFamily="18" charset="0"/>
              </a:rPr>
              <a:t>- Rèn cho trẻ tính tập trung chú ý, mạnh dạn tham gia trả lời câu hỏi.</a:t>
            </a:r>
          </a:p>
          <a:p>
            <a:pPr eaLnBrk="1" hangingPunct="1">
              <a:lnSpc>
                <a:spcPct val="90000"/>
              </a:lnSpc>
            </a:pPr>
            <a:r>
              <a:rPr lang="en-US" altLang="en-US" sz="2400">
                <a:solidFill>
                  <a:srgbClr val="000066"/>
                </a:solidFill>
                <a:latin typeface="Times New Roman" panose="02020603050405020304" pitchFamily="18" charset="0"/>
              </a:rPr>
              <a:t>- Trẻ nói được 1 số lời thoại của các nhân vật trong truyện.</a:t>
            </a:r>
            <a:endParaRPr lang="en-US" altLang="en-US" sz="2400" b="1">
              <a:solidFill>
                <a:srgbClr val="000066"/>
              </a:solidFill>
              <a:latin typeface="Times New Roman" panose="02020603050405020304" pitchFamily="18" charset="0"/>
            </a:endParaRPr>
          </a:p>
          <a:p>
            <a:endParaRPr lang="en-US" altLang="en-US"/>
          </a:p>
        </p:txBody>
      </p:sp>
      <p:pic>
        <p:nvPicPr>
          <p:cNvPr id="5124" name="Picture 22" descr="Hinh-dong-dep-12.gif">
            <a:extLst>
              <a:ext uri="{FF2B5EF4-FFF2-40B4-BE49-F238E27FC236}">
                <a16:creationId xmlns:a16="http://schemas.microsoft.com/office/drawing/2014/main" id="{E6C0BFB4-7191-429E-B952-DC59BC0210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915441">
            <a:off x="7127875" y="-34925"/>
            <a:ext cx="237172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4" descr="Hinh-dong-dep-12.gif">
            <a:extLst>
              <a:ext uri="{FF2B5EF4-FFF2-40B4-BE49-F238E27FC236}">
                <a16:creationId xmlns:a16="http://schemas.microsoft.com/office/drawing/2014/main" id="{EA97884E-CAE0-B556-174C-8812DFA841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396133">
            <a:off x="11113" y="4868863"/>
            <a:ext cx="2179637"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ox(in)">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box(in)">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checkerboard(across)">
                                      <p:cBhvr>
                                        <p:cTn id="17" dur="5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diamond(in)">
                                      <p:cBhvr>
                                        <p:cTn id="22" dur="2000"/>
                                        <p:tgtEl>
                                          <p:spTgt spid="51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 calcmode="lin" valueType="num">
                                      <p:cBhvr additive="base">
                                        <p:cTn id="27"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5123">
                                            <p:txEl>
                                              <p:pRg st="5" end="5"/>
                                            </p:txEl>
                                          </p:spTgt>
                                        </p:tgtEl>
                                        <p:attrNameLst>
                                          <p:attrName>style.visibility</p:attrName>
                                        </p:attrNameLst>
                                      </p:cBhvr>
                                      <p:to>
                                        <p:strVal val="visible"/>
                                      </p:to>
                                    </p:set>
                                    <p:animEffect transition="in" filter="blinds(horizontal)">
                                      <p:cBhvr>
                                        <p:cTn id="33" dur="500"/>
                                        <p:tgtEl>
                                          <p:spTgt spid="5123">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5123">
                                            <p:txEl>
                                              <p:pRg st="6" end="6"/>
                                            </p:txEl>
                                          </p:spTgt>
                                        </p:tgtEl>
                                        <p:attrNameLst>
                                          <p:attrName>style.visibility</p:attrName>
                                        </p:attrNameLst>
                                      </p:cBhvr>
                                      <p:to>
                                        <p:strVal val="visible"/>
                                      </p:to>
                                    </p:set>
                                    <p:anim calcmode="lin" valueType="num">
                                      <p:cBhvr additive="base">
                                        <p:cTn id="38"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5123">
                                            <p:txEl>
                                              <p:pRg st="7" end="7"/>
                                            </p:txEl>
                                          </p:spTgt>
                                        </p:tgtEl>
                                        <p:attrNameLst>
                                          <p:attrName>style.visibility</p:attrName>
                                        </p:attrNameLst>
                                      </p:cBhvr>
                                      <p:to>
                                        <p:strVal val="visible"/>
                                      </p:to>
                                    </p:set>
                                    <p:animEffect transition="in" filter="blinds(horizontal)">
                                      <p:cBhvr>
                                        <p:cTn id="44"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images.jpg">
            <a:extLst>
              <a:ext uri="{FF2B5EF4-FFF2-40B4-BE49-F238E27FC236}">
                <a16:creationId xmlns:a16="http://schemas.microsoft.com/office/drawing/2014/main" id="{8373CE17-2953-3DF6-E27A-EAA0ADD583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035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8">
            <a:extLst>
              <a:ext uri="{FF2B5EF4-FFF2-40B4-BE49-F238E27FC236}">
                <a16:creationId xmlns:a16="http://schemas.microsoft.com/office/drawing/2014/main" id="{6CEC2762-3FC8-9EEA-F350-BA2AE1B5A202}"/>
              </a:ext>
            </a:extLst>
          </p:cNvPr>
          <p:cNvSpPr txBox="1">
            <a:spLocks noChangeArrowheads="1"/>
          </p:cNvSpPr>
          <p:nvPr/>
        </p:nvSpPr>
        <p:spPr bwMode="auto">
          <a:xfrm>
            <a:off x="1371600" y="1371600"/>
            <a:ext cx="6096000"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a:defRPr>
                <a:solidFill>
                  <a:schemeClr val="tx1"/>
                </a:solidFill>
                <a:latin typeface="Comic Sans MS" panose="030F0702030302020204" pitchFamily="66" charset="0"/>
              </a:defRPr>
            </a:lvl5pPr>
            <a:lvl6pPr eaLnBrk="0" fontAlgn="base" hangingPunct="0">
              <a:spcBef>
                <a:spcPct val="0"/>
              </a:spcBef>
              <a:spcAft>
                <a:spcPct val="0"/>
              </a:spcAft>
              <a:defRPr>
                <a:solidFill>
                  <a:schemeClr val="tx1"/>
                </a:solidFill>
                <a:latin typeface="Comic Sans MS" panose="030F0702030302020204" pitchFamily="66" charset="0"/>
              </a:defRPr>
            </a:lvl6pPr>
            <a:lvl7pPr eaLnBrk="0" fontAlgn="base" hangingPunct="0">
              <a:spcBef>
                <a:spcPct val="0"/>
              </a:spcBef>
              <a:spcAft>
                <a:spcPct val="0"/>
              </a:spcAft>
              <a:defRPr>
                <a:solidFill>
                  <a:schemeClr val="tx1"/>
                </a:solidFill>
                <a:latin typeface="Comic Sans MS" panose="030F0702030302020204" pitchFamily="66" charset="0"/>
              </a:defRPr>
            </a:lvl7pPr>
            <a:lvl8pPr eaLnBrk="0" fontAlgn="base" hangingPunct="0">
              <a:spcBef>
                <a:spcPct val="0"/>
              </a:spcBef>
              <a:spcAft>
                <a:spcPct val="0"/>
              </a:spcAft>
              <a:defRPr>
                <a:solidFill>
                  <a:schemeClr val="tx1"/>
                </a:solidFill>
                <a:latin typeface="Comic Sans MS" panose="030F0702030302020204" pitchFamily="66" charset="0"/>
              </a:defRPr>
            </a:lvl8pPr>
            <a:lvl9pPr eaLnBrk="0" fontAlgn="base" hangingPunct="0">
              <a:spcBef>
                <a:spcPct val="0"/>
              </a:spcBef>
              <a:spcAft>
                <a:spcPct val="0"/>
              </a:spcAft>
              <a:defRPr>
                <a:solidFill>
                  <a:schemeClr val="tx1"/>
                </a:solidFill>
                <a:latin typeface="Comic Sans MS" panose="030F0702030302020204" pitchFamily="66" charset="0"/>
              </a:defRPr>
            </a:lvl9pPr>
          </a:lstStyle>
          <a:p>
            <a:pPr lvl="4" eaLnBrk="1" hangingPunct="1"/>
            <a:r>
              <a:rPr lang="en-US" altLang="en-US" sz="2500" b="1">
                <a:solidFill>
                  <a:srgbClr val="000066"/>
                </a:solidFill>
                <a:latin typeface="Times New Roman" panose="02020603050405020304" pitchFamily="18" charset="0"/>
              </a:rPr>
              <a:t>3.Thái độ:</a:t>
            </a:r>
            <a:endParaRPr lang="en-US" altLang="en-US" sz="2500">
              <a:solidFill>
                <a:srgbClr val="000066"/>
              </a:solidFill>
              <a:latin typeface="Times New Roman" panose="02020603050405020304" pitchFamily="18" charset="0"/>
            </a:endParaRPr>
          </a:p>
          <a:p>
            <a:pPr eaLnBrk="1" hangingPunct="1"/>
            <a:r>
              <a:rPr lang="en-US" altLang="en-US" sz="2500">
                <a:solidFill>
                  <a:srgbClr val="000066"/>
                </a:solidFill>
                <a:latin typeface="Times New Roman" panose="02020603050405020304" pitchFamily="18" charset="0"/>
              </a:rPr>
              <a:t>- Trẻ chú ý nghe cô kể chuyện.Trẻ hăng hái trả lời câu hỏi của cô.</a:t>
            </a:r>
          </a:p>
          <a:p>
            <a:pPr eaLnBrk="1" hangingPunct="1"/>
            <a:r>
              <a:rPr lang="en-US" altLang="en-US" sz="2500">
                <a:solidFill>
                  <a:srgbClr val="000066"/>
                </a:solidFill>
                <a:latin typeface="Times New Roman" panose="02020603050405020304" pitchFamily="18" charset="0"/>
              </a:rPr>
              <a:t>- Thông qua câu chuyện ,trẻ biết quan tâm ,yêu thương chăm sóc những người thân.</a:t>
            </a:r>
            <a:endParaRPr lang="en-US" altLang="en-US" sz="2500" b="1">
              <a:solidFill>
                <a:srgbClr val="000066"/>
              </a:solidFill>
              <a:latin typeface="Times New Roman" panose="02020603050405020304" pitchFamily="18" charset="0"/>
            </a:endParaRPr>
          </a:p>
          <a:p>
            <a:pPr eaLnBrk="1" hangingPunct="1"/>
            <a:r>
              <a:rPr lang="en-US" altLang="en-US" sz="2800" b="1" i="1">
                <a:solidFill>
                  <a:srgbClr val="000066"/>
                </a:solidFill>
                <a:latin typeface="Times New Roman" panose="02020603050405020304" pitchFamily="18" charset="0"/>
              </a:rPr>
              <a:t>I- CHUẨN BỊ:</a:t>
            </a:r>
            <a:endParaRPr lang="en-US" altLang="en-US" sz="2800" i="1">
              <a:solidFill>
                <a:srgbClr val="000066"/>
              </a:solidFill>
              <a:latin typeface="Times New Roman" panose="02020603050405020304" pitchFamily="18" charset="0"/>
            </a:endParaRPr>
          </a:p>
          <a:p>
            <a:pPr eaLnBrk="1" hangingPunct="1"/>
            <a:r>
              <a:rPr lang="en-US" altLang="en-US" sz="2500">
                <a:solidFill>
                  <a:srgbClr val="000066"/>
                </a:solidFill>
                <a:latin typeface="Times New Roman" panose="02020603050405020304" pitchFamily="18" charset="0"/>
              </a:rPr>
              <a:t>- Truyện kể ,tranh minh họa truyện “Tích Chu“.</a:t>
            </a:r>
          </a:p>
          <a:p>
            <a:pPr eaLnBrk="1" hangingPunct="1"/>
            <a:r>
              <a:rPr lang="en-US" altLang="en-US" sz="2500">
                <a:solidFill>
                  <a:srgbClr val="000066"/>
                </a:solidFill>
                <a:latin typeface="Times New Roman" panose="02020603050405020304" pitchFamily="18" charset="0"/>
              </a:rPr>
              <a:t>- Phim hoạt hình “Tich Chu“ mở trên máy tính.</a:t>
            </a:r>
          </a:p>
          <a:p>
            <a:pPr eaLnBrk="1" hangingPunct="1"/>
            <a:r>
              <a:rPr lang="en-US" altLang="en-US" sz="2500">
                <a:solidFill>
                  <a:srgbClr val="000066"/>
                </a:solidFill>
                <a:latin typeface="Times New Roman" panose="02020603050405020304" pitchFamily="18" charset="0"/>
              </a:rPr>
              <a:t>- Đĩa hát bài “Cháu yêu bà”</a:t>
            </a:r>
            <a:endParaRPr lang="en-US" altLang="en-US" sz="2500">
              <a:solidFill>
                <a:srgbClr val="000066"/>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box(in)">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 calcmode="lin" valueType="num">
                                      <p:cBhvr additive="base">
                                        <p:cTn id="17"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6147">
                                            <p:txEl>
                                              <p:pRg st="3" end="3"/>
                                            </p:txEl>
                                          </p:spTgt>
                                        </p:tgtEl>
                                        <p:attrNameLst>
                                          <p:attrName>style.visibility</p:attrName>
                                        </p:attrNameLst>
                                      </p:cBhvr>
                                      <p:to>
                                        <p:strVal val="visible"/>
                                      </p:to>
                                    </p:set>
                                    <p:anim calcmode="lin" valueType="num">
                                      <p:cBhvr additive="base">
                                        <p:cTn id="23"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6147">
                                            <p:txEl>
                                              <p:pRg st="4" end="4"/>
                                            </p:txEl>
                                          </p:spTgt>
                                        </p:tgtEl>
                                        <p:attrNameLst>
                                          <p:attrName>style.visibility</p:attrName>
                                        </p:attrNameLst>
                                      </p:cBhvr>
                                      <p:to>
                                        <p:strVal val="visible"/>
                                      </p:to>
                                    </p:set>
                                    <p:animEffect transition="in" filter="box(in)">
                                      <p:cBhvr>
                                        <p:cTn id="29" dur="500"/>
                                        <p:tgtEl>
                                          <p:spTgt spid="6147">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6147">
                                            <p:txEl>
                                              <p:pRg st="5" end="5"/>
                                            </p:txEl>
                                          </p:spTgt>
                                        </p:tgtEl>
                                        <p:attrNameLst>
                                          <p:attrName>style.visibility</p:attrName>
                                        </p:attrNameLst>
                                      </p:cBhvr>
                                      <p:to>
                                        <p:strVal val="visible"/>
                                      </p:to>
                                    </p:set>
                                    <p:animEffect transition="in" filter="box(in)">
                                      <p:cBhvr>
                                        <p:cTn id="34" dur="500"/>
                                        <p:tgtEl>
                                          <p:spTgt spid="6147">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nodeType="clickEffect">
                                  <p:stCondLst>
                                    <p:cond delay="0"/>
                                  </p:stCondLst>
                                  <p:childTnLst>
                                    <p:set>
                                      <p:cBhvr>
                                        <p:cTn id="38" dur="1" fill="hold">
                                          <p:stCondLst>
                                            <p:cond delay="0"/>
                                          </p:stCondLst>
                                        </p:cTn>
                                        <p:tgtEl>
                                          <p:spTgt spid="6147">
                                            <p:txEl>
                                              <p:pRg st="6" end="6"/>
                                            </p:txEl>
                                          </p:spTgt>
                                        </p:tgtEl>
                                        <p:attrNameLst>
                                          <p:attrName>style.visibility</p:attrName>
                                        </p:attrNameLst>
                                      </p:cBhvr>
                                      <p:to>
                                        <p:strVal val="visible"/>
                                      </p:to>
                                    </p:set>
                                    <p:animEffect transition="in" filter="checkerboard(across)">
                                      <p:cBhvr>
                                        <p:cTn id="39" dur="500"/>
                                        <p:tgtEl>
                                          <p:spTgt spid="61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images (2).jpg">
            <a:extLst>
              <a:ext uri="{FF2B5EF4-FFF2-40B4-BE49-F238E27FC236}">
                <a16:creationId xmlns:a16="http://schemas.microsoft.com/office/drawing/2014/main" id="{294E29A9-0A86-964D-C80F-AA0693C1C8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81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4">
            <a:extLst>
              <a:ext uri="{FF2B5EF4-FFF2-40B4-BE49-F238E27FC236}">
                <a16:creationId xmlns:a16="http://schemas.microsoft.com/office/drawing/2014/main" id="{085DE475-7B4F-001F-19CF-39AF65C1F53A}"/>
              </a:ext>
            </a:extLst>
          </p:cNvPr>
          <p:cNvSpPr txBox="1">
            <a:spLocks noChangeArrowheads="1"/>
          </p:cNvSpPr>
          <p:nvPr/>
        </p:nvSpPr>
        <p:spPr bwMode="auto">
          <a:xfrm>
            <a:off x="1981200" y="838200"/>
            <a:ext cx="6096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286000" algn="l"/>
              </a:tabLst>
              <a:defRPr>
                <a:solidFill>
                  <a:schemeClr val="tx1"/>
                </a:solidFill>
                <a:latin typeface="Comic Sans MS" panose="030F0702030302020204" pitchFamily="66" charset="0"/>
              </a:defRPr>
            </a:lvl1pPr>
            <a:lvl2pPr marL="742950" indent="-285750">
              <a:tabLst>
                <a:tab pos="2286000" algn="l"/>
              </a:tabLst>
              <a:defRPr>
                <a:solidFill>
                  <a:schemeClr val="tx1"/>
                </a:solidFill>
                <a:latin typeface="Comic Sans MS" panose="030F0702030302020204" pitchFamily="66" charset="0"/>
              </a:defRPr>
            </a:lvl2pPr>
            <a:lvl3pPr marL="1143000" indent="-228600">
              <a:tabLst>
                <a:tab pos="2286000" algn="l"/>
              </a:tabLst>
              <a:defRPr>
                <a:solidFill>
                  <a:schemeClr val="tx1"/>
                </a:solidFill>
                <a:latin typeface="Comic Sans MS" panose="030F0702030302020204" pitchFamily="66" charset="0"/>
              </a:defRPr>
            </a:lvl3pPr>
            <a:lvl4pPr marL="1600200" indent="-228600">
              <a:tabLst>
                <a:tab pos="2286000" algn="l"/>
              </a:tabLst>
              <a:defRPr>
                <a:solidFill>
                  <a:schemeClr val="tx1"/>
                </a:solidFill>
                <a:latin typeface="Comic Sans MS" panose="030F0702030302020204" pitchFamily="66" charset="0"/>
              </a:defRPr>
            </a:lvl4pPr>
            <a:lvl5pPr marL="2057400" indent="-228600">
              <a:tabLst>
                <a:tab pos="2286000" algn="l"/>
              </a:tabLst>
              <a:defRPr>
                <a:solidFill>
                  <a:schemeClr val="tx1"/>
                </a:solidFill>
                <a:latin typeface="Comic Sans MS" panose="030F0702030302020204" pitchFamily="66" charset="0"/>
              </a:defRPr>
            </a:lvl5pPr>
            <a:lvl6pPr marL="2514600" indent="-228600" eaLnBrk="0" fontAlgn="base" hangingPunct="0">
              <a:spcBef>
                <a:spcPct val="0"/>
              </a:spcBef>
              <a:spcAft>
                <a:spcPct val="0"/>
              </a:spcAft>
              <a:tabLst>
                <a:tab pos="2286000" algn="l"/>
              </a:tabLst>
              <a:defRPr>
                <a:solidFill>
                  <a:schemeClr val="tx1"/>
                </a:solidFill>
                <a:latin typeface="Comic Sans MS" panose="030F0702030302020204" pitchFamily="66" charset="0"/>
              </a:defRPr>
            </a:lvl6pPr>
            <a:lvl7pPr marL="2971800" indent="-228600" eaLnBrk="0" fontAlgn="base" hangingPunct="0">
              <a:spcBef>
                <a:spcPct val="0"/>
              </a:spcBef>
              <a:spcAft>
                <a:spcPct val="0"/>
              </a:spcAft>
              <a:tabLst>
                <a:tab pos="2286000" algn="l"/>
              </a:tabLst>
              <a:defRPr>
                <a:solidFill>
                  <a:schemeClr val="tx1"/>
                </a:solidFill>
                <a:latin typeface="Comic Sans MS" panose="030F0702030302020204" pitchFamily="66" charset="0"/>
              </a:defRPr>
            </a:lvl7pPr>
            <a:lvl8pPr marL="3429000" indent="-228600" eaLnBrk="0" fontAlgn="base" hangingPunct="0">
              <a:spcBef>
                <a:spcPct val="0"/>
              </a:spcBef>
              <a:spcAft>
                <a:spcPct val="0"/>
              </a:spcAft>
              <a:tabLst>
                <a:tab pos="2286000" algn="l"/>
              </a:tabLst>
              <a:defRPr>
                <a:solidFill>
                  <a:schemeClr val="tx1"/>
                </a:solidFill>
                <a:latin typeface="Comic Sans MS" panose="030F0702030302020204" pitchFamily="66" charset="0"/>
              </a:defRPr>
            </a:lvl8pPr>
            <a:lvl9pPr marL="3886200" indent="-228600" eaLnBrk="0" fontAlgn="base" hangingPunct="0">
              <a:spcBef>
                <a:spcPct val="0"/>
              </a:spcBef>
              <a:spcAft>
                <a:spcPct val="0"/>
              </a:spcAft>
              <a:tabLst>
                <a:tab pos="2286000" algn="l"/>
              </a:tabLst>
              <a:defRPr>
                <a:solidFill>
                  <a:schemeClr val="tx1"/>
                </a:solidFill>
                <a:latin typeface="Comic Sans MS" panose="030F0702030302020204" pitchFamily="66" charset="0"/>
              </a:defRPr>
            </a:lvl9pPr>
          </a:lstStyle>
          <a:p>
            <a:pPr eaLnBrk="1" hangingPunct="1"/>
            <a:r>
              <a:rPr lang="en-US" altLang="en-US" sz="2500" b="1">
                <a:solidFill>
                  <a:srgbClr val="000066"/>
                </a:solidFill>
                <a:latin typeface="Times New Roman" panose="02020603050405020304" pitchFamily="18" charset="0"/>
              </a:rPr>
              <a:t>1.Ổn định:</a:t>
            </a:r>
          </a:p>
          <a:p>
            <a:pPr eaLnBrk="1" hangingPunct="1"/>
            <a:r>
              <a:rPr lang="en-US" altLang="en-US" sz="2500" b="1">
                <a:solidFill>
                  <a:srgbClr val="000066"/>
                </a:solidFill>
                <a:latin typeface="Times New Roman" panose="02020603050405020304" pitchFamily="18" charset="0"/>
              </a:rPr>
              <a:t>- </a:t>
            </a:r>
            <a:r>
              <a:rPr lang="en-US" altLang="en-US" sz="2500">
                <a:solidFill>
                  <a:srgbClr val="000066"/>
                </a:solidFill>
                <a:latin typeface="Times New Roman" panose="02020603050405020304" pitchFamily="18" charset="0"/>
              </a:rPr>
              <a:t>Trẻ chào khách</a:t>
            </a:r>
          </a:p>
          <a:p>
            <a:pPr eaLnBrk="1" hangingPunct="1"/>
            <a:r>
              <a:rPr lang="en-US" altLang="en-US" sz="2500">
                <a:solidFill>
                  <a:srgbClr val="000066"/>
                </a:solidFill>
                <a:latin typeface="Times New Roman" panose="02020603050405020304" pitchFamily="18" charset="0"/>
              </a:rPr>
              <a:t>- Cô và trẻ cùng hát bài “Cháu yêu bà”.</a:t>
            </a:r>
          </a:p>
          <a:p>
            <a:pPr eaLnBrk="1" hangingPunct="1"/>
            <a:r>
              <a:rPr lang="en-US" altLang="en-US" sz="2500">
                <a:solidFill>
                  <a:srgbClr val="000066"/>
                </a:solidFill>
                <a:latin typeface="Times New Roman" panose="02020603050405020304" pitchFamily="18" charset="0"/>
              </a:rPr>
              <a:t>- Cô hỏi trẻ cô và trẻ vừa hát bài hát gì?</a:t>
            </a:r>
          </a:p>
          <a:p>
            <a:pPr eaLnBrk="1" hangingPunct="1"/>
            <a:r>
              <a:rPr lang="en-US" altLang="en-US" sz="2500">
                <a:solidFill>
                  <a:srgbClr val="000066"/>
                </a:solidFill>
                <a:latin typeface="Times New Roman" panose="02020603050405020304" pitchFamily="18" charset="0"/>
              </a:rPr>
              <a:t>- Ở nhà các con biết giúp đỡ bà những việc gì?</a:t>
            </a:r>
          </a:p>
          <a:p>
            <a:pPr eaLnBrk="1" hangingPunct="1"/>
            <a:r>
              <a:rPr lang="en-US" altLang="en-US" sz="2500">
                <a:solidFill>
                  <a:srgbClr val="000066"/>
                </a:solidFill>
                <a:latin typeface="Times New Roman" panose="02020603050405020304" pitchFamily="18" charset="0"/>
              </a:rPr>
              <a:t>- Cô sẽ kể cho lớp mình nghe 1 câu chuyện,câu truyện Tích Chu .Để biết xem bạn Tich Chu có biết giúp đỡ bà như chúng mình không nhé.Chúng mình cùng lắng nghe cô kể nhé </a:t>
            </a:r>
          </a:p>
          <a:p>
            <a:endParaRPr lang="en-US" altLang="en-US" sz="250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horizontal)">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blinds(horizontal)">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blinds(horizontal)">
                                      <p:cBhvr>
                                        <p:cTn id="17" dur="500"/>
                                        <p:tgtEl>
                                          <p:spTgt spid="7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blinds(horizontal)">
                                      <p:cBhvr>
                                        <p:cTn id="22" dur="500"/>
                                        <p:tgtEl>
                                          <p:spTgt spid="71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blinds(horizontal)">
                                      <p:cBhvr>
                                        <p:cTn id="27" dur="500"/>
                                        <p:tgtEl>
                                          <p:spTgt spid="717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blinds(horizontal)">
                                      <p:cBhvr>
                                        <p:cTn id="32"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20130329214857">
            <a:extLst>
              <a:ext uri="{FF2B5EF4-FFF2-40B4-BE49-F238E27FC236}">
                <a16:creationId xmlns:a16="http://schemas.microsoft.com/office/drawing/2014/main" id="{FDCEFB5D-0E9F-F44D-F426-D3D73A0D1D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2">
            <a:extLst>
              <a:ext uri="{FF2B5EF4-FFF2-40B4-BE49-F238E27FC236}">
                <a16:creationId xmlns:a16="http://schemas.microsoft.com/office/drawing/2014/main" id="{FA179C0B-517F-B0F0-520C-94207115528B}"/>
              </a:ext>
            </a:extLst>
          </p:cNvPr>
          <p:cNvSpPr txBox="1">
            <a:spLocks noChangeArrowheads="1"/>
          </p:cNvSpPr>
          <p:nvPr/>
        </p:nvSpPr>
        <p:spPr bwMode="auto">
          <a:xfrm>
            <a:off x="2819400" y="228600"/>
            <a:ext cx="3962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r>
              <a:rPr lang="en-US" altLang="en-US" sz="5400">
                <a:solidFill>
                  <a:srgbClr val="00B050"/>
                </a:solidFill>
              </a:rPr>
              <a:t>TRUYỆN</a:t>
            </a: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40570AE-E65B-4D6E-9CF4-5E5DF7CA1D55}"/>
              </a:ext>
            </a:extLst>
          </p:cNvPr>
          <p:cNvSpPr>
            <a:spLocks noGrp="1" noChangeArrowheads="1"/>
          </p:cNvSpPr>
          <p:nvPr>
            <p:ph type="title"/>
          </p:nvPr>
        </p:nvSpPr>
        <p:spPr/>
        <p:txBody>
          <a:bodyPr/>
          <a:lstStyle/>
          <a:p>
            <a:pPr eaLnBrk="1" hangingPunct="1"/>
            <a:endParaRPr lang="en-US" altLang="en-US"/>
          </a:p>
        </p:txBody>
      </p:sp>
      <p:sp>
        <p:nvSpPr>
          <p:cNvPr id="9219" name="Rectangle 3">
            <a:extLst>
              <a:ext uri="{FF2B5EF4-FFF2-40B4-BE49-F238E27FC236}">
                <a16:creationId xmlns:a16="http://schemas.microsoft.com/office/drawing/2014/main" id="{E3E2CBD2-CD8A-E93C-7106-337F80DCA76A}"/>
              </a:ext>
            </a:extLst>
          </p:cNvPr>
          <p:cNvSpPr>
            <a:spLocks noGrp="1" noChangeArrowheads="1"/>
          </p:cNvSpPr>
          <p:nvPr>
            <p:ph type="body" idx="1"/>
          </p:nvPr>
        </p:nvSpPr>
        <p:spPr>
          <a:xfrm>
            <a:off x="685800" y="228600"/>
            <a:ext cx="7772400" cy="6324600"/>
          </a:xfrm>
        </p:spPr>
        <p:txBody>
          <a:bodyPr/>
          <a:lstStyle/>
          <a:p>
            <a:pPr eaLnBrk="1" hangingPunct="1"/>
            <a:endParaRPr lang="en-US" altLang="en-US"/>
          </a:p>
        </p:txBody>
      </p:sp>
      <p:pic>
        <p:nvPicPr>
          <p:cNvPr id="9220" name="Picture 5" descr="tichchu1">
            <a:extLst>
              <a:ext uri="{FF2B5EF4-FFF2-40B4-BE49-F238E27FC236}">
                <a16:creationId xmlns:a16="http://schemas.microsoft.com/office/drawing/2014/main" id="{14DD15A1-048B-E0D1-3E9D-447E1F7AFD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70EDECB-92B3-E21E-24F0-AA587F367E17}"/>
              </a:ext>
            </a:extLst>
          </p:cNvPr>
          <p:cNvSpPr>
            <a:spLocks noGrp="1" noChangeArrowheads="1"/>
          </p:cNvSpPr>
          <p:nvPr>
            <p:ph type="title"/>
          </p:nvPr>
        </p:nvSpPr>
        <p:spPr/>
        <p:txBody>
          <a:bodyPr/>
          <a:lstStyle/>
          <a:p>
            <a:pPr eaLnBrk="1" hangingPunct="1"/>
            <a:endParaRPr lang="en-US" altLang="en-US"/>
          </a:p>
        </p:txBody>
      </p:sp>
      <p:sp>
        <p:nvSpPr>
          <p:cNvPr id="10243" name="Rectangle 3">
            <a:extLst>
              <a:ext uri="{FF2B5EF4-FFF2-40B4-BE49-F238E27FC236}">
                <a16:creationId xmlns:a16="http://schemas.microsoft.com/office/drawing/2014/main" id="{05595A78-98A7-8B2E-A1B2-11835665E0E7}"/>
              </a:ext>
            </a:extLst>
          </p:cNvPr>
          <p:cNvSpPr>
            <a:spLocks noGrp="1" noChangeArrowheads="1"/>
          </p:cNvSpPr>
          <p:nvPr>
            <p:ph type="body" idx="1"/>
          </p:nvPr>
        </p:nvSpPr>
        <p:spPr>
          <a:xfrm>
            <a:off x="685800" y="152400"/>
            <a:ext cx="7696200" cy="3657600"/>
          </a:xfrm>
        </p:spPr>
        <p:txBody>
          <a:bodyPr/>
          <a:lstStyle/>
          <a:p>
            <a:pPr eaLnBrk="1" hangingPunct="1"/>
            <a:endParaRPr lang="en-US" altLang="en-US"/>
          </a:p>
        </p:txBody>
      </p:sp>
      <p:pic>
        <p:nvPicPr>
          <p:cNvPr id="10244" name="Picture 5" descr="tichchu2">
            <a:extLst>
              <a:ext uri="{FF2B5EF4-FFF2-40B4-BE49-F238E27FC236}">
                <a16:creationId xmlns:a16="http://schemas.microsoft.com/office/drawing/2014/main" id="{13D7941F-4C65-CCBA-ABE9-A48313FE4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91440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D1BD172-D49B-25F4-D3BF-9B820A343763}"/>
              </a:ext>
            </a:extLst>
          </p:cNvPr>
          <p:cNvSpPr>
            <a:spLocks noGrp="1" noChangeArrowheads="1"/>
          </p:cNvSpPr>
          <p:nvPr>
            <p:ph type="title"/>
          </p:nvPr>
        </p:nvSpPr>
        <p:spPr/>
        <p:txBody>
          <a:bodyPr/>
          <a:lstStyle/>
          <a:p>
            <a:pPr eaLnBrk="1" hangingPunct="1"/>
            <a:endParaRPr lang="en-US" altLang="en-US"/>
          </a:p>
        </p:txBody>
      </p:sp>
      <p:sp>
        <p:nvSpPr>
          <p:cNvPr id="11267" name="Rectangle 3">
            <a:extLst>
              <a:ext uri="{FF2B5EF4-FFF2-40B4-BE49-F238E27FC236}">
                <a16:creationId xmlns:a16="http://schemas.microsoft.com/office/drawing/2014/main" id="{0980DCF6-9996-1788-30D4-78069443DC85}"/>
              </a:ext>
            </a:extLst>
          </p:cNvPr>
          <p:cNvSpPr>
            <a:spLocks noGrp="1" noChangeArrowheads="1"/>
          </p:cNvSpPr>
          <p:nvPr>
            <p:ph type="body" idx="1"/>
          </p:nvPr>
        </p:nvSpPr>
        <p:spPr>
          <a:xfrm>
            <a:off x="685800" y="228600"/>
            <a:ext cx="7696200" cy="3657600"/>
          </a:xfrm>
        </p:spPr>
        <p:txBody>
          <a:bodyPr/>
          <a:lstStyle/>
          <a:p>
            <a:pPr eaLnBrk="1" hangingPunct="1"/>
            <a:endParaRPr lang="en-US" altLang="en-US"/>
          </a:p>
        </p:txBody>
      </p:sp>
      <p:pic>
        <p:nvPicPr>
          <p:cNvPr id="11268" name="Picture 5" descr="tichchu3">
            <a:extLst>
              <a:ext uri="{FF2B5EF4-FFF2-40B4-BE49-F238E27FC236}">
                <a16:creationId xmlns:a16="http://schemas.microsoft.com/office/drawing/2014/main" id="{D4C9BA39-7B92-D490-139A-594E4427BF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9144000" cy="681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Crayons</Template>
  <TotalTime>406</TotalTime>
  <Words>581</Words>
  <Application>Microsoft Office PowerPoint</Application>
  <PresentationFormat>On-screen Show (4:3)</PresentationFormat>
  <Paragraphs>41</Paragraphs>
  <Slides>26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Comic Sans MS</vt:lpstr>
      <vt:lpstr>Arial</vt:lpstr>
      <vt:lpstr>Times New Roman</vt:lpstr>
      <vt:lpstr>Crayons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Đàm thoại ,trích dẫn và làm rõ ý:</vt:lpstr>
      <vt:lpstr>+ Cậu Bé Tích Chu sống với ai?</vt:lpstr>
      <vt:lpstr> Bà làm việc quần quật để kiếm tiền nuôi ai?</vt:lpstr>
      <vt:lpstr>Bà bị sốt bà gọi Tích Chu như thế nào?</vt:lpstr>
      <vt:lpstr>     Bà thì suốt ngày làm việc còn Tích Chu thì thế nào? + Bà bị ốm nhưng Tích Chu thế nào?</vt:lpstr>
      <vt:lpstr>   Bà gọi Tích Chu không thấy Tích Chu trả lời nên bà đã biến thành con gì?</vt:lpstr>
      <vt:lpstr>Khi Tích Chu khóc ai đã hiện ra? </vt:lpstr>
      <vt:lpstr>Tích chu nghe lời bà tiên và đi lấy nước gì cho bà uống </vt:lpstr>
      <vt:lpstr>Sau khi bà uống được nước suối tiên thì bà đã biến lại thành người và từ đó trở đi Tích Chu như thế nào?</vt:lpstr>
      <vt:lpstr>Trong câu chuyện Tích Chu về sau đã biết yêu thương chăm sóc bà .Thế các con đã yêu thương chăm sóc bà của mình như thế nào?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án        Hoạt động văn học Chủ điểm  :  Gia đình Kể chuyện :“Tích Chu” Đối tượng :  Mẫu giáo 3 tuổi C1 Số lượng   :  20-25 trẻ  Thời gian  :  25 phút. Người thực hiện : Nguyễn Thị Hường Trang</dc:title>
  <dc:creator>anhsaoviet.net</dc:creator>
  <cp:lastModifiedBy>Thị Thu Hương Đào</cp:lastModifiedBy>
  <cp:revision>34</cp:revision>
  <dcterms:created xsi:type="dcterms:W3CDTF">2015-01-20T12:25:23Z</dcterms:created>
  <dcterms:modified xsi:type="dcterms:W3CDTF">2024-11-11T16:24:23Z</dcterms:modified>
</cp:coreProperties>
</file>