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4" r:id="rId3"/>
    <p:sldId id="257" r:id="rId4"/>
    <p:sldId id="261" r:id="rId5"/>
    <p:sldId id="266" r:id="rId6"/>
    <p:sldId id="267" r:id="rId7"/>
    <p:sldId id="268" r:id="rId8"/>
    <p:sldId id="269" r:id="rId9"/>
    <p:sldId id="265" r:id="rId10"/>
    <p:sldId id="270" r:id="rId11"/>
    <p:sldId id="271" r:id="rId12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14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3712604-69BC-4D21-A4FB-D8FAAC8B278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FB06C36A-19CF-76E8-6DEB-5C255D7DBBF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A4D24E45-15B2-41D4-BC69-2D720491196A}" type="datetimeFigureOut">
              <a:rPr lang="en-US" altLang="en-US"/>
              <a:pPr/>
              <a:t>11/11/2024</a:t>
            </a:fld>
            <a:endParaRPr lang="en-US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8E3DC65-EB3E-9B89-5375-B62B77C5A6DC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F8E83F03-47BA-D5A4-D925-BB21D00569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15FA5DB1-C520-581C-80BE-85190EDDDD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3400E967-0A2A-5D6D-AB97-AF4AC4652D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563C4B9-308D-44D9-B542-DEC34BF0115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021E86E5-5CF7-8784-D4DD-FC29378F54E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D402CAF6-732A-D207-AEAE-EDCFE8D6F8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3F2409C2-A33D-7A53-A72F-734D309EDC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266E66F-8A25-C52A-E4DD-CCF5B64F48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84B544AA-9544-7077-7EB9-0C48355B85C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4BB50AC6-1F1D-A43E-A131-144F96CBA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EC34B84-D962-7052-0F2D-A7B4F33C5B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D10DBE6-F6C8-4F54-C4F7-6BF41B544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68051CB-78F8-4F34-8C6B-78DB57EC241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8E34115-9822-8DAD-12C2-40CC5D2417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3593D36-5616-E542-30BC-FE0E5EECF1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89521991-26B3-05AD-1FCD-A8BCBE201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B093F40-93B0-7081-15FC-3D080CDAA4E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4BF4438B-D8AD-3E78-C701-B697E851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62ADB3-BF86-E199-6984-B45997A7A5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3A01A960-E4F8-353F-755D-BBC3F4CDB8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73A1B8FE-9EB1-D593-74C5-536A011A6E8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96A492A9-F505-5DB9-4DC9-046826945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DE6AD30-9D86-90E1-7778-FC1FFE4108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78FF446-6D09-99AA-E3C4-E4972BF771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325FC4F6-E1D1-1C2E-FB03-6256E745DA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6FE3EA4-03A0-7CC8-913D-10D03DC8F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A9EE2F-6C81-E2E5-AF56-366EA6252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0E4F5-2B3B-1424-CED9-9958FB6AF2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12A86D-6BB3-5EB2-2E04-1FB0EE110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2F734-12ED-4F84-91BA-70CD83A9B8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297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A18B21-0DA4-57E6-1E5E-22E14F30B4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2D2373-9161-2F89-7AC9-6B14C1259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E33269-9CEC-9040-A846-9DFAFA9D71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FB65A8-4174-4099-B110-82125EA326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95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601BC8-B6BE-0CBB-8939-9989716F42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A1C283-DD33-1E55-450F-49DCD5272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B9894-7BA1-0435-FFD9-BCC345221C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438B9F-CB01-476D-8BBC-637B7B0B5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14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D66F89-519D-9A12-E329-F23A4B1CC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2B1549-BAD8-C31F-34C9-CA5C484DED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9AF0A-ECC3-1C5C-7786-BEDCD1A142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5EB52-C6AE-4FF6-836F-A655DA271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85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BF5025-98EC-EECB-FAAF-896EA523C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BFA1A6-7A3D-366F-2AB6-DA6717A34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A2ED2B-212D-1705-3160-A95CFAAC0A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B4B8A-4CE0-4B25-A8BE-B2FF558650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50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1E9B36-B0F1-99A7-EBE0-08F5F0F0F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56E6C7-C6E8-CF89-6343-ACB836FCC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6031FE-0CCF-B105-8439-F837A2C52E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D3802-5AB8-430B-9E80-C6AEE0AB5B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1960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C7FE821-EBCB-AF58-FC0E-B95A8AE508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72CEDFF-27A4-5EBA-66DF-9705C08CD0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38FC5E8-19F5-DF74-4937-C017E345A7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D773AD-277D-4840-BA73-68BC4100D6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0503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AD379B-0B88-351D-42F8-77C101C42F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37F8B6-43A5-2566-464F-BD7573F3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3E5D0D-C0FD-F574-D7D9-0E8E1B8FC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826C8-7638-4A10-9F26-FA6C49EB6E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7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F3FFF2E-5104-35FF-692F-416CBE0C4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15CECA5-C66B-5B36-8178-AC4E80C5B6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65779A7-B3D1-FEEB-6B1C-0D50C43938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85362F-133C-4CA3-8BF1-D9A54AA87A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28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082742-2326-792D-2DAF-3EB256BD2E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47D81D-3F3E-D5C6-8A8E-C9B4D26E07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4EA9AE-0B92-C26A-7EA7-E45796381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B5729-71A0-4682-8564-16702F3338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759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6966DE-FEA2-D475-FC96-B5C9DE0464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DBDD2-3882-89B7-4DCD-81C103F0EC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E78014-0677-28E4-49F3-F5A873587F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EE755-FDEC-44B4-8CC9-28E00E78E3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988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8B66C80-9201-EC46-9961-B0EA3ADFCB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FDCEB18-A262-3C47-6AEF-5049750D20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FAFB70E-A726-6627-2EE9-6B0C9DBAB84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D538716-6706-EA33-8D13-86A842D006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50672F8-1AF8-3C58-52EB-C9991077CD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B493F1-DA32-41B0-8CEB-7E11A48A113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8.mp3" TargetMode="External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5" Type="http://schemas.openxmlformats.org/officeDocument/2006/relationships/image" Target="../media/image19.jpeg"/><Relationship Id="rId10" Type="http://schemas.openxmlformats.org/officeDocument/2006/relationships/image" Target="../media/image12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Relationship Id="rId1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21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1.jpeg"/><Relationship Id="rId5" Type="http://schemas.openxmlformats.org/officeDocument/2006/relationships/image" Target="../media/image11.jpeg"/><Relationship Id="rId15" Type="http://schemas.openxmlformats.org/officeDocument/2006/relationships/image" Target="../media/image23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21.jpeg"/><Relationship Id="rId5" Type="http://schemas.openxmlformats.org/officeDocument/2006/relationships/image" Target="../media/image11.jpeg"/><Relationship Id="rId15" Type="http://schemas.openxmlformats.org/officeDocument/2006/relationships/image" Target="../media/image23.jpeg"/><Relationship Id="rId10" Type="http://schemas.openxmlformats.org/officeDocument/2006/relationships/image" Target="../media/image5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9.jpe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26.jpeg"/><Relationship Id="rId5" Type="http://schemas.openxmlformats.org/officeDocument/2006/relationships/image" Target="../media/image7.jpeg"/><Relationship Id="rId15" Type="http://schemas.openxmlformats.org/officeDocument/2006/relationships/image" Target="../media/image14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WordArt 11">
            <a:hlinkClick r:id="" action="ppaction://noaction">
              <a:snd r:embed="rId5" name="ten.wav"/>
            </a:hlinkClick>
            <a:extLst>
              <a:ext uri="{FF2B5EF4-FFF2-40B4-BE49-F238E27FC236}">
                <a16:creationId xmlns:a16="http://schemas.microsoft.com/office/drawing/2014/main" id="{73F12739-14BB-6DFF-A659-205ADF4946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50701">
            <a:off x="762000" y="2362200"/>
            <a:ext cx="7488238" cy="20351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9606"/>
              </a:avLst>
            </a:prstTxWarp>
          </a:bodyPr>
          <a:lstStyle/>
          <a:p>
            <a:pPr algn="ctr"/>
            <a:r>
              <a:rPr lang="it-IT" sz="3600" b="1" kern="10">
                <a:ln w="9525" cap="rnd">
                  <a:solidFill>
                    <a:srgbClr val="FF0066"/>
                  </a:solidFill>
                  <a:prstDash val="sysDot"/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Arabia" panose="020B7200000000000000" pitchFamily="34" charset="0"/>
              </a:rPr>
              <a:t>TruyÖn: KiÕn con ®i « t«</a:t>
            </a:r>
            <a:endParaRPr lang="en-US" sz="3600" b="1" kern="10">
              <a:ln w="9525" cap="rnd">
                <a:solidFill>
                  <a:srgbClr val="FF0066"/>
                </a:solidFill>
                <a:prstDash val="sysDot"/>
                <a:round/>
                <a:headEnd/>
                <a:tailEnd/>
              </a:ln>
              <a:solidFill>
                <a:srgbClr val="FF66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VnArabia" panose="020B7200000000000000" pitchFamily="34" charset="0"/>
            </a:endParaRPr>
          </a:p>
        </p:txBody>
      </p:sp>
      <p:pic>
        <p:nvPicPr>
          <p:cNvPr id="9232" name="Picture 16" descr="xe o to">
            <a:extLst>
              <a:ext uri="{FF2B5EF4-FFF2-40B4-BE49-F238E27FC236}">
                <a16:creationId xmlns:a16="http://schemas.microsoft.com/office/drawing/2014/main" id="{581FA8C7-C0CF-7BA1-7E11-0F1A4DADD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091113"/>
            <a:ext cx="373380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8.mp3">
            <a:hlinkClick r:id="" action="ppaction://media"/>
            <a:extLst>
              <a:ext uri="{FF2B5EF4-FFF2-40B4-BE49-F238E27FC236}">
                <a16:creationId xmlns:a16="http://schemas.microsoft.com/office/drawing/2014/main" id="{4987BBD1-2524-0B3F-54A3-1CDEF08A0BB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00578E-6 C -2.5E-6 -3.00578E-6 0.05555 -3.00578E-6 0.11111 -3.00578E-6 " pathEditMode="relative" ptsTypes="aA">
                                      <p:cBhvr>
                                        <p:cTn id="23" dur="3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9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3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2B9A-7E92-2096-0EF5-7E0BD23BE2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0" y="-228600"/>
            <a:ext cx="5638800" cy="1241425"/>
          </a:xfrm>
        </p:spPr>
        <p:txBody>
          <a:bodyPr/>
          <a:lstStyle/>
          <a:p>
            <a:r>
              <a:rPr lang="en-US" altLang="en-US" b="1">
                <a:solidFill>
                  <a:srgbClr val="FF0000"/>
                </a:solidFill>
                <a:latin typeface=".VnAvant" panose="020B7200000000000000" pitchFamily="34" charset="0"/>
              </a:rPr>
              <a:t>KiÕn con ®i « t«</a:t>
            </a:r>
          </a:p>
        </p:txBody>
      </p:sp>
      <p:sp>
        <p:nvSpPr>
          <p:cNvPr id="11267" name="Subtitle 2">
            <a:extLst>
              <a:ext uri="{FF2B5EF4-FFF2-40B4-BE49-F238E27FC236}">
                <a16:creationId xmlns:a16="http://schemas.microsoft.com/office/drawing/2014/main" id="{25C5B62A-8241-FE6B-9FE3-78EAE0310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8229600" cy="1752600"/>
          </a:xfrm>
        </p:spPr>
        <p:txBody>
          <a:bodyPr/>
          <a:lstStyle/>
          <a:p>
            <a:pPr algn="just"/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Trªn xe buýt cã nh÷ng ai?</a:t>
            </a:r>
          </a:p>
          <a:p>
            <a:pPr algn="just"/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-Ai võa lªn xe buýt?</a:t>
            </a:r>
          </a:p>
          <a:p>
            <a:pPr algn="just"/>
            <a:r>
              <a:rPr lang="en-US" altLang="en-US" sz="2800" b="1">
                <a:solidFill>
                  <a:schemeClr val="bg1"/>
                </a:solidFill>
                <a:latin typeface=".VnAvant" panose="020B7200000000000000" pitchFamily="34" charset="0"/>
              </a:rPr>
              <a:t>-Theo c¸c con, b¸c gÊu cã chç ngåi kh«ng ?</a:t>
            </a:r>
          </a:p>
          <a:p>
            <a:pPr algn="just">
              <a:buFontTx/>
              <a:buChar char="-"/>
            </a:pPr>
            <a:endParaRPr lang="en-US" altLang="en-US"/>
          </a:p>
        </p:txBody>
      </p:sp>
      <p:pic>
        <p:nvPicPr>
          <p:cNvPr id="11268" name="Picture 4" descr="comicbird-animated">
            <a:extLst>
              <a:ext uri="{FF2B5EF4-FFF2-40B4-BE49-F238E27FC236}">
                <a16:creationId xmlns:a16="http://schemas.microsoft.com/office/drawing/2014/main" id="{9BDD300E-FE6E-1E43-504E-12DF8AFCE5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38400"/>
            <a:ext cx="1012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comicbird-animated">
            <a:extLst>
              <a:ext uri="{FF2B5EF4-FFF2-40B4-BE49-F238E27FC236}">
                <a16:creationId xmlns:a16="http://schemas.microsoft.com/office/drawing/2014/main" id="{2A7F489B-1D8A-4263-66B9-8C69C4848E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67000"/>
            <a:ext cx="101282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CF4A9D8-9EAC-37F4-CF43-07F375CA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09CD51BD-4DF1-E456-9EDB-328F82943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5410200"/>
            <a:ext cx="8610600" cy="1249363"/>
          </a:xfrm>
        </p:spPr>
        <p:txBody>
          <a:bodyPr/>
          <a:lstStyle/>
          <a:p>
            <a:r>
              <a:rPr lang="en-US" altLang="en-US" sz="2400" b="1">
                <a:solidFill>
                  <a:schemeClr val="bg1"/>
                </a:solidFill>
                <a:latin typeface=".VnAvant" panose="020B7200000000000000" pitchFamily="34" charset="0"/>
              </a:rPr>
              <a:t>-§iÒu g× ®· x¶y ra khi c¸c b¹n thÊy B¸c GÊu lªn xe?</a:t>
            </a:r>
          </a:p>
          <a:p>
            <a:r>
              <a:rPr lang="en-US" altLang="en-US" sz="2400" b="1">
                <a:solidFill>
                  <a:schemeClr val="bg1"/>
                </a:solidFill>
                <a:latin typeface=".VnAvant" panose="020B7200000000000000" pitchFamily="34" charset="0"/>
              </a:rPr>
              <a:t>-B¸c GÊu cã ngåi chç cña c¸c b¹n ®ã kh«ng?</a:t>
            </a:r>
          </a:p>
          <a:p>
            <a:r>
              <a:rPr lang="en-US" altLang="en-US" sz="2400" b="1">
                <a:solidFill>
                  <a:schemeClr val="bg1"/>
                </a:solidFill>
                <a:latin typeface=".VnAvant" panose="020B7200000000000000" pitchFamily="34" charset="0"/>
              </a:rPr>
              <a:t>-B¸c GÊu ®· ngåi chç cña ai? T¹i sao?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ho lai xe khong dau copy">
            <a:extLst>
              <a:ext uri="{FF2B5EF4-FFF2-40B4-BE49-F238E27FC236}">
                <a16:creationId xmlns:a16="http://schemas.microsoft.com/office/drawing/2014/main" id="{CB4059A2-B652-56D9-2C4B-9879181BD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dau tho">
            <a:extLst>
              <a:ext uri="{FF2B5EF4-FFF2-40B4-BE49-F238E27FC236}">
                <a16:creationId xmlns:a16="http://schemas.microsoft.com/office/drawing/2014/main" id="{E925B5F5-4D63-C194-2E16-D72030B37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6" descr="than de">
            <a:extLst>
              <a:ext uri="{FF2B5EF4-FFF2-40B4-BE49-F238E27FC236}">
                <a16:creationId xmlns:a16="http://schemas.microsoft.com/office/drawing/2014/main" id="{B6D94D99-DFD3-614A-4307-2175F058A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dau de">
            <a:extLst>
              <a:ext uri="{FF2B5EF4-FFF2-40B4-BE49-F238E27FC236}">
                <a16:creationId xmlns:a16="http://schemas.microsoft.com/office/drawing/2014/main" id="{95218C3A-9F88-8801-84EE-752BF4604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1676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than lon">
            <a:extLst>
              <a:ext uri="{FF2B5EF4-FFF2-40B4-BE49-F238E27FC236}">
                <a16:creationId xmlns:a16="http://schemas.microsoft.com/office/drawing/2014/main" id="{7CCECE42-CA30-878F-ADAC-03DAAFD21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300" y="3505200"/>
            <a:ext cx="1511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 descr="dau lon">
            <a:extLst>
              <a:ext uri="{FF2B5EF4-FFF2-40B4-BE49-F238E27FC236}">
                <a16:creationId xmlns:a16="http://schemas.microsoft.com/office/drawing/2014/main" id="{32EF93CE-A1D6-D181-8810-530D1E33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048000"/>
            <a:ext cx="114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0" descr="khi khong dau duoi">
            <a:extLst>
              <a:ext uri="{FF2B5EF4-FFF2-40B4-BE49-F238E27FC236}">
                <a16:creationId xmlns:a16="http://schemas.microsoft.com/office/drawing/2014/main" id="{3CB9C860-EB68-5917-2B55-69F551EC4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48000"/>
            <a:ext cx="1828800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1" descr="duoi khi">
            <a:extLst>
              <a:ext uri="{FF2B5EF4-FFF2-40B4-BE49-F238E27FC236}">
                <a16:creationId xmlns:a16="http://schemas.microsoft.com/office/drawing/2014/main" id="{602E1A63-5B72-2A65-F1FD-E90A62BC1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2895600"/>
            <a:ext cx="10541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dau khi">
            <a:extLst>
              <a:ext uri="{FF2B5EF4-FFF2-40B4-BE49-F238E27FC236}">
                <a16:creationId xmlns:a16="http://schemas.microsoft.com/office/drawing/2014/main" id="{D1FB6381-918F-BF5B-0D9D-8D4E266A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0146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kien con">
            <a:extLst>
              <a:ext uri="{FF2B5EF4-FFF2-40B4-BE49-F238E27FC236}">
                <a16:creationId xmlns:a16="http://schemas.microsoft.com/office/drawing/2014/main" id="{2A37D44C-AC5A-8242-0949-063017600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0831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9" descr="than cho moi">
            <a:extLst>
              <a:ext uri="{FF2B5EF4-FFF2-40B4-BE49-F238E27FC236}">
                <a16:creationId xmlns:a16="http://schemas.microsoft.com/office/drawing/2014/main" id="{329BF106-D2DB-7E7B-6127-CD59469F0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2211388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dau cho moi">
            <a:extLst>
              <a:ext uri="{FF2B5EF4-FFF2-40B4-BE49-F238E27FC236}">
                <a16:creationId xmlns:a16="http://schemas.microsoft.com/office/drawing/2014/main" id="{1E1B529C-165E-3937-9BE9-769FEC423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86000"/>
            <a:ext cx="12954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9371E-6 C -4.16667E-6 7.9371E-6 0.01076 7.9371E-6 0.02153 7.9371E-6 " pathEditMode="relative" ptsTypes="aA">
                                      <p:cBhvr>
                                        <p:cTn id="9" dur="5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46945E-18 C -5.55556E-7 3.46945E-18 -5.55556E-7 0.0088 -5.55556E-7 0.01782 " pathEditMode="relative" ptsTypes="aA">
                                      <p:cBhvr>
                                        <p:cTn id="12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255 C 0.00798 0.00255 -0.00122 0.00255 -0.01042 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7567E-6 C 2.5E-6 2.27567E-6 -0.00851 2.27567E-6 -0.01701 2.27567E-6 " pathEditMode="relative" ptsTypes="aA">
                                      <p:cBhvr>
                                        <p:cTn id="18" dur="3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9896 C 0.01615 0.11214 0.03438 0.12555 0.05278 0.10983 C 0.07101 0.09411 0.09236 0.00625 0.10764 0.0044 C 0.12274 0.00255 0.13038 0.09781 0.14462 0.09896 C 0.15868 0.10012 0.17969 0.0111 0.19306 0.01087 C 0.20642 0.01064 0.2125 0.09665 0.22535 0.09688 C 0.23802 0.09711 0.25642 0.0148 0.27049 0.01295 C 0.2842 0.0111 0.2941 0.08532 0.30903 0.08602 C 0.32378 0.08671 0.34549 0.01411 0.3592 0.01735 C 0.37292 0.02058 0.37222 0.10405 0.39149 0.10544 C 0.41076 0.10683 0.44306 0.06636 0.47517 0.0259 " pathEditMode="relative" rAng="0" ptsTypes="aaaaaaaaaaA">
                                      <p:cBhvr>
                                        <p:cTn id="22" dur="2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54" y="-3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25" dur="3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uong o to di copy">
            <a:extLst>
              <a:ext uri="{FF2B5EF4-FFF2-40B4-BE49-F238E27FC236}">
                <a16:creationId xmlns:a16="http://schemas.microsoft.com/office/drawing/2014/main" id="{1305BCD1-B5CA-32E8-0901-94BB9326B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xe o to">
            <a:extLst>
              <a:ext uri="{FF2B5EF4-FFF2-40B4-BE49-F238E27FC236}">
                <a16:creationId xmlns:a16="http://schemas.microsoft.com/office/drawing/2014/main" id="{C84B2FC3-1961-5049-94D8-FC36963D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3200"/>
            <a:ext cx="2057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tho lai xe khong dau copy">
            <a:extLst>
              <a:ext uri="{FF2B5EF4-FFF2-40B4-BE49-F238E27FC236}">
                <a16:creationId xmlns:a16="http://schemas.microsoft.com/office/drawing/2014/main" id="{246D9403-5152-79A9-39CD-2D68CCB6B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dau de">
            <a:extLst>
              <a:ext uri="{FF2B5EF4-FFF2-40B4-BE49-F238E27FC236}">
                <a16:creationId xmlns:a16="http://schemas.microsoft.com/office/drawing/2014/main" id="{3F2EAFD2-E471-7F91-B232-B9DABD038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82913"/>
            <a:ext cx="16764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than de">
            <a:extLst>
              <a:ext uri="{FF2B5EF4-FFF2-40B4-BE49-F238E27FC236}">
                <a16:creationId xmlns:a16="http://schemas.microsoft.com/office/drawing/2014/main" id="{EFCEF848-99DA-92D7-914E-36C70C77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8" descr="than lon">
            <a:extLst>
              <a:ext uri="{FF2B5EF4-FFF2-40B4-BE49-F238E27FC236}">
                <a16:creationId xmlns:a16="http://schemas.microsoft.com/office/drawing/2014/main" id="{2085A53C-C333-159A-4496-2AB938D9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511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9" descr="dau lon">
            <a:extLst>
              <a:ext uri="{FF2B5EF4-FFF2-40B4-BE49-F238E27FC236}">
                <a16:creationId xmlns:a16="http://schemas.microsoft.com/office/drawing/2014/main" id="{7C8F4952-CDD1-B47E-F51E-D7602E41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114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khi khong dau duoi">
            <a:extLst>
              <a:ext uri="{FF2B5EF4-FFF2-40B4-BE49-F238E27FC236}">
                <a16:creationId xmlns:a16="http://schemas.microsoft.com/office/drawing/2014/main" id="{8182D082-AD97-0F84-1097-E100258F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79763"/>
            <a:ext cx="1828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duoi khi">
            <a:extLst>
              <a:ext uri="{FF2B5EF4-FFF2-40B4-BE49-F238E27FC236}">
                <a16:creationId xmlns:a16="http://schemas.microsoft.com/office/drawing/2014/main" id="{74D5AB36-CC5A-948F-B9D7-D2007E62D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017838"/>
            <a:ext cx="10541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dau khi">
            <a:extLst>
              <a:ext uri="{FF2B5EF4-FFF2-40B4-BE49-F238E27FC236}">
                <a16:creationId xmlns:a16="http://schemas.microsoft.com/office/drawing/2014/main" id="{76ABDC7E-476D-945A-7297-BB737FDFC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97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3" descr="kien con">
            <a:extLst>
              <a:ext uri="{FF2B5EF4-FFF2-40B4-BE49-F238E27FC236}">
                <a16:creationId xmlns:a16="http://schemas.microsoft.com/office/drawing/2014/main" id="{2C7DA211-D3B2-AD45-2F76-ADD09878E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77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9" descr="than cho moi">
            <a:extLst>
              <a:ext uri="{FF2B5EF4-FFF2-40B4-BE49-F238E27FC236}">
                <a16:creationId xmlns:a16="http://schemas.microsoft.com/office/drawing/2014/main" id="{E49ACA5C-2BA7-8BA1-31C6-04E3E1BB6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71800"/>
            <a:ext cx="204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20" descr="dau cho moi">
            <a:extLst>
              <a:ext uri="{FF2B5EF4-FFF2-40B4-BE49-F238E27FC236}">
                <a16:creationId xmlns:a16="http://schemas.microsoft.com/office/drawing/2014/main" id="{5A5DA2B2-DABA-63F5-951D-519FA326D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52688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Picture 18" descr="bac gau cam mu">
            <a:extLst>
              <a:ext uri="{FF2B5EF4-FFF2-40B4-BE49-F238E27FC236}">
                <a16:creationId xmlns:a16="http://schemas.microsoft.com/office/drawing/2014/main" id="{0EBA9890-5967-9930-6ABF-FF170BA0C2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025" y="4572000"/>
            <a:ext cx="197802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u tho">
            <a:extLst>
              <a:ext uri="{FF2B5EF4-FFF2-40B4-BE49-F238E27FC236}">
                <a16:creationId xmlns:a16="http://schemas.microsoft.com/office/drawing/2014/main" id="{6E610A21-C2F2-40C9-48AB-BD3FFF4F6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449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9" dur="3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C 8.33333E-7 -7.40741E-7 0.09913 -0.01782 0.19826 -0.03565 " pathEditMode="relative" ptsTypes="aA">
                                      <p:cBhvr>
                                        <p:cTn id="13" dur="2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tho lai xe khong dau copy">
            <a:extLst>
              <a:ext uri="{FF2B5EF4-FFF2-40B4-BE49-F238E27FC236}">
                <a16:creationId xmlns:a16="http://schemas.microsoft.com/office/drawing/2014/main" id="{3FAB2F17-0B83-91AB-8074-BDE4D9C3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 descr="dau de">
            <a:extLst>
              <a:ext uri="{FF2B5EF4-FFF2-40B4-BE49-F238E27FC236}">
                <a16:creationId xmlns:a16="http://schemas.microsoft.com/office/drawing/2014/main" id="{CF31C224-0706-7A97-DB8B-78F86DC27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82913"/>
            <a:ext cx="1676400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than de">
            <a:extLst>
              <a:ext uri="{FF2B5EF4-FFF2-40B4-BE49-F238E27FC236}">
                <a16:creationId xmlns:a16="http://schemas.microsoft.com/office/drawing/2014/main" id="{EA20B655-300D-E6C3-F55D-1E55F083A2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200400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than lon">
            <a:extLst>
              <a:ext uri="{FF2B5EF4-FFF2-40B4-BE49-F238E27FC236}">
                <a16:creationId xmlns:a16="http://schemas.microsoft.com/office/drawing/2014/main" id="{87B7E52A-A0D5-49B7-B87A-4B8C8FC85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05200"/>
            <a:ext cx="1511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8" descr="dau lon">
            <a:extLst>
              <a:ext uri="{FF2B5EF4-FFF2-40B4-BE49-F238E27FC236}">
                <a16:creationId xmlns:a16="http://schemas.microsoft.com/office/drawing/2014/main" id="{37F5AD71-01FB-8FA4-0C02-C0AD68E06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048000"/>
            <a:ext cx="114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9" descr="khi khong dau duoi">
            <a:extLst>
              <a:ext uri="{FF2B5EF4-FFF2-40B4-BE49-F238E27FC236}">
                <a16:creationId xmlns:a16="http://schemas.microsoft.com/office/drawing/2014/main" id="{5C0EF54C-2390-8E9B-9524-55888282D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79763"/>
            <a:ext cx="1828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uoi khi">
            <a:extLst>
              <a:ext uri="{FF2B5EF4-FFF2-40B4-BE49-F238E27FC236}">
                <a16:creationId xmlns:a16="http://schemas.microsoft.com/office/drawing/2014/main" id="{17704BAD-7F7F-573F-819B-8B33B69DA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3017838"/>
            <a:ext cx="10541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1" descr="dau khi">
            <a:extLst>
              <a:ext uri="{FF2B5EF4-FFF2-40B4-BE49-F238E27FC236}">
                <a16:creationId xmlns:a16="http://schemas.microsoft.com/office/drawing/2014/main" id="{1B7BFCFF-96EB-F20A-2397-F6E885A3E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97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kien con">
            <a:extLst>
              <a:ext uri="{FF2B5EF4-FFF2-40B4-BE49-F238E27FC236}">
                <a16:creationId xmlns:a16="http://schemas.microsoft.com/office/drawing/2014/main" id="{3A493318-B7F2-A657-5CD3-455959549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77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3" descr="than cho moi">
            <a:extLst>
              <a:ext uri="{FF2B5EF4-FFF2-40B4-BE49-F238E27FC236}">
                <a16:creationId xmlns:a16="http://schemas.microsoft.com/office/drawing/2014/main" id="{9652B61D-E1A3-D144-A355-43EB920B5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971800"/>
            <a:ext cx="204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4" descr="dau cho moi">
            <a:extLst>
              <a:ext uri="{FF2B5EF4-FFF2-40B4-BE49-F238E27FC236}">
                <a16:creationId xmlns:a16="http://schemas.microsoft.com/office/drawing/2014/main" id="{9D76AE0E-C9E5-BC0D-D82C-451AA48B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2452688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dau tho">
            <a:extLst>
              <a:ext uri="{FF2B5EF4-FFF2-40B4-BE49-F238E27FC236}">
                <a16:creationId xmlns:a16="http://schemas.microsoft.com/office/drawing/2014/main" id="{D856AB69-A5BA-704A-681A-9BED95236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449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7" descr="than bac gau cam mu">
            <a:extLst>
              <a:ext uri="{FF2B5EF4-FFF2-40B4-BE49-F238E27FC236}">
                <a16:creationId xmlns:a16="http://schemas.microsoft.com/office/drawing/2014/main" id="{E975BEBC-6957-1306-D1BF-C7DDB8406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961">
            <a:off x="0" y="4572000"/>
            <a:ext cx="1811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dau gau cam mu">
            <a:extLst>
              <a:ext uri="{FF2B5EF4-FFF2-40B4-BE49-F238E27FC236}">
                <a16:creationId xmlns:a16="http://schemas.microsoft.com/office/drawing/2014/main" id="{EB9E908E-4B19-0085-4FB1-EA33FAA42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1710">
            <a:off x="190500" y="4157663"/>
            <a:ext cx="10287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9" dur="3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12" dur="2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ho lai xe khong dau copy">
            <a:extLst>
              <a:ext uri="{FF2B5EF4-FFF2-40B4-BE49-F238E27FC236}">
                <a16:creationId xmlns:a16="http://schemas.microsoft.com/office/drawing/2014/main" id="{7E222BFC-D015-84B3-D766-C088B03A6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than lon">
            <a:extLst>
              <a:ext uri="{FF2B5EF4-FFF2-40B4-BE49-F238E27FC236}">
                <a16:creationId xmlns:a16="http://schemas.microsoft.com/office/drawing/2014/main" id="{CACFF03A-5C3D-24A3-C584-5F88F75D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3505200"/>
            <a:ext cx="1511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dau lon">
            <a:extLst>
              <a:ext uri="{FF2B5EF4-FFF2-40B4-BE49-F238E27FC236}">
                <a16:creationId xmlns:a16="http://schemas.microsoft.com/office/drawing/2014/main" id="{C6B14B7B-809C-1B99-143A-5F9ED38B7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0"/>
            <a:ext cx="114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9" descr="khi khong dau duoi">
            <a:extLst>
              <a:ext uri="{FF2B5EF4-FFF2-40B4-BE49-F238E27FC236}">
                <a16:creationId xmlns:a16="http://schemas.microsoft.com/office/drawing/2014/main" id="{14678566-5DD4-3E66-8F27-66B45212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79763"/>
            <a:ext cx="1828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duoi khi">
            <a:extLst>
              <a:ext uri="{FF2B5EF4-FFF2-40B4-BE49-F238E27FC236}">
                <a16:creationId xmlns:a16="http://schemas.microsoft.com/office/drawing/2014/main" id="{F1A09063-6CC5-BCC5-E6D8-4807674D3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17838"/>
            <a:ext cx="10541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1" descr="dau khi">
            <a:extLst>
              <a:ext uri="{FF2B5EF4-FFF2-40B4-BE49-F238E27FC236}">
                <a16:creationId xmlns:a16="http://schemas.microsoft.com/office/drawing/2014/main" id="{33A31AE1-000B-9A00-2D3E-CD7BDBAE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97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2" descr="kien con">
            <a:extLst>
              <a:ext uri="{FF2B5EF4-FFF2-40B4-BE49-F238E27FC236}">
                <a16:creationId xmlns:a16="http://schemas.microsoft.com/office/drawing/2014/main" id="{0DD0D865-2E82-F3FE-8370-2B5A5D64D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77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3" descr="than cho moi">
            <a:extLst>
              <a:ext uri="{FF2B5EF4-FFF2-40B4-BE49-F238E27FC236}">
                <a16:creationId xmlns:a16="http://schemas.microsoft.com/office/drawing/2014/main" id="{0AC7FF0B-B7A0-2134-D734-EC3C2BA47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4575"/>
            <a:ext cx="204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4" descr="dau cho moi">
            <a:extLst>
              <a:ext uri="{FF2B5EF4-FFF2-40B4-BE49-F238E27FC236}">
                <a16:creationId xmlns:a16="http://schemas.microsoft.com/office/drawing/2014/main" id="{87EB3AD7-48E6-A8A1-F241-E3B392509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065463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 descr="dau tho">
            <a:extLst>
              <a:ext uri="{FF2B5EF4-FFF2-40B4-BE49-F238E27FC236}">
                <a16:creationId xmlns:a16="http://schemas.microsoft.com/office/drawing/2014/main" id="{6B9AB2F4-BC49-5897-3C7F-8219E440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449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6" descr="than de">
            <a:extLst>
              <a:ext uri="{FF2B5EF4-FFF2-40B4-BE49-F238E27FC236}">
                <a16:creationId xmlns:a16="http://schemas.microsoft.com/office/drawing/2014/main" id="{5CD738A1-13FC-1238-0ABD-42F1DA78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8900"/>
            <a:ext cx="1905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dau de">
            <a:extLst>
              <a:ext uri="{FF2B5EF4-FFF2-40B4-BE49-F238E27FC236}">
                <a16:creationId xmlns:a16="http://schemas.microsoft.com/office/drawing/2014/main" id="{EA04D01C-A8EC-AE34-D799-98685EA3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143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17" descr="than bac gau cam mu">
            <a:extLst>
              <a:ext uri="{FF2B5EF4-FFF2-40B4-BE49-F238E27FC236}">
                <a16:creationId xmlns:a16="http://schemas.microsoft.com/office/drawing/2014/main" id="{C98E2188-4114-F2D2-3E58-3D16561B4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961">
            <a:off x="0" y="4572000"/>
            <a:ext cx="1811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8" descr="dau gau cam mu">
            <a:extLst>
              <a:ext uri="{FF2B5EF4-FFF2-40B4-BE49-F238E27FC236}">
                <a16:creationId xmlns:a16="http://schemas.microsoft.com/office/drawing/2014/main" id="{EF672605-8492-AE2C-FEAE-FE53E2137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1710">
            <a:off x="190500" y="4157663"/>
            <a:ext cx="10287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6" dur="3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9" dur="2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2" dur="30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19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o lai xe khong dau copy">
            <a:extLst>
              <a:ext uri="{FF2B5EF4-FFF2-40B4-BE49-F238E27FC236}">
                <a16:creationId xmlns:a16="http://schemas.microsoft.com/office/drawing/2014/main" id="{5C638A42-7F27-23AD-26E9-EF9920C58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7" descr="khi khong dau duoi">
            <a:extLst>
              <a:ext uri="{FF2B5EF4-FFF2-40B4-BE49-F238E27FC236}">
                <a16:creationId xmlns:a16="http://schemas.microsoft.com/office/drawing/2014/main" id="{2356966A-22BC-6950-E3EE-400BC1427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79763"/>
            <a:ext cx="1828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duoi khi">
            <a:extLst>
              <a:ext uri="{FF2B5EF4-FFF2-40B4-BE49-F238E27FC236}">
                <a16:creationId xmlns:a16="http://schemas.microsoft.com/office/drawing/2014/main" id="{A38AF02D-F3D6-A36B-C018-A3658FEE7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17838"/>
            <a:ext cx="10541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dau khi">
            <a:extLst>
              <a:ext uri="{FF2B5EF4-FFF2-40B4-BE49-F238E27FC236}">
                <a16:creationId xmlns:a16="http://schemas.microsoft.com/office/drawing/2014/main" id="{ABD97542-3F5F-2B69-A31B-98BC1A32D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97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kien con">
            <a:extLst>
              <a:ext uri="{FF2B5EF4-FFF2-40B4-BE49-F238E27FC236}">
                <a16:creationId xmlns:a16="http://schemas.microsoft.com/office/drawing/2014/main" id="{02925378-5902-4433-AD4C-6803195F7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77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1" descr="than cho moi">
            <a:extLst>
              <a:ext uri="{FF2B5EF4-FFF2-40B4-BE49-F238E27FC236}">
                <a16:creationId xmlns:a16="http://schemas.microsoft.com/office/drawing/2014/main" id="{7151F193-C244-F1FD-3C57-A79F56BE5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4575"/>
            <a:ext cx="204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dau cho moi">
            <a:extLst>
              <a:ext uri="{FF2B5EF4-FFF2-40B4-BE49-F238E27FC236}">
                <a16:creationId xmlns:a16="http://schemas.microsoft.com/office/drawing/2014/main" id="{3E4EC935-DDCA-8357-7523-33EF392F9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065463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dau tho">
            <a:extLst>
              <a:ext uri="{FF2B5EF4-FFF2-40B4-BE49-F238E27FC236}">
                <a16:creationId xmlns:a16="http://schemas.microsoft.com/office/drawing/2014/main" id="{9C7B284E-4E56-D9B4-7F6C-6DD434B92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449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4" descr="than de">
            <a:extLst>
              <a:ext uri="{FF2B5EF4-FFF2-40B4-BE49-F238E27FC236}">
                <a16:creationId xmlns:a16="http://schemas.microsoft.com/office/drawing/2014/main" id="{5216A366-E76F-F545-BA48-BA8BAA92D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8900"/>
            <a:ext cx="1905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dau de">
            <a:extLst>
              <a:ext uri="{FF2B5EF4-FFF2-40B4-BE49-F238E27FC236}">
                <a16:creationId xmlns:a16="http://schemas.microsoft.com/office/drawing/2014/main" id="{68574323-FDD4-CFA8-A58A-7F38E9F26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143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6" descr="than bac gau cam mu">
            <a:extLst>
              <a:ext uri="{FF2B5EF4-FFF2-40B4-BE49-F238E27FC236}">
                <a16:creationId xmlns:a16="http://schemas.microsoft.com/office/drawing/2014/main" id="{F5C3F6C3-4DB4-3D2A-3664-8594FF13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961">
            <a:off x="0" y="4572000"/>
            <a:ext cx="1811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dau gau cam mu">
            <a:extLst>
              <a:ext uri="{FF2B5EF4-FFF2-40B4-BE49-F238E27FC236}">
                <a16:creationId xmlns:a16="http://schemas.microsoft.com/office/drawing/2014/main" id="{E4090E21-874A-3B73-2656-FD4BD12FD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1710">
            <a:off x="190500" y="4157663"/>
            <a:ext cx="10287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8" descr="than lon dung">
            <a:extLst>
              <a:ext uri="{FF2B5EF4-FFF2-40B4-BE49-F238E27FC236}">
                <a16:creationId xmlns:a16="http://schemas.microsoft.com/office/drawing/2014/main" id="{96FE22FC-98D8-19D7-90FE-039E96F5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7" name="Picture 19" descr="dau lon dung">
            <a:extLst>
              <a:ext uri="{FF2B5EF4-FFF2-40B4-BE49-F238E27FC236}">
                <a16:creationId xmlns:a16="http://schemas.microsoft.com/office/drawing/2014/main" id="{C242BB8A-C356-E72D-9718-B1BD489E5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490913"/>
            <a:ext cx="990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6" dur="3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9" dur="2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2" dur="3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4046E-6 C 8.33333E-7 -1.04046E-6 -0.00087 0.00971 -0.00156 0.01966 " pathEditMode="relative" ptsTypes="aA">
                                      <p:cBhvr>
                                        <p:cTn id="15" dur="3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8" dur="3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21" dur="3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8208E-6 C -2.77778E-7 -4.68208E-6 -2.77778E-7 0.00763 -2.77778E-7 0.01526 " pathEditMode="relative" ptsTypes="aA">
                                      <p:cBhvr>
                                        <p:cTn id="24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tho lai xe khong dau copy">
            <a:extLst>
              <a:ext uri="{FF2B5EF4-FFF2-40B4-BE49-F238E27FC236}">
                <a16:creationId xmlns:a16="http://schemas.microsoft.com/office/drawing/2014/main" id="{3087BE71-D31D-5CDF-913A-7EC91F5B7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khi khong dau duoi">
            <a:extLst>
              <a:ext uri="{FF2B5EF4-FFF2-40B4-BE49-F238E27FC236}">
                <a16:creationId xmlns:a16="http://schemas.microsoft.com/office/drawing/2014/main" id="{C26B1A46-F56C-5B41-F67E-8326FE2E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179763"/>
            <a:ext cx="1828800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6" descr="duoi khi">
            <a:extLst>
              <a:ext uri="{FF2B5EF4-FFF2-40B4-BE49-F238E27FC236}">
                <a16:creationId xmlns:a16="http://schemas.microsoft.com/office/drawing/2014/main" id="{251961EF-E680-D3D8-086C-B0BB7D0DC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17838"/>
            <a:ext cx="1054100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 descr="dau khi">
            <a:extLst>
              <a:ext uri="{FF2B5EF4-FFF2-40B4-BE49-F238E27FC236}">
                <a16:creationId xmlns:a16="http://schemas.microsoft.com/office/drawing/2014/main" id="{BE1294DA-551A-25FB-3F03-F51488B69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797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8" descr="kien con">
            <a:extLst>
              <a:ext uri="{FF2B5EF4-FFF2-40B4-BE49-F238E27FC236}">
                <a16:creationId xmlns:a16="http://schemas.microsoft.com/office/drawing/2014/main" id="{B0D1037F-74BF-0A65-2018-C31492627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47775"/>
            <a:ext cx="17526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9" descr="than cho moi">
            <a:extLst>
              <a:ext uri="{FF2B5EF4-FFF2-40B4-BE49-F238E27FC236}">
                <a16:creationId xmlns:a16="http://schemas.microsoft.com/office/drawing/2014/main" id="{007A4D73-386A-7015-636F-3F7F1BC87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84575"/>
            <a:ext cx="204311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dau cho moi">
            <a:extLst>
              <a:ext uri="{FF2B5EF4-FFF2-40B4-BE49-F238E27FC236}">
                <a16:creationId xmlns:a16="http://schemas.microsoft.com/office/drawing/2014/main" id="{4E61C28A-50BC-34F3-C07C-02AD077BC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065463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 descr="dau tho">
            <a:extLst>
              <a:ext uri="{FF2B5EF4-FFF2-40B4-BE49-F238E27FC236}">
                <a16:creationId xmlns:a16="http://schemas.microsoft.com/office/drawing/2014/main" id="{F32EE0B5-24AB-748D-2004-D84FB2455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36449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 descr="than de">
            <a:extLst>
              <a:ext uri="{FF2B5EF4-FFF2-40B4-BE49-F238E27FC236}">
                <a16:creationId xmlns:a16="http://schemas.microsoft.com/office/drawing/2014/main" id="{3DAF0ED8-08DB-266C-EF87-B84C41229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98900"/>
            <a:ext cx="19050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 descr="dau de">
            <a:extLst>
              <a:ext uri="{FF2B5EF4-FFF2-40B4-BE49-F238E27FC236}">
                <a16:creationId xmlns:a16="http://schemas.microsoft.com/office/drawing/2014/main" id="{5361C873-96F3-8060-C583-C28E8E314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57600"/>
            <a:ext cx="11430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4" descr="than bac gau cam mu">
            <a:extLst>
              <a:ext uri="{FF2B5EF4-FFF2-40B4-BE49-F238E27FC236}">
                <a16:creationId xmlns:a16="http://schemas.microsoft.com/office/drawing/2014/main" id="{EB807C49-1B8B-95DE-9A9F-EA18F2500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35961">
            <a:off x="0" y="4572000"/>
            <a:ext cx="181133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5" descr="dau gau cam mu">
            <a:extLst>
              <a:ext uri="{FF2B5EF4-FFF2-40B4-BE49-F238E27FC236}">
                <a16:creationId xmlns:a16="http://schemas.microsoft.com/office/drawing/2014/main" id="{0D14806E-C95C-CF1D-7E4F-2DD8A144E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1710">
            <a:off x="190500" y="4157663"/>
            <a:ext cx="10287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16" descr="than lon dung">
            <a:extLst>
              <a:ext uri="{FF2B5EF4-FFF2-40B4-BE49-F238E27FC236}">
                <a16:creationId xmlns:a16="http://schemas.microsoft.com/office/drawing/2014/main" id="{1E96565B-97E0-617A-7DDF-2E8314506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48088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17" descr="dau lon dung">
            <a:extLst>
              <a:ext uri="{FF2B5EF4-FFF2-40B4-BE49-F238E27FC236}">
                <a16:creationId xmlns:a16="http://schemas.microsoft.com/office/drawing/2014/main" id="{4255D449-AA25-550A-DF99-93F65E4D7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888" y="3490913"/>
            <a:ext cx="990600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6" dur="3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-7.16763E-6 C 7.5E-6 -7.16763E-6 0.0106 -0.00116 0.02136 -0.00232 " pathEditMode="relative" ptsTypes="aA">
                                      <p:cBhvr>
                                        <p:cTn id="9" dur="20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12" dur="3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04046E-6 C 8.33333E-7 -1.04046E-6 -0.00087 0.00971 -0.00156 0.01966 " pathEditMode="relative" ptsTypes="aA">
                                      <p:cBhvr>
                                        <p:cTn id="15" dur="3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8" dur="3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6.41618E-6 C 1.94444E-6 -6.41618E-6 1.94444E-6 0.00878 1.94444E-6 0.01757 " pathEditMode="relative" ptsTypes="aA">
                                      <p:cBhvr>
                                        <p:cTn id="21" dur="3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68208E-6 C -2.77778E-7 -4.68208E-6 -2.77778E-7 0.00763 -2.77778E-7 0.01526 " pathEditMode="relative" ptsTypes="aA">
                                      <p:cBhvr>
                                        <p:cTn id="2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91 -2.65896E-6 C -0.03091 0.00023 -0.0342 0.17018 -0.0375 0.34058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170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tho lai xe khong dau copy">
            <a:extLst>
              <a:ext uri="{FF2B5EF4-FFF2-40B4-BE49-F238E27FC236}">
                <a16:creationId xmlns:a16="http://schemas.microsoft.com/office/drawing/2014/main" id="{47D92BD4-EA50-12F4-461F-C7A6D2BBE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than de">
            <a:extLst>
              <a:ext uri="{FF2B5EF4-FFF2-40B4-BE49-F238E27FC236}">
                <a16:creationId xmlns:a16="http://schemas.microsoft.com/office/drawing/2014/main" id="{B490006E-67D4-62B1-ED44-D76734798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76600"/>
            <a:ext cx="2273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dau de">
            <a:extLst>
              <a:ext uri="{FF2B5EF4-FFF2-40B4-BE49-F238E27FC236}">
                <a16:creationId xmlns:a16="http://schemas.microsoft.com/office/drawing/2014/main" id="{CDECDBB2-3362-D323-3CE6-B1A367E18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048000"/>
            <a:ext cx="16764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than lon">
            <a:extLst>
              <a:ext uri="{FF2B5EF4-FFF2-40B4-BE49-F238E27FC236}">
                <a16:creationId xmlns:a16="http://schemas.microsoft.com/office/drawing/2014/main" id="{C870F772-B191-981A-FE38-2C647D688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00400"/>
            <a:ext cx="15113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dau lon">
            <a:extLst>
              <a:ext uri="{FF2B5EF4-FFF2-40B4-BE49-F238E27FC236}">
                <a16:creationId xmlns:a16="http://schemas.microsoft.com/office/drawing/2014/main" id="{4691EFD9-A0A8-DE7A-3677-60C0AC1A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743200"/>
            <a:ext cx="11430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khi khong dau duoi">
            <a:extLst>
              <a:ext uri="{FF2B5EF4-FFF2-40B4-BE49-F238E27FC236}">
                <a16:creationId xmlns:a16="http://schemas.microsoft.com/office/drawing/2014/main" id="{04EC04A9-E5F8-0E90-8928-B811608CB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3243263"/>
            <a:ext cx="14668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duoi khi">
            <a:extLst>
              <a:ext uri="{FF2B5EF4-FFF2-40B4-BE49-F238E27FC236}">
                <a16:creationId xmlns:a16="http://schemas.microsoft.com/office/drawing/2014/main" id="{BF07C7E5-6C9C-4261-B11A-DDC4A3F11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105150"/>
            <a:ext cx="105410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dau khi">
            <a:extLst>
              <a:ext uri="{FF2B5EF4-FFF2-40B4-BE49-F238E27FC236}">
                <a16:creationId xmlns:a16="http://schemas.microsoft.com/office/drawing/2014/main" id="{CC746627-41F7-D9EF-B3AB-D7FBE79F8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90863"/>
            <a:ext cx="6858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0" descr="than gau">
            <a:extLst>
              <a:ext uri="{FF2B5EF4-FFF2-40B4-BE49-F238E27FC236}">
                <a16:creationId xmlns:a16="http://schemas.microsoft.com/office/drawing/2014/main" id="{BAF1C001-5F7C-097E-2F92-215686A34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667000"/>
            <a:ext cx="1497012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dau gau cam mu">
            <a:extLst>
              <a:ext uri="{FF2B5EF4-FFF2-40B4-BE49-F238E27FC236}">
                <a16:creationId xmlns:a16="http://schemas.microsoft.com/office/drawing/2014/main" id="{ED8A48E9-DEB3-75DB-454F-2281457A4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990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2" descr="kien con">
            <a:extLst>
              <a:ext uri="{FF2B5EF4-FFF2-40B4-BE49-F238E27FC236}">
                <a16:creationId xmlns:a16="http://schemas.microsoft.com/office/drawing/2014/main" id="{79D09425-3890-A471-4B1A-DD006965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72707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dau tho">
            <a:extLst>
              <a:ext uri="{FF2B5EF4-FFF2-40B4-BE49-F238E27FC236}">
                <a16:creationId xmlns:a16="http://schemas.microsoft.com/office/drawing/2014/main" id="{B8519C88-F590-A4E2-8C04-534C2DA29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581400"/>
            <a:ext cx="1778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23" descr="than cho moi">
            <a:extLst>
              <a:ext uri="{FF2B5EF4-FFF2-40B4-BE49-F238E27FC236}">
                <a16:creationId xmlns:a16="http://schemas.microsoft.com/office/drawing/2014/main" id="{3684B599-DABA-5121-4A07-4B8771BF2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88" y="2667000"/>
            <a:ext cx="20431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dau cho moi">
            <a:extLst>
              <a:ext uri="{FF2B5EF4-FFF2-40B4-BE49-F238E27FC236}">
                <a16:creationId xmlns:a16="http://schemas.microsoft.com/office/drawing/2014/main" id="{A6F7FC24-D124-DA57-7C3B-734492D58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2176463"/>
            <a:ext cx="1295400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6.47549E-8 C -0.00712 -6.47549E-8 -0.01424 -6.47549E-8 -0.01702 -6.47549E-8 " pathEditMode="relative" ptsTypes="aA">
                                      <p:cBhvr>
                                        <p:cTn id="6" dur="3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7.9371E-6 C -4.16667E-6 7.9371E-6 0.01076 7.9371E-6 0.02153 7.9371E-6 " pathEditMode="relative" ptsTypes="aA">
                                      <p:cBhvr>
                                        <p:cTn id="9" dur="5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0.00255 C 0.00798 0.00255 -0.00122 0.00255 -0.01042 0.002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7567E-6 C 2.5E-6 2.27567E-6 -0.00851 2.27567E-6 -0.01701 2.27567E-6 " pathEditMode="relative" ptsTypes="aA">
                                      <p:cBhvr>
                                        <p:cTn id="15" dur="3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C -1.11111E-6 -4.81481E-6 -0.00087 -0.00856 -0.00156 -0.01713 " pathEditMode="relative" ptsTypes="aA">
                                      <p:cBhvr>
                                        <p:cTn id="18" dur="3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0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C -8.33333E-7 -2.59259E-6 0.01215 -2.59259E-6 0.02431 -2.59259E-6 " pathEditMode="relative" ptsTypes="aA">
                                      <p:cBhvr>
                                        <p:cTn id="21" dur="30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3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42775E-6 C -5.55556E-7 -2.42775E-6 -5.55556E-7 0.01087 -5.55556E-7 0.02173 " pathEditMode="relative" ptsTypes="aA">
                                      <p:cBhvr>
                                        <p:cTn id="24" dur="30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3&quot;/&gt;&lt;/object&gt;&lt;object type=&quot;3&quot; unique_id=&quot;10005&quot;&gt;&lt;property id=&quot;20148&quot; value=&quot;5&quot;/&gt;&lt;property id=&quot;20300&quot; value=&quot;Slide 2&quot;/&gt;&lt;property id=&quot;20307&quot; value=&quot;264&quot;/&gt;&lt;/object&gt;&lt;object type=&quot;3&quot; unique_id=&quot;10006&quot;&gt;&lt;property id=&quot;20148&quot; value=&quot;5&quot;/&gt;&lt;property id=&quot;20300&quot; value=&quot;Slide 3&quot;/&gt;&lt;property id=&quot;20307&quot; value=&quot;257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5&quot;/&gt;&lt;property id=&quot;20307&quot; value=&quot;266&quot;/&gt;&lt;/object&gt;&lt;object type=&quot;3&quot; unique_id=&quot;10009&quot;&gt;&lt;property id=&quot;20148&quot; value=&quot;5&quot;/&gt;&lt;property id=&quot;20300&quot; value=&quot;Slide 6&quot;/&gt;&lt;property id=&quot;20307&quot; value=&quot;267&quot;/&gt;&lt;/object&gt;&lt;object type=&quot;3&quot; unique_id=&quot;10010&quot;&gt;&lt;property id=&quot;20148&quot; value=&quot;5&quot;/&gt;&lt;property id=&quot;20300&quot; value=&quot;Slide 7&quot;/&gt;&lt;property id=&quot;20307&quot; value=&quot;268&quot;/&gt;&lt;/object&gt;&lt;object type=&quot;3&quot; unique_id=&quot;10011&quot;&gt;&lt;property id=&quot;20148&quot; value=&quot;5&quot;/&gt;&lt;property id=&quot;20300&quot; value=&quot;Slide 8&quot;/&gt;&lt;property id=&quot;20307&quot; value=&quot;269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 - &amp;quot;KiÕn con ®i « t«&amp;quot;&quot;/&gt;&lt;property id=&quot;20307&quot; value=&quot;270&quot;/&gt;&lt;/object&gt;&lt;object type=&quot;3&quot; unique_id=&quot;10014&quot;&gt;&lt;property id=&quot;20148&quot; value=&quot;5&quot;/&gt;&lt;property id=&quot;20300&quot; value=&quot;Slide 11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105</Words>
  <Application>Microsoft Office PowerPoint</Application>
  <PresentationFormat>On-screen Show (4:3)</PresentationFormat>
  <Paragraphs>8</Paragraphs>
  <Slides>11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.VnAvant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KiÕn con ®i « t«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Thị Thu Hương Đào</cp:lastModifiedBy>
  <cp:revision>31</cp:revision>
  <dcterms:created xsi:type="dcterms:W3CDTF">2004-12-31T20:22:02Z</dcterms:created>
  <dcterms:modified xsi:type="dcterms:W3CDTF">2024-11-11T16:21:18Z</dcterms:modified>
</cp:coreProperties>
</file>