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0" r:id="rId2"/>
    <p:sldId id="348" r:id="rId3"/>
    <p:sldId id="344" r:id="rId4"/>
    <p:sldId id="346" r:id="rId5"/>
    <p:sldId id="349" r:id="rId6"/>
    <p:sldId id="345" r:id="rId7"/>
    <p:sldId id="347" r:id="rId8"/>
    <p:sldId id="350" r:id="rId9"/>
    <p:sldId id="335" r:id="rId10"/>
    <p:sldId id="343" r:id="rId11"/>
    <p:sldId id="311" r:id="rId12"/>
    <p:sldId id="336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66"/>
    <a:srgbClr val="3333CC"/>
    <a:srgbClr val="660066"/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3" autoAdjust="0"/>
    <p:restoredTop sz="94660"/>
  </p:normalViewPr>
  <p:slideViewPr>
    <p:cSldViewPr showGuides="1">
      <p:cViewPr varScale="1">
        <p:scale>
          <a:sx n="97" d="100"/>
          <a:sy n="97" d="100"/>
        </p:scale>
        <p:origin x="13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19039C3-A746-EA7E-0207-37DF78ED37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5606738-A6FD-5535-5DC0-7482EA4C8C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7FC35E4-FA1B-D946-6B01-39F253D9C93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1F9423D-5444-0B2D-6FE1-DA64213E507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9E33FCA-8CBE-44AE-3A3B-4F21AE44AB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33868684-7407-D208-B92C-CF96981B6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94F15F6-F4D4-4CA3-831D-0165E97C43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A953-200F-92C7-EE6F-CCA975CB4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35494-866A-1EB8-1C45-934A03411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03511-4546-0831-32E2-1CFE68EF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4F88-D2B9-1D99-49C1-54974579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CD8A-EEA7-202D-4AE7-CDD27411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58C1-685A-4ECA-843B-4D2CFF460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ACC4-A6DA-6E7F-1290-2D2463D1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A19CF-256D-0C62-DD4A-80594B10E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0C67-E5A8-40F6-84E4-CA443E49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CC91-0EA9-B11F-ABC1-8727F7E9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9285-F09C-7B9C-2D14-D58478BD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DB30-4A2E-4DD8-8E07-404FAF696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E343A-D24C-201B-4657-B79F7B205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06185-6B8C-AE73-ED57-6C134B4FF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CFEE9-6889-12D5-6FCF-287CC45D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FA5C-6AEF-CAAE-0BC7-7FB4B258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63F2C-B581-18AF-CA6C-6408FBBE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28959-DD14-4BFA-9614-491CFB3A2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6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FF854B-45D3-E9CD-42B8-10C900D7C92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BDCEA-E383-EF6D-179B-F1D4C827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95CD5-9F96-8F57-6B66-0E595018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B9C7F-21EB-1A68-65E4-36716DD4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6AFD6-967D-4232-B7E6-D074CFF97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1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B19-5017-3063-7451-35F679D0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F113-E45F-65DA-BA9B-1B3B6194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CF6F-5969-D24D-2066-1FE7D6CA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7C0D7-8C3C-FF62-A89C-E82290B8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9B72-0C58-F90F-40F7-16D22652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83A3-A0CA-4C5A-851E-5B4144F29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22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B4D5-73A1-3BF0-F068-7D7EBDA1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27ACB-C8FB-DA11-4027-FA11AC02E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67D9A-C1CD-A87C-888F-1D37C8C1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41BA8-AF9F-7EEC-3A73-DFA5F80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F4F0-59CD-B40C-2109-4140058D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DB81-4B61-470F-9069-CA2F1D6FB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B86A-892A-7442-3667-7C783E08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BD6-38FA-0069-DC4F-F22231C93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D34B9-4453-BBFE-7124-7040336C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2663A-BB1D-3CE5-1FD9-E7381278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A29A-C1F4-08EE-EC26-8AE98390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C9F2E-582A-4DE4-3927-DA4F09DE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58AAC-1399-4C0B-90CD-8E9365A61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756F-6DE8-778F-F73D-C1BC8E19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2EFA1-7FE5-8A48-0016-E591DFD0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ACB17-84E6-FD28-E9BE-15D9B686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75D3B-9BAF-EEE1-2712-1E66A96C9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7BA0-2F56-055E-4C25-0CA6EFCDF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71B2C-EF88-A498-0861-12A3C4D5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C926-A6CF-DC97-8642-7AD0ECD9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E1820-CBBD-8F50-45A1-1EC5CB75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6E6D4-F0C9-4C99-9CE1-5B17DB446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D967-CB99-6C90-835A-A92AD9DC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3673B-2903-60D2-611A-B5865391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7D7CB-BB8A-601D-F5A8-149A59C2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82827-866A-CFD2-5E6A-84CF4EFF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D684D-E38F-4BC4-84E2-1482BE69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43C3F-8596-C727-8536-E97A7F85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6A92D-8B3A-57AE-EB29-C2771213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B536-13E6-70C2-4C1F-9AD566F2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A0E9-0AEA-44D4-B039-5B14CE985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2227-CD9E-BDC1-6F0F-3C93BAB7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1F29-C2C6-29E4-2278-52FF9731C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C58D4-A5C2-164A-7C14-1AFF9CF19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0076E-78EE-C4CC-2CD2-D8B98239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65C5A-1DA8-3FE5-B3A3-4229535E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39247-FA1B-1B97-5E95-2A81D30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7ECE-B50F-4455-AF7E-37DE0E0EA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08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D1E5-1B7F-856F-D774-27AD2E3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5DD26-053A-A309-4FCB-B23CFFBEA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EC89D-E823-5267-F4DA-7B61424B1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E4F01-B944-11B2-F43C-1663D665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96B8-FCEB-4310-D8D9-FFF7EC01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5D96-4051-11B0-CA71-5814C0B6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CB01-1FB3-4DD9-A678-A6628DA8E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6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F364DB-8C79-9D14-527D-29DFAEEA6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3C2123-D8D6-7130-3C61-498E6BF53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6827CB-369B-C89C-4DAE-C9CF7B1E92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97E22D-F21B-C59E-A691-30B9114A2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802840-4C96-0348-687B-3E53EEC073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493BB3D-8E38-4811-A980-8203E8D50D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istrator\Desktop\VK\25%20Trong%20com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8F7819F-6F14-B687-5A83-D43BF5CAFE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>
                <a:latin typeface=".VnTime" panose="020B7200000000000000" pitchFamily="34" charset="0"/>
              </a:rPr>
              <a:t>Cao thi</a:t>
            </a:r>
          </a:p>
        </p:txBody>
      </p:sp>
      <p:pic>
        <p:nvPicPr>
          <p:cNvPr id="10242" name="Picture 1" descr="D:\dung\mau1\Children_Day_vector_wallpaper_168016a.jpg">
            <a:extLst>
              <a:ext uri="{FF2B5EF4-FFF2-40B4-BE49-F238E27FC236}">
                <a16:creationId xmlns:a16="http://schemas.microsoft.com/office/drawing/2014/main" id="{825D2865-01FA-D1E5-2C82-E65AD7F26205}"/>
              </a:ext>
            </a:extLst>
          </p:cNvPr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8" name="WordArt 6">
            <a:extLst>
              <a:ext uri="{FF2B5EF4-FFF2-40B4-BE49-F238E27FC236}">
                <a16:creationId xmlns:a16="http://schemas.microsoft.com/office/drawing/2014/main" id="{7A61BDE5-C561-B4EA-7008-614A92B6B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810000"/>
            <a:ext cx="59721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KPKH: Trò chuyện về chú bộ đội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3C3E1A5-764F-84C4-61C7-9C6E3CB63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A38B7973-CAC8-BC60-912B-5587155EE9B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"/>
            <a:ext cx="3886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0" name="Text Box 6">
            <a:extLst>
              <a:ext uri="{FF2B5EF4-FFF2-40B4-BE49-F238E27FC236}">
                <a16:creationId xmlns:a16="http://schemas.microsoft.com/office/drawing/2014/main" id="{960D017C-0468-F496-A1E5-786F046F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962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Bé ®éi biªn phßng</a:t>
            </a:r>
            <a:endParaRPr lang="vi-VN" altLang="en-US" sz="6000" b="1"/>
          </a:p>
        </p:txBody>
      </p:sp>
      <p:pic>
        <p:nvPicPr>
          <p:cNvPr id="123912" name="Picture 8">
            <a:extLst>
              <a:ext uri="{FF2B5EF4-FFF2-40B4-BE49-F238E27FC236}">
                <a16:creationId xmlns:a16="http://schemas.microsoft.com/office/drawing/2014/main" id="{C5A6B902-4E3D-4289-0D8B-0A355AEF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3" name="Picture 9">
            <a:extLst>
              <a:ext uri="{FF2B5EF4-FFF2-40B4-BE49-F238E27FC236}">
                <a16:creationId xmlns:a16="http://schemas.microsoft.com/office/drawing/2014/main" id="{9CB95991-8639-4136-2AA1-0D5077D1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267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4" name="Picture 10">
            <a:extLst>
              <a:ext uri="{FF2B5EF4-FFF2-40B4-BE49-F238E27FC236}">
                <a16:creationId xmlns:a16="http://schemas.microsoft.com/office/drawing/2014/main" id="{DC83ADA2-4CEB-CA37-6F6F-B321F5F6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>
            <a:extLst>
              <a:ext uri="{FF2B5EF4-FFF2-40B4-BE49-F238E27FC236}">
                <a16:creationId xmlns:a16="http://schemas.microsoft.com/office/drawing/2014/main" id="{075E6A34-A642-115A-CBDE-2CE05A87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>
            <a:extLst>
              <a:ext uri="{FF2B5EF4-FFF2-40B4-BE49-F238E27FC236}">
                <a16:creationId xmlns:a16="http://schemas.microsoft.com/office/drawing/2014/main" id="{C5DDC63C-DD65-5DD2-D1CF-2C259CDA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4196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4" name="Picture 12">
            <a:extLst>
              <a:ext uri="{FF2B5EF4-FFF2-40B4-BE49-F238E27FC236}">
                <a16:creationId xmlns:a16="http://schemas.microsoft.com/office/drawing/2014/main" id="{08D2F22A-E915-9036-26D2-7CA11082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5" name="Picture 13">
            <a:extLst>
              <a:ext uri="{FF2B5EF4-FFF2-40B4-BE49-F238E27FC236}">
                <a16:creationId xmlns:a16="http://schemas.microsoft.com/office/drawing/2014/main" id="{77593D28-1F8D-E311-8F50-04E9948A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343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9" name="Text Box 17">
            <a:extLst>
              <a:ext uri="{FF2B5EF4-FFF2-40B4-BE49-F238E27FC236}">
                <a16:creationId xmlns:a16="http://schemas.microsoft.com/office/drawing/2014/main" id="{1D1DCBA5-A8DD-BE2E-ECB3-086DDD6F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962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Bé ®éi biªn phßng</a:t>
            </a:r>
            <a:endParaRPr lang="vi-VN" altLang="en-US" sz="6000" b="1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0" name="Picture 8">
            <a:extLst>
              <a:ext uri="{FF2B5EF4-FFF2-40B4-BE49-F238E27FC236}">
                <a16:creationId xmlns:a16="http://schemas.microsoft.com/office/drawing/2014/main" id="{5699478B-58D0-1718-EA9F-1278E6B7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3" name="Picture 11">
            <a:extLst>
              <a:ext uri="{FF2B5EF4-FFF2-40B4-BE49-F238E27FC236}">
                <a16:creationId xmlns:a16="http://schemas.microsoft.com/office/drawing/2014/main" id="{52A02F77-9892-D4B4-27FE-CE1681A3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343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>
            <a:extLst>
              <a:ext uri="{FF2B5EF4-FFF2-40B4-BE49-F238E27FC236}">
                <a16:creationId xmlns:a16="http://schemas.microsoft.com/office/drawing/2014/main" id="{9C51A409-33F7-51D2-F85F-5D1D0095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038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5" name="Picture 13">
            <a:extLst>
              <a:ext uri="{FF2B5EF4-FFF2-40B4-BE49-F238E27FC236}">
                <a16:creationId xmlns:a16="http://schemas.microsoft.com/office/drawing/2014/main" id="{84EA5663-4245-F0E6-4119-627BA435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419600" cy="3200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15726" name="Text Box 14">
            <a:extLst>
              <a:ext uri="{FF2B5EF4-FFF2-40B4-BE49-F238E27FC236}">
                <a16:creationId xmlns:a16="http://schemas.microsoft.com/office/drawing/2014/main" id="{22BD7ADF-929B-8274-BB95-AA1873FB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354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3399"/>
                </a:solidFill>
              </a:rPr>
              <a:t>Bé ®éi ph¸o binh</a:t>
            </a:r>
            <a:endParaRPr lang="vi-VN" altLang="en-US" sz="3200" b="1">
              <a:solidFill>
                <a:srgbClr val="FF3399"/>
              </a:solidFill>
            </a:endParaRPr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6C55812B-8358-3F86-FB9E-F58704A3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851525"/>
            <a:ext cx="6750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H×nh ¶nh më réng</a:t>
            </a:r>
            <a:endParaRPr lang="vi-VN" altLang="en-US" sz="6000" b="1"/>
          </a:p>
        </p:txBody>
      </p:sp>
      <p:sp>
        <p:nvSpPr>
          <p:cNvPr id="115730" name="Text Box 18">
            <a:extLst>
              <a:ext uri="{FF2B5EF4-FFF2-40B4-BE49-F238E27FC236}">
                <a16:creationId xmlns:a16="http://schemas.microsoft.com/office/drawing/2014/main" id="{2FCE0537-3B9A-966B-804C-E9CA59AD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3883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Bé ®éi t¨ng thiÕt gi¸p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115731" name="Text Box 19">
            <a:extLst>
              <a:ext uri="{FF2B5EF4-FFF2-40B4-BE49-F238E27FC236}">
                <a16:creationId xmlns:a16="http://schemas.microsoft.com/office/drawing/2014/main" id="{78D666D5-8DAB-B651-BC67-47ED80CD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71800"/>
            <a:ext cx="422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Bé ®éi th«ng tin liªn l¹c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115733" name="Text Box 21">
            <a:extLst>
              <a:ext uri="{FF2B5EF4-FFF2-40B4-BE49-F238E27FC236}">
                <a16:creationId xmlns:a16="http://schemas.microsoft.com/office/drawing/2014/main" id="{07B3F7C9-AF72-ABC4-8252-32AD9E955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5410200"/>
            <a:ext cx="453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66"/>
                </a:solidFill>
              </a:rPr>
              <a:t>B§ phßng kh«ng kh«ng qu©n</a:t>
            </a:r>
            <a:endParaRPr lang="vi-VN" altLang="en-US" sz="2400" b="1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̉nh 9" descr="5bwallcoocom5dwebjongilrc3.jpg">
            <a:extLst>
              <a:ext uri="{FF2B5EF4-FFF2-40B4-BE49-F238E27FC236}">
                <a16:creationId xmlns:a16="http://schemas.microsoft.com/office/drawing/2014/main" id="{409D9C32-8B9E-F096-5ABC-B2A8D5398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êu đề 1">
            <a:extLst>
              <a:ext uri="{FF2B5EF4-FFF2-40B4-BE49-F238E27FC236}">
                <a16:creationId xmlns:a16="http://schemas.microsoft.com/office/drawing/2014/main" id="{349431E7-CA26-F3B0-B1D7-EEE17F3BD174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8153400" cy="11128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25 Trong com.mp3">
            <a:hlinkClick r:id="" action="ppaction://media"/>
            <a:extLst>
              <a:ext uri="{FF2B5EF4-FFF2-40B4-BE49-F238E27FC236}">
                <a16:creationId xmlns:a16="http://schemas.microsoft.com/office/drawing/2014/main" id="{74FBBCD0-1675-4C58-8ECF-CB658CEA7A3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êu đề 1">
            <a:extLst>
              <a:ext uri="{FF2B5EF4-FFF2-40B4-BE49-F238E27FC236}">
                <a16:creationId xmlns:a16="http://schemas.microsoft.com/office/drawing/2014/main" id="{B229A73E-C90A-A0D9-6EAE-10B5C7C471C6}"/>
              </a:ext>
            </a:extLst>
          </p:cNvPr>
          <p:cNvSpPr txBox="1">
            <a:spLocks/>
          </p:cNvSpPr>
          <p:nvPr/>
        </p:nvSpPr>
        <p:spPr>
          <a:xfrm>
            <a:off x="746125" y="228600"/>
            <a:ext cx="79565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 sz="34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2774" name="Picture 5" descr="D:\dung\DongVatHoatHinh\juggling-seal.gif">
            <a:extLst>
              <a:ext uri="{FF2B5EF4-FFF2-40B4-BE49-F238E27FC236}">
                <a16:creationId xmlns:a16="http://schemas.microsoft.com/office/drawing/2014/main" id="{E915F8EC-4A60-95E2-7CBE-2EE61A605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4114800"/>
            <a:ext cx="20193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D:\dung\DongVatHoatHinh\mice-with-flowers.gif">
            <a:extLst>
              <a:ext uri="{FF2B5EF4-FFF2-40B4-BE49-F238E27FC236}">
                <a16:creationId xmlns:a16="http://schemas.microsoft.com/office/drawing/2014/main" id="{EA626BF7-5D2F-8B50-CA94-FB8608198C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381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>
            <a:extLst>
              <a:ext uri="{FF2B5EF4-FFF2-40B4-BE49-F238E27FC236}">
                <a16:creationId xmlns:a16="http://schemas.microsoft.com/office/drawing/2014/main" id="{2FE395D6-91BC-BAFD-B3A8-9D24092E2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8229600" cy="12954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XIN CHÂN THÀNH CẢM ƠN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pic>
        <p:nvPicPr>
          <p:cNvPr id="32779" name="Picture 11">
            <a:extLst>
              <a:ext uri="{FF2B5EF4-FFF2-40B4-BE49-F238E27FC236}">
                <a16:creationId xmlns:a16="http://schemas.microsoft.com/office/drawing/2014/main" id="{DD7FEA09-8C90-851A-45FE-A56876EB0B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95775"/>
            <a:ext cx="21336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>
            <a:extLst>
              <a:ext uri="{FF2B5EF4-FFF2-40B4-BE49-F238E27FC236}">
                <a16:creationId xmlns:a16="http://schemas.microsoft.com/office/drawing/2014/main" id="{E51F4F41-C1E6-427C-85B8-FBF18414A6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424">
            <a:off x="3106738" y="2678113"/>
            <a:ext cx="24098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>
            <a:extLst>
              <a:ext uri="{FF2B5EF4-FFF2-40B4-BE49-F238E27FC236}">
                <a16:creationId xmlns:a16="http://schemas.microsoft.com/office/drawing/2014/main" id="{9A0AB517-2F11-B8D9-EEBC-8618A0DA3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8725"/>
            <a:ext cx="1296988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>
            <a:extLst>
              <a:ext uri="{FF2B5EF4-FFF2-40B4-BE49-F238E27FC236}">
                <a16:creationId xmlns:a16="http://schemas.microsoft.com/office/drawing/2014/main" id="{0666E9D1-5626-2C69-DB48-01B338F1F1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5657">
            <a:off x="2438400" y="3424238"/>
            <a:ext cx="2087563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327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0181FA48-8A83-9B00-89DF-66360CF79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0054" name="Picture 6">
            <a:extLst>
              <a:ext uri="{FF2B5EF4-FFF2-40B4-BE49-F238E27FC236}">
                <a16:creationId xmlns:a16="http://schemas.microsoft.com/office/drawing/2014/main" id="{6A3152E7-07D4-A84F-BDAC-D89F34E286F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3886200" cy="3657600"/>
          </a:xfrm>
          <a:solidFill>
            <a:srgbClr val="00FFFF"/>
          </a:solidFill>
          <a:ln>
            <a:solidFill>
              <a:srgbClr val="00FF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5" name="Picture 7">
            <a:extLst>
              <a:ext uri="{FF2B5EF4-FFF2-40B4-BE49-F238E27FC236}">
                <a16:creationId xmlns:a16="http://schemas.microsoft.com/office/drawing/2014/main" id="{031DA2BC-6A2C-A4AC-96FB-45C0134A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70FD7EEA-8681-55A7-D7C1-F6531E30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11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E62061B9-47CC-3587-6A15-128C1205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>
            <a:extLst>
              <a:ext uri="{FF2B5EF4-FFF2-40B4-BE49-F238E27FC236}">
                <a16:creationId xmlns:a16="http://schemas.microsoft.com/office/drawing/2014/main" id="{A7D0A7D0-4F66-C4ED-B86C-F8A62997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Text Box 4">
            <a:extLst>
              <a:ext uri="{FF2B5EF4-FFF2-40B4-BE49-F238E27FC236}">
                <a16:creationId xmlns:a16="http://schemas.microsoft.com/office/drawing/2014/main" id="{4E85DA35-91A6-8AD6-12BC-4B447275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400"/>
            <a:ext cx="5514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Bé ®éi bé binh</a:t>
            </a:r>
            <a:endParaRPr lang="vi-VN" altLang="en-US" sz="6000" b="1"/>
          </a:p>
        </p:txBody>
      </p:sp>
      <p:pic>
        <p:nvPicPr>
          <p:cNvPr id="124933" name="Picture 5">
            <a:extLst>
              <a:ext uri="{FF2B5EF4-FFF2-40B4-BE49-F238E27FC236}">
                <a16:creationId xmlns:a16="http://schemas.microsoft.com/office/drawing/2014/main" id="{1055031C-A148-5294-65E6-ABC15A07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8E342FD-D1DE-0B26-27E3-CB2D194D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6980" name="Picture 4">
            <a:extLst>
              <a:ext uri="{FF2B5EF4-FFF2-40B4-BE49-F238E27FC236}">
                <a16:creationId xmlns:a16="http://schemas.microsoft.com/office/drawing/2014/main" id="{B666819E-B646-E8B8-AF7D-3BD49FDC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67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>
            <a:extLst>
              <a:ext uri="{FF2B5EF4-FFF2-40B4-BE49-F238E27FC236}">
                <a16:creationId xmlns:a16="http://schemas.microsoft.com/office/drawing/2014/main" id="{D2F18429-8344-3E70-7A19-DD46CA9B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667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>
            <a:extLst>
              <a:ext uri="{FF2B5EF4-FFF2-40B4-BE49-F238E27FC236}">
                <a16:creationId xmlns:a16="http://schemas.microsoft.com/office/drawing/2014/main" id="{91FBCFB2-2D6D-0066-E20C-B2AA2B24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241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4" name="Picture 8">
            <a:extLst>
              <a:ext uri="{FF2B5EF4-FFF2-40B4-BE49-F238E27FC236}">
                <a16:creationId xmlns:a16="http://schemas.microsoft.com/office/drawing/2014/main" id="{9576EBE7-E2CB-B1C0-31C2-D8A75A7BE73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590800"/>
            <a:ext cx="27432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5" name="Text Box 9">
            <a:extLst>
              <a:ext uri="{FF2B5EF4-FFF2-40B4-BE49-F238E27FC236}">
                <a16:creationId xmlns:a16="http://schemas.microsoft.com/office/drawing/2014/main" id="{1A0002E8-C907-2744-63A7-B74901DDA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5851525"/>
            <a:ext cx="752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§å dïng, c«ng viÖc</a:t>
            </a:r>
            <a:endParaRPr lang="vi-VN" altLang="en-US" sz="6000" b="1"/>
          </a:p>
        </p:txBody>
      </p:sp>
      <p:pic>
        <p:nvPicPr>
          <p:cNvPr id="126986" name="Picture 10">
            <a:extLst>
              <a:ext uri="{FF2B5EF4-FFF2-40B4-BE49-F238E27FC236}">
                <a16:creationId xmlns:a16="http://schemas.microsoft.com/office/drawing/2014/main" id="{DF2A2A20-AF3D-3610-3FDA-94813D36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7" name="Picture 11">
            <a:extLst>
              <a:ext uri="{FF2B5EF4-FFF2-40B4-BE49-F238E27FC236}">
                <a16:creationId xmlns:a16="http://schemas.microsoft.com/office/drawing/2014/main" id="{4FAF0F27-2AE8-40BC-46C2-F9173911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95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AC467173-3D60-C68B-04B5-6E4BE9E60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AC50242A-EBD7-A85B-E110-91013492672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3886200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7" name="Picture 5">
            <a:extLst>
              <a:ext uri="{FF2B5EF4-FFF2-40B4-BE49-F238E27FC236}">
                <a16:creationId xmlns:a16="http://schemas.microsoft.com/office/drawing/2014/main" id="{98ED5A02-DA59-EBC8-563C-C0EB32F1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2386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>
            <a:extLst>
              <a:ext uri="{FF2B5EF4-FFF2-40B4-BE49-F238E27FC236}">
                <a16:creationId xmlns:a16="http://schemas.microsoft.com/office/drawing/2014/main" id="{414D9D13-084D-6736-D2EF-68E728BA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886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>
            <a:extLst>
              <a:ext uri="{FF2B5EF4-FFF2-40B4-BE49-F238E27FC236}">
                <a16:creationId xmlns:a16="http://schemas.microsoft.com/office/drawing/2014/main" id="{57F8ACDB-0D3C-5BE5-3738-28F797BA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286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ECFB2C67-5379-DBF1-7767-6651F51A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239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>
            <a:extLst>
              <a:ext uri="{FF2B5EF4-FFF2-40B4-BE49-F238E27FC236}">
                <a16:creationId xmlns:a16="http://schemas.microsoft.com/office/drawing/2014/main" id="{C8187548-F2E4-4AF1-3963-6B1F3F7D5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5988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Bé ®éi h¶i qu©n</a:t>
            </a:r>
            <a:endParaRPr lang="vi-VN" altLang="en-US" sz="6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>
            <a:extLst>
              <a:ext uri="{FF2B5EF4-FFF2-40B4-BE49-F238E27FC236}">
                <a16:creationId xmlns:a16="http://schemas.microsoft.com/office/drawing/2014/main" id="{55BCEBAF-283F-1AA0-1EAF-2C63378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>
            <a:extLst>
              <a:ext uri="{FF2B5EF4-FFF2-40B4-BE49-F238E27FC236}">
                <a16:creationId xmlns:a16="http://schemas.microsoft.com/office/drawing/2014/main" id="{A70A514B-F12C-5940-48E0-DDF9F6A7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6" name="Text Box 6">
            <a:extLst>
              <a:ext uri="{FF2B5EF4-FFF2-40B4-BE49-F238E27FC236}">
                <a16:creationId xmlns:a16="http://schemas.microsoft.com/office/drawing/2014/main" id="{C3DC6FA8-F319-BA74-AC2C-6256F162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7953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Ph­¬ng tiÖn lµm viÖc</a:t>
            </a:r>
            <a:endParaRPr lang="vi-VN" altLang="en-US" sz="6000" b="1"/>
          </a:p>
        </p:txBody>
      </p:sp>
      <p:pic>
        <p:nvPicPr>
          <p:cNvPr id="128007" name="Picture 7">
            <a:extLst>
              <a:ext uri="{FF2B5EF4-FFF2-40B4-BE49-F238E27FC236}">
                <a16:creationId xmlns:a16="http://schemas.microsoft.com/office/drawing/2014/main" id="{85A57264-D3E3-743A-15DB-FDE76E86F6C2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"/>
            <a:ext cx="3962400" cy="2514600"/>
          </a:xfrm>
          <a:noFill/>
          <a:ln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9" name="Picture 9">
            <a:extLst>
              <a:ext uri="{FF2B5EF4-FFF2-40B4-BE49-F238E27FC236}">
                <a16:creationId xmlns:a16="http://schemas.microsoft.com/office/drawing/2014/main" id="{1148AAE1-69C5-DBBA-1029-1F69C37C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9B89299-37C9-4F2E-0094-631F3DA4B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23" name="Picture 3">
            <a:extLst>
              <a:ext uri="{FF2B5EF4-FFF2-40B4-BE49-F238E27FC236}">
                <a16:creationId xmlns:a16="http://schemas.microsoft.com/office/drawing/2014/main" id="{76403D8E-01E3-B2DF-9BC7-59FDB684A54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3914775" cy="3038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4" name="Picture 4">
            <a:extLst>
              <a:ext uri="{FF2B5EF4-FFF2-40B4-BE49-F238E27FC236}">
                <a16:creationId xmlns:a16="http://schemas.microsoft.com/office/drawing/2014/main" id="{8C7B850B-4C2D-C146-2F21-6348DFD0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>
            <a:extLst>
              <a:ext uri="{FF2B5EF4-FFF2-40B4-BE49-F238E27FC236}">
                <a16:creationId xmlns:a16="http://schemas.microsoft.com/office/drawing/2014/main" id="{0A234CAE-36D0-ADE7-380F-CC44C107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>
            <a:extLst>
              <a:ext uri="{FF2B5EF4-FFF2-40B4-BE49-F238E27FC236}">
                <a16:creationId xmlns:a16="http://schemas.microsoft.com/office/drawing/2014/main" id="{E25A9516-7C1B-AB0A-073F-F430CA11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8671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8">
            <a:extLst>
              <a:ext uri="{FF2B5EF4-FFF2-40B4-BE49-F238E27FC236}">
                <a16:creationId xmlns:a16="http://schemas.microsoft.com/office/drawing/2014/main" id="{6E71FB82-74D6-6337-30AD-50C516B1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5" name="Text Box 11">
            <a:extLst>
              <a:ext uri="{FF2B5EF4-FFF2-40B4-BE49-F238E27FC236}">
                <a16:creationId xmlns:a16="http://schemas.microsoft.com/office/drawing/2014/main" id="{5A2C90E7-60DA-9719-6C10-7CF484BA1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6962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/>
              <a:t>Bé ®éi biªn phßng</a:t>
            </a:r>
            <a:endParaRPr lang="vi-VN" altLang="en-US" sz="6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1596</TotalTime>
  <Words>110</Words>
  <Application>Microsoft Office PowerPoint</Application>
  <PresentationFormat>On-screen Show (4:3)</PresentationFormat>
  <Paragraphs>16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.VnTime</vt:lpstr>
      <vt:lpstr>.VnAvant</vt:lpstr>
      <vt:lpstr>Franklin Gothic Medium</vt:lpstr>
      <vt:lpstr>VNI-Avo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59</cp:revision>
  <dcterms:created xsi:type="dcterms:W3CDTF">2010-03-19T11:32:16Z</dcterms:created>
  <dcterms:modified xsi:type="dcterms:W3CDTF">2024-11-11T16:23:20Z</dcterms:modified>
</cp:coreProperties>
</file>