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0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6" r:id="rId33"/>
    <p:sldId id="347" r:id="rId34"/>
    <p:sldId id="343" r:id="rId35"/>
    <p:sldId id="344" r:id="rId36"/>
    <p:sldId id="345" r:id="rId37"/>
    <p:sldId id="311" r:id="rId38"/>
    <p:sldId id="302" r:id="rId39"/>
    <p:sldId id="304" r:id="rId40"/>
    <p:sldId id="305" r:id="rId41"/>
    <p:sldId id="292" r:id="rId42"/>
    <p:sldId id="310" r:id="rId43"/>
    <p:sldId id="301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.VnTime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CC00FF"/>
    <a:srgbClr val="CC0000"/>
    <a:srgbClr val="CC99FF"/>
    <a:srgbClr val="CC66FF"/>
    <a:srgbClr val="CCCCFF"/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14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F5F40F2-7F82-5ED2-A6E5-3283CEF6FC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95F3628-32D5-598F-67DB-42238E31C3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B14A6CC0-8FA5-3DBA-77AD-8ED50C881CD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D281098D-DFE0-7E65-6361-377980FF485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2D9E6457-ACAF-D022-BFA8-47E055E498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6E596236-50F7-3CCB-7A98-8B298EB893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018873-0E24-4EE0-9C9D-6CC23C1EBC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4304DE4-2EBB-668E-835A-B35B90445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868F007A-4351-41C9-9200-18A84838A85F}" type="slidenum">
              <a:rPr lang="en-US" altLang="en-US" sz="1200" b="0">
                <a:latin typeface="Arial" panose="020B0604020202020204" pitchFamily="34" charset="0"/>
              </a:rPr>
              <a:pPr/>
              <a:t>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0246521A-6057-6E6F-BC6E-97DC0EA7D4C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C8923C32-25E7-291B-6766-0DDF00616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7A2BC75C-A3B2-7820-FB60-70ECD6783C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29964946-002A-4EAC-BDA5-5B10527C8011}" type="slidenum">
              <a:rPr lang="en-US" altLang="en-US" sz="1200" b="0">
                <a:latin typeface="Arial" panose="020B0604020202020204" pitchFamily="34" charset="0"/>
              </a:rPr>
              <a:pPr/>
              <a:t>12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FD15014-5F26-EFBB-DBA2-4A2500D610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F79A2E07-E400-CE7A-D33D-90D32DE69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23E61F3B-00E6-E1A0-EC25-84615BD2A4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212B794F-69CD-435A-9A89-4239F0FAB356}" type="slidenum">
              <a:rPr lang="en-US" altLang="en-US" sz="1200" b="0">
                <a:latin typeface="Arial" panose="020B0604020202020204" pitchFamily="34" charset="0"/>
              </a:rPr>
              <a:pPr/>
              <a:t>13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8ED0BFC-F74B-21CD-BAE1-29014C0A02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E8BE451-BC6A-7150-D517-EDF503330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D337540-AD83-C9B2-DC1B-197AF5440D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EB1CE381-107B-4B19-8E0D-E516576BFD49}" type="slidenum">
              <a:rPr lang="en-US" altLang="en-US" sz="1200" b="0">
                <a:latin typeface="Arial" panose="020B0604020202020204" pitchFamily="34" charset="0"/>
              </a:rPr>
              <a:pPr/>
              <a:t>14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397F726-08B4-39DC-D567-7B66F92748E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15ADFC73-0F2D-D545-B57C-D3C8D522B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E0EBF620-0854-DBDE-C087-BC7C0E0F3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D68FE392-C48A-40A6-8919-A0A41E593FC1}" type="slidenum">
              <a:rPr lang="en-US" altLang="en-US" sz="1200" b="0">
                <a:latin typeface="Arial" panose="020B0604020202020204" pitchFamily="34" charset="0"/>
              </a:rPr>
              <a:pPr/>
              <a:t>15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8322FAA5-B236-7D60-82CF-88D529524FB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97C3C68-2A97-3D47-AD5B-4DC2405F7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81089EA-9A5B-EA2A-F1E7-C9F1C48E29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BF0CEE9-7BC6-4C5C-AEA9-8674D52C4764}" type="slidenum">
              <a:rPr lang="en-US" altLang="en-US" sz="1200" b="0">
                <a:latin typeface="Arial" panose="020B0604020202020204" pitchFamily="34" charset="0"/>
              </a:rPr>
              <a:pPr/>
              <a:t>16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BB09A870-01CE-75D8-6CFD-C5268B4DCA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B5B4A8D-DD7D-2357-0829-D427FC8D9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F2EBD535-5927-0A4B-4CF7-03428970B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CBF24401-51F3-4433-8C89-8FFC3510C71D}" type="slidenum">
              <a:rPr lang="en-US" altLang="en-US" sz="1200" b="0">
                <a:latin typeface="Arial" panose="020B0604020202020204" pitchFamily="34" charset="0"/>
              </a:rPr>
              <a:pPr/>
              <a:t>17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E864E91-DB41-BF13-CD94-0A15F2662E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F8E6F6D7-F843-E8BB-F525-4BC85BB8D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02A02330-7505-B166-CAA6-A1E0486CA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ABC94A7-6F3D-48C1-91B9-5DA8F129203C}" type="slidenum">
              <a:rPr lang="en-US" altLang="en-US" sz="1200" b="0">
                <a:latin typeface="Arial" panose="020B0604020202020204" pitchFamily="34" charset="0"/>
              </a:rPr>
              <a:pPr/>
              <a:t>18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BE1D702-2CE4-517A-4CDB-CA2CEA68FDB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7DFD2254-64A0-5228-AD9A-DABAC76A2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BEC19060-CF32-A64F-9DC4-D5B58CAD71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E0FD1E97-7D20-4C49-969C-0E4CE49FF72F}" type="slidenum">
              <a:rPr lang="en-US" altLang="en-US" sz="1200" b="0">
                <a:latin typeface="Arial" panose="020B0604020202020204" pitchFamily="34" charset="0"/>
              </a:rPr>
              <a:pPr/>
              <a:t>19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0A9A3776-91A2-D8F1-8D7F-768C26FCAD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7B7D31B4-7A61-0763-6067-D4BADA787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69AA319-B461-DD5F-8325-99D533DBF2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7180E564-4FA4-496D-877E-0DB7F4BEC4DD}" type="slidenum">
              <a:rPr lang="en-US" altLang="en-US" sz="1200" b="0">
                <a:latin typeface="Arial" panose="020B0604020202020204" pitchFamily="34" charset="0"/>
              </a:rPr>
              <a:pPr/>
              <a:t>20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1AC0A7A-CCCB-F44F-C278-D35FF20AAEB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2495CAEA-A1E7-035F-A6B7-3F3283EF7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6C6F030-FB5A-A5B3-0AD6-B70C7486D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BC0697A4-6853-4247-BEF4-80DD81439565}" type="slidenum">
              <a:rPr lang="en-US" altLang="en-US" sz="1200" b="0">
                <a:latin typeface="Arial" panose="020B0604020202020204" pitchFamily="34" charset="0"/>
              </a:rPr>
              <a:pPr/>
              <a:t>21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7044A5A-6898-54E6-D47D-31B0BFB910A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DC91831-BF68-B510-5E09-B29B86398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F83E981-285B-4CE2-B1E1-785E1EE277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02B3864F-D54C-4FBA-B8A6-F64AE6B3273F}" type="slidenum">
              <a:rPr lang="en-US" altLang="en-US" sz="1200" b="0">
                <a:latin typeface="Arial" panose="020B0604020202020204" pitchFamily="34" charset="0"/>
              </a:rPr>
              <a:pPr/>
              <a:t>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DBB8FF8-5147-AC38-B45C-33E9F7C8A14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266CABC1-1A01-7291-EA99-35DB5E075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08E9C08A-6D89-07D5-A443-19A912B47E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5B8AEA4C-E9E9-4479-9A8B-BA7AD4D6DAC6}" type="slidenum">
              <a:rPr lang="en-US" altLang="en-US" sz="1200" b="0">
                <a:latin typeface="Arial" panose="020B0604020202020204" pitchFamily="34" charset="0"/>
              </a:rPr>
              <a:pPr/>
              <a:t>22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2B494D7-6CEE-88FF-AC4D-7BAD210931A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509845B2-4F2A-4C47-204F-632129D0D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39F3CB57-B36B-42C2-4D75-FCF37A1BE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36A4E821-C2BA-47A9-9FF2-06C3666A1D1A}" type="slidenum">
              <a:rPr lang="en-US" altLang="en-US" sz="1200" b="0">
                <a:latin typeface="Arial" panose="020B0604020202020204" pitchFamily="34" charset="0"/>
              </a:rPr>
              <a:pPr/>
              <a:t>23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797C2D3-A308-856D-1840-E435BE801E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4368ED14-9299-8DB6-E265-CCD9419D6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04995350-F605-9CEF-55FB-F718E2051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BCD13A5B-0D70-4C33-9438-2FD28E7A7E64}" type="slidenum">
              <a:rPr lang="en-US" altLang="en-US" sz="1200" b="0">
                <a:latin typeface="Arial" panose="020B0604020202020204" pitchFamily="34" charset="0"/>
              </a:rPr>
              <a:pPr/>
              <a:t>24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A30AED5B-18EB-B3B8-3C6A-451A50501D0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55D78230-5F77-F320-0BA8-78823D659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1C2F531D-5115-BAC0-597B-E9E3C4138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DB51F81-1F0B-480B-94B6-6E25B45D9CDA}" type="slidenum">
              <a:rPr lang="en-US" altLang="en-US" sz="1200" b="0">
                <a:latin typeface="Arial" panose="020B0604020202020204" pitchFamily="34" charset="0"/>
              </a:rPr>
              <a:pPr/>
              <a:t>26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74FFE116-F4AE-0BB6-FA3A-C5A95707F5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AF9CD86E-B972-25E8-379F-D77B1408A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37D4460-FB0A-31ED-10AB-4B8ED6645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FEBC1742-6183-46E8-8D2C-5BA4EB308190}" type="slidenum">
              <a:rPr lang="en-US" altLang="en-US" sz="1200" b="0">
                <a:latin typeface="Arial" panose="020B0604020202020204" pitchFamily="34" charset="0"/>
              </a:rPr>
              <a:pPr/>
              <a:t>27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70C4E838-A7F2-3197-06C2-10C43575E3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ACA2222-4E70-C80E-8BE0-296A2CF1C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0EFB93FE-0A19-B9A5-B1FF-79B425FF0E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F63EADFF-9322-4E24-BD5A-58232CA792B7}" type="slidenum">
              <a:rPr lang="en-US" altLang="en-US" sz="1200" b="0">
                <a:latin typeface="Arial" panose="020B0604020202020204" pitchFamily="34" charset="0"/>
              </a:rPr>
              <a:pPr/>
              <a:t>28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575BCEF-9AE1-CF57-7824-37438A53DC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E92480B4-6D81-4545-DBDC-F957F0DB2C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7A8ACECF-7FA2-136C-A111-1BAC6075B4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CD12B8D-8823-4841-A5C3-2D62D3F604E5}" type="slidenum">
              <a:rPr lang="en-US" altLang="en-US" sz="1200" b="0">
                <a:latin typeface="Arial" panose="020B0604020202020204" pitchFamily="34" charset="0"/>
              </a:rPr>
              <a:pPr/>
              <a:t>29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95757CA-1EDC-7777-29C9-4C8F390485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8E11D6AC-CD74-3167-A984-F92225032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32E193BD-B80E-6EDF-4243-0EF4916B8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C4B98416-35CE-4094-AC05-2CB50EFF66FC}" type="slidenum">
              <a:rPr lang="en-US" altLang="en-US" sz="1200" b="0">
                <a:latin typeface="Arial" panose="020B0604020202020204" pitchFamily="34" charset="0"/>
              </a:rPr>
              <a:pPr/>
              <a:t>30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FD737F3F-1CEB-E0B8-59BB-57B58D7D8C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E2F73B9-69BE-E504-BD68-CACFD0507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100AB710-3301-7087-569A-01E9528988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56657AC0-FB49-4B65-A56B-DF2EF0E0A233}" type="slidenum">
              <a:rPr lang="en-US" altLang="en-US" sz="1200" b="0">
                <a:latin typeface="Arial" panose="020B0604020202020204" pitchFamily="34" charset="0"/>
              </a:rPr>
              <a:pPr/>
              <a:t>31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09436EB-2A47-6EAE-975E-E9214AA6AB6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56C7E12C-3B4E-66B8-CEFB-C1E725FDA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A88BEFB5-14C8-A8D1-9D44-136495FB8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DD089413-5869-4BB5-B05D-FB5AC95809CD}" type="slidenum">
              <a:rPr lang="en-US" altLang="en-US" sz="1200" b="0">
                <a:latin typeface="Arial" panose="020B0604020202020204" pitchFamily="34" charset="0"/>
              </a:rPr>
              <a:pPr/>
              <a:t>32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FC1B66B-8796-9D18-E63A-381B7EE7F31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683679C5-3BF1-DACC-178B-7DB5BC3A0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2FEE12A-0639-EC63-232B-A9356C2D0A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77CE5AD4-653B-48F2-B80F-9A83983CD85C}" type="slidenum">
              <a:rPr lang="en-US" altLang="en-US" sz="1200" b="0">
                <a:latin typeface="Arial" panose="020B0604020202020204" pitchFamily="34" charset="0"/>
              </a:rPr>
              <a:pPr/>
              <a:t>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18F9D3E-9725-FF5F-8715-876B1124F32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E6815D2-9B40-BA8A-BBB7-4DC054F27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7CD5E95A-ACD5-0C0D-CF3F-70DA9D7E3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55ED197-0317-4F4B-888D-CBEC0EA06DCE}" type="slidenum">
              <a:rPr lang="en-US" altLang="en-US" sz="1200" b="0">
                <a:latin typeface="Arial" panose="020B0604020202020204" pitchFamily="34" charset="0"/>
              </a:rPr>
              <a:pPr/>
              <a:t>33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C42A024D-E244-CCBA-99C1-E1C84D09E36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178E998B-55AE-52E0-D260-F68A9BC6F7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BD4CC07C-0948-4A2C-5C0F-8A635AD6AA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D815992C-9CDE-48A6-87AA-306BCD5169AD}" type="slidenum">
              <a:rPr lang="en-US" altLang="en-US" sz="1200" b="0">
                <a:latin typeface="Arial" panose="020B0604020202020204" pitchFamily="34" charset="0"/>
              </a:rPr>
              <a:pPr/>
              <a:t>34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FF331CEB-F837-3AD0-2084-F9EA78174E1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BA06B10F-4F19-E74B-170C-CA87E968D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E7E49CB5-5ABE-7C31-657C-9BC32C871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1ACFA362-95CF-4C3D-A199-E434A9E5784E}" type="slidenum">
              <a:rPr lang="en-US" altLang="en-US" sz="1200" b="0">
                <a:latin typeface="Arial" panose="020B0604020202020204" pitchFamily="34" charset="0"/>
              </a:rPr>
              <a:pPr/>
              <a:t>35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14CEF8F-CB87-E810-E741-FE3F4A37B60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781496D4-5EE6-6EE3-D9E4-75168BC82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8CA83954-F06A-345C-BF09-03A1F12FA2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050E3683-0CDE-447D-9DE0-FF1215700E29}" type="slidenum">
              <a:rPr lang="en-US" altLang="en-US" sz="1200" b="0">
                <a:latin typeface="Arial" panose="020B0604020202020204" pitchFamily="34" charset="0"/>
              </a:rPr>
              <a:pPr/>
              <a:t>36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F8B292D7-B60B-33DE-001B-6EAB5BFE74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36228428-7E37-44A3-6F78-3D5FF96B2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2E87190-D9FC-5CDD-9D04-D7C49D0FD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5C4283D7-C101-4159-A176-B9A7DC32501E}" type="slidenum">
              <a:rPr lang="en-US" altLang="en-US" sz="1200" b="0">
                <a:latin typeface="Arial" panose="020B0604020202020204" pitchFamily="34" charset="0"/>
              </a:rPr>
              <a:pPr/>
              <a:t>42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AC2D8986-27AA-415A-C98C-0C981FADD14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87A8F947-9D6B-135A-883C-E4826B7FA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2DE9934-BB07-791E-264F-75B96E6829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86E6A4DF-60B2-44C8-81F8-5DDB42AF4389}" type="slidenum">
              <a:rPr lang="en-US" altLang="en-US" sz="1200" b="0">
                <a:latin typeface="Arial" panose="020B0604020202020204" pitchFamily="34" charset="0"/>
              </a:rPr>
              <a:pPr/>
              <a:t>5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FFCE441-DD2E-559D-92E5-F3A428F8F3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37E8E13-18E4-5443-81A3-BBCA86D72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0BC26AA7-6004-3323-B18C-D217F83D0D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8A3DB43C-ACB7-4C3F-89D6-0632B18BAFB9}" type="slidenum">
              <a:rPr lang="en-US" altLang="en-US" sz="1200" b="0">
                <a:latin typeface="Arial" panose="020B0604020202020204" pitchFamily="34" charset="0"/>
              </a:rPr>
              <a:pPr/>
              <a:t>6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3BE9DAF-A157-ACB0-10CE-EC56879CD5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2C33095-639C-6367-9850-44B15541D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BB05430-14F9-B9FD-F8FB-F191F62DF2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5BFEE30F-A75D-46AD-8D7F-3DF5670DAB85}" type="slidenum">
              <a:rPr lang="en-US" altLang="en-US" sz="1200" b="0">
                <a:latin typeface="Arial" panose="020B0604020202020204" pitchFamily="34" charset="0"/>
              </a:rPr>
              <a:pPr/>
              <a:t>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1D40285-85DE-4192-9565-8C84EF3F3E0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41151641-4F6F-4DE1-2BD9-E0D4CC407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C7CA00EC-B499-B0BA-7D9C-5DE5800AD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1ECB9B9F-19E0-4C9E-928A-433C5E4AC55A}" type="slidenum">
              <a:rPr lang="en-US" altLang="en-US" sz="1200" b="0">
                <a:latin typeface="Arial" panose="020B0604020202020204" pitchFamily="34" charset="0"/>
              </a:rPr>
              <a:pPr/>
              <a:t>9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1EFD3F2-F3E9-915B-0883-82BFE11DF74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F2CFCE6-7A0C-AC20-3208-DE1570F2B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9AEB2341-6B79-5618-5B56-621CE61622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CA5A3699-07A6-405A-A11D-9301176BA062}" type="slidenum">
              <a:rPr lang="en-US" altLang="en-US" sz="1200" b="0">
                <a:latin typeface="Arial" panose="020B0604020202020204" pitchFamily="34" charset="0"/>
              </a:rPr>
              <a:pPr/>
              <a:t>10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7AC4364-58AD-288C-D57B-5C844DCCD45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34B75DDD-2353-767A-D888-4AA7D76ED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1C78B68E-71C7-E971-1DCA-8B66D4B032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09F58845-F5C9-4DB6-ADDE-681D413FC9A7}" type="slidenum">
              <a:rPr lang="en-US" altLang="en-US" sz="1200" b="0">
                <a:latin typeface="Arial" panose="020B0604020202020204" pitchFamily="34" charset="0"/>
              </a:rPr>
              <a:pPr/>
              <a:t>11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1B7EF07-FC62-C6B6-39B9-158C339E0D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97BA74D-0CBC-D7EC-1C0E-81E73BEC0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32FB1-BC1F-1883-5E4D-E75C963A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837F8-0067-5AB3-B628-9C90D2E1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F86C4-6D9B-BF87-78AA-B13B0D2F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570068-88E7-48F9-A5DD-FCCC00C73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615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67384-4108-1D31-2BA6-0DE38140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E809F-ABEF-20C6-21C5-8AE8864E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9D844-ED9D-FB93-AF47-C646ED02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BF0F74-E322-4312-9E80-6737C1BB50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9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A4C11-C6CE-0E25-CA1C-1EB38E50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40D58-7CE5-FB6D-D32E-34837D33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5A1A1-C4F6-300E-12EA-169B4ED8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347CA8-E678-4234-BB94-2AFD5F0457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92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C311A-90B3-B63E-BC7B-2B754BC8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3C0A-27D8-E35D-C5E2-54A56265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D098D-B94F-72B8-9ADE-F0C1D946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E73503-FACC-4063-85CD-C5E3BAA28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3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67701-8909-25A0-5286-D1F38BCC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70A16-B30D-C7CB-46E9-440C5B3B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C65D7-64C9-0CF7-92EE-36F2B7A9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C41DD4-8091-42AF-A9EE-438133E394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8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BA390-94AA-1D15-D887-EB75126A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7FB73-C7A7-F2EA-3499-DA27A6A2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9BF32-6C57-03DF-6238-97C7A414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86A338-28E3-4A1D-8A6C-B213CA22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68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37DCD-524C-29D8-CC39-5B571581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B30C90-1E20-F25E-16C2-16802E7E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CD2CC-2049-2B3D-AFFE-1EF55898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7D50D0-B80A-4C43-9C38-2E065A3CB9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17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85C8E-282F-383A-A84A-4DF899B8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CC342-8E6B-30DD-3B23-F8B0C742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4DD-03BE-9745-48D2-A7D93CE6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CC75E4-2E1D-416E-AE97-51C48C0DA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39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10687B-9B1E-58A7-99F3-12FA138D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302451-FF09-05CA-84C4-6510F8DA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AEA33-CBDA-B9E0-6FE8-80C69EF9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D78F85-51DC-4776-91E8-931C4A6BF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47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B26BF-E813-E66A-9E0D-C0B04A43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473E2-67E4-12CD-8D9B-2C7F6D4C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A9D0-793A-52F4-E020-67C44C85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91B23-5F82-4581-82F7-B29B9FBA96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65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B8646-DB44-99C1-AB6A-70CDC6F2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ED5EF-EAE4-3B87-C272-E5647686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A428F-7AE1-9A34-70EC-24663F44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DD1A69-D4A2-4310-B3A1-99F666A68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5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A3D596-8F83-3911-19B0-85B4721F8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27D3F5C-6CAE-03CD-8892-908E32058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214250-8F43-6DEE-F22C-410BD16285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599A5E-F87D-CCE3-7127-22A5CFFE37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F5D25DF-1928-FE9C-64F1-0A97548521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096B9E5D-D4CD-463C-B676-CAB31009A6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70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gif"/><Relationship Id="rId26" Type="http://schemas.openxmlformats.org/officeDocument/2006/relationships/image" Target="../media/image34.png"/><Relationship Id="rId3" Type="http://schemas.openxmlformats.org/officeDocument/2006/relationships/image" Target="../media/image3.png"/><Relationship Id="rId21" Type="http://schemas.openxmlformats.org/officeDocument/2006/relationships/image" Target="../media/image9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30.gif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23" Type="http://schemas.openxmlformats.org/officeDocument/2006/relationships/image" Target="../media/image23.gi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50.gif"/><Relationship Id="rId5" Type="http://schemas.openxmlformats.org/officeDocument/2006/relationships/image" Target="../media/image100.png"/><Relationship Id="rId10" Type="http://schemas.openxmlformats.org/officeDocument/2006/relationships/image" Target="../media/image13.png"/><Relationship Id="rId4" Type="http://schemas.openxmlformats.org/officeDocument/2006/relationships/image" Target="../media/image99.png"/><Relationship Id="rId9" Type="http://schemas.openxmlformats.org/officeDocument/2006/relationships/slide" Target="slide13.xml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slide" Target="slide17.xml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0.png"/><Relationship Id="rId3" Type="http://schemas.openxmlformats.org/officeDocument/2006/relationships/image" Target="../media/image19.png"/><Relationship Id="rId7" Type="http://schemas.openxmlformats.org/officeDocument/2006/relationships/image" Target="../media/image67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4.png"/><Relationship Id="rId5" Type="http://schemas.openxmlformats.org/officeDocument/2006/relationships/image" Target="../media/image106.png"/><Relationship Id="rId15" Type="http://schemas.openxmlformats.org/officeDocument/2006/relationships/image" Target="../media/image102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8.gif"/><Relationship Id="rId1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7.png"/><Relationship Id="rId3" Type="http://schemas.openxmlformats.org/officeDocument/2006/relationships/image" Target="../media/image53.png"/><Relationship Id="rId7" Type="http://schemas.openxmlformats.org/officeDocument/2006/relationships/image" Target="../media/image67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11" Type="http://schemas.openxmlformats.org/officeDocument/2006/relationships/image" Target="../media/image54.png"/><Relationship Id="rId5" Type="http://schemas.openxmlformats.org/officeDocument/2006/relationships/image" Target="../media/image72.png"/><Relationship Id="rId15" Type="http://schemas.openxmlformats.org/officeDocument/2006/relationships/image" Target="../media/image109.png"/><Relationship Id="rId10" Type="http://schemas.openxmlformats.org/officeDocument/2006/relationships/image" Target="../media/image57.png"/><Relationship Id="rId4" Type="http://schemas.openxmlformats.org/officeDocument/2006/relationships/image" Target="../media/image106.png"/><Relationship Id="rId9" Type="http://schemas.openxmlformats.org/officeDocument/2006/relationships/image" Target="../media/image18.gif"/><Relationship Id="rId1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6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50.gif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05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gif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23" Type="http://schemas.openxmlformats.org/officeDocument/2006/relationships/image" Target="../media/image23.gif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gif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23" Type="http://schemas.openxmlformats.org/officeDocument/2006/relationships/image" Target="../media/image23.gif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26" Type="http://schemas.openxmlformats.org/officeDocument/2006/relationships/image" Target="../media/image32.png"/><Relationship Id="rId3" Type="http://schemas.openxmlformats.org/officeDocument/2006/relationships/image" Target="../media/image17.gif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9.png"/><Relationship Id="rId20" Type="http://schemas.openxmlformats.org/officeDocument/2006/relationships/image" Target="../media/image15.gif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0.gif"/><Relationship Id="rId5" Type="http://schemas.openxmlformats.org/officeDocument/2006/relationships/image" Target="../media/image4.png"/><Relationship Id="rId15" Type="http://schemas.openxmlformats.org/officeDocument/2006/relationships/image" Target="../media/image18.gif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23.gif"/><Relationship Id="rId31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6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14.png"/><Relationship Id="rId26" Type="http://schemas.openxmlformats.org/officeDocument/2006/relationships/image" Target="../media/image30.gif"/><Relationship Id="rId3" Type="http://schemas.openxmlformats.org/officeDocument/2006/relationships/image" Target="../media/image38.png"/><Relationship Id="rId21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35.png"/><Relationship Id="rId33" Type="http://schemas.openxmlformats.org/officeDocument/2006/relationships/image" Target="../media/image50.gi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24" Type="http://schemas.openxmlformats.org/officeDocument/2006/relationships/image" Target="../media/image48.png"/><Relationship Id="rId32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45.png"/><Relationship Id="rId23" Type="http://schemas.openxmlformats.org/officeDocument/2006/relationships/image" Target="../media/image4.png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2.png"/><Relationship Id="rId31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.png"/><Relationship Id="rId27" Type="http://schemas.openxmlformats.org/officeDocument/2006/relationships/image" Target="../media/image28.png"/><Relationship Id="rId30" Type="http://schemas.openxmlformats.org/officeDocument/2006/relationships/image" Target="../media/image25.png"/><Relationship Id="rId8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18.gif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3.png"/><Relationship Id="rId3" Type="http://schemas.openxmlformats.org/officeDocument/2006/relationships/image" Target="../media/image17.gif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20.png"/><Relationship Id="rId14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9.xml"/><Relationship Id="rId5" Type="http://schemas.openxmlformats.org/officeDocument/2006/relationships/image" Target="../media/image68.png"/><Relationship Id="rId10" Type="http://schemas.openxmlformats.org/officeDocument/2006/relationships/image" Target="../media/image35.png"/><Relationship Id="rId4" Type="http://schemas.openxmlformats.org/officeDocument/2006/relationships/image" Target="../media/image67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7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image" Target="../media/image18.gif"/><Relationship Id="rId4" Type="http://schemas.openxmlformats.org/officeDocument/2006/relationships/image" Target="../media/image70.png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70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26" Type="http://schemas.openxmlformats.org/officeDocument/2006/relationships/image" Target="../media/image32.png"/><Relationship Id="rId3" Type="http://schemas.openxmlformats.org/officeDocument/2006/relationships/image" Target="../media/image17.gif"/><Relationship Id="rId21" Type="http://schemas.openxmlformats.org/officeDocument/2006/relationships/image" Target="../media/image25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15.gif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30.gif"/><Relationship Id="rId5" Type="http://schemas.openxmlformats.org/officeDocument/2006/relationships/image" Target="../media/image4.png"/><Relationship Id="rId15" Type="http://schemas.openxmlformats.org/officeDocument/2006/relationships/image" Target="../media/image18.gif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23.gif"/><Relationship Id="rId31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6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gif"/><Relationship Id="rId26" Type="http://schemas.openxmlformats.org/officeDocument/2006/relationships/image" Target="../media/image34.png"/><Relationship Id="rId3" Type="http://schemas.openxmlformats.org/officeDocument/2006/relationships/image" Target="../media/image3.png"/><Relationship Id="rId21" Type="http://schemas.openxmlformats.org/officeDocument/2006/relationships/image" Target="../media/image9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30.gif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23" Type="http://schemas.openxmlformats.org/officeDocument/2006/relationships/image" Target="../media/image23.gi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50.gif"/><Relationship Id="rId5" Type="http://schemas.openxmlformats.org/officeDocument/2006/relationships/image" Target="../media/image100.png"/><Relationship Id="rId10" Type="http://schemas.openxmlformats.org/officeDocument/2006/relationships/image" Target="../media/image13.png"/><Relationship Id="rId4" Type="http://schemas.openxmlformats.org/officeDocument/2006/relationships/image" Target="../media/image99.png"/><Relationship Id="rId9" Type="http://schemas.openxmlformats.org/officeDocument/2006/relationships/slide" Target="slide13.xml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0.png"/><Relationship Id="rId3" Type="http://schemas.openxmlformats.org/officeDocument/2006/relationships/image" Target="../media/image19.png"/><Relationship Id="rId7" Type="http://schemas.openxmlformats.org/officeDocument/2006/relationships/image" Target="../media/image67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4.png"/><Relationship Id="rId5" Type="http://schemas.openxmlformats.org/officeDocument/2006/relationships/image" Target="../media/image106.png"/><Relationship Id="rId15" Type="http://schemas.openxmlformats.org/officeDocument/2006/relationships/image" Target="../media/image102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8.gif"/><Relationship Id="rId1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7.png"/><Relationship Id="rId3" Type="http://schemas.openxmlformats.org/officeDocument/2006/relationships/image" Target="../media/image53.png"/><Relationship Id="rId7" Type="http://schemas.openxmlformats.org/officeDocument/2006/relationships/image" Target="../media/image67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11" Type="http://schemas.openxmlformats.org/officeDocument/2006/relationships/image" Target="../media/image54.png"/><Relationship Id="rId5" Type="http://schemas.openxmlformats.org/officeDocument/2006/relationships/image" Target="../media/image72.png"/><Relationship Id="rId15" Type="http://schemas.openxmlformats.org/officeDocument/2006/relationships/image" Target="../media/image109.png"/><Relationship Id="rId10" Type="http://schemas.openxmlformats.org/officeDocument/2006/relationships/image" Target="../media/image57.png"/><Relationship Id="rId4" Type="http://schemas.openxmlformats.org/officeDocument/2006/relationships/image" Target="../media/image106.png"/><Relationship Id="rId9" Type="http://schemas.openxmlformats.org/officeDocument/2006/relationships/image" Target="../media/image18.gif"/><Relationship Id="rId1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6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50.gif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05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28.png"/><Relationship Id="rId18" Type="http://schemas.openxmlformats.org/officeDocument/2006/relationships/image" Target="../media/image34.png"/><Relationship Id="rId3" Type="http://schemas.openxmlformats.org/officeDocument/2006/relationships/image" Target="../media/image124.gif"/><Relationship Id="rId21" Type="http://schemas.openxmlformats.org/officeDocument/2006/relationships/image" Target="../media/image119.png"/><Relationship Id="rId7" Type="http://schemas.openxmlformats.org/officeDocument/2006/relationships/slide" Target="slide17.xml"/><Relationship Id="rId12" Type="http://schemas.openxmlformats.org/officeDocument/2006/relationships/image" Target="../media/image27.png"/><Relationship Id="rId17" Type="http://schemas.openxmlformats.org/officeDocument/2006/relationships/image" Target="../media/image75.png"/><Relationship Id="rId25" Type="http://schemas.openxmlformats.org/officeDocument/2006/relationships/image" Target="../media/image102.png"/><Relationship Id="rId2" Type="http://schemas.openxmlformats.org/officeDocument/2006/relationships/image" Target="../media/image123.gif"/><Relationship Id="rId16" Type="http://schemas.openxmlformats.org/officeDocument/2006/relationships/image" Target="../media/image35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26.png"/><Relationship Id="rId24" Type="http://schemas.openxmlformats.org/officeDocument/2006/relationships/image" Target="../media/image101.png"/><Relationship Id="rId5" Type="http://schemas.openxmlformats.org/officeDocument/2006/relationships/image" Target="../media/image15.gif"/><Relationship Id="rId15" Type="http://schemas.openxmlformats.org/officeDocument/2006/relationships/image" Target="../media/image49.png"/><Relationship Id="rId23" Type="http://schemas.openxmlformats.org/officeDocument/2006/relationships/image" Target="../media/image100.png"/><Relationship Id="rId10" Type="http://schemas.openxmlformats.org/officeDocument/2006/relationships/image" Target="../media/image25.png"/><Relationship Id="rId19" Type="http://schemas.openxmlformats.org/officeDocument/2006/relationships/image" Target="../media/image118.png"/><Relationship Id="rId4" Type="http://schemas.openxmlformats.org/officeDocument/2006/relationships/image" Target="../media/image125.gif"/><Relationship Id="rId9" Type="http://schemas.openxmlformats.org/officeDocument/2006/relationships/image" Target="../media/image24.png"/><Relationship Id="rId14" Type="http://schemas.openxmlformats.org/officeDocument/2006/relationships/image" Target="../media/image50.gif"/><Relationship Id="rId22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T&#192;I%20LI&#7878;U%20GI&#7842;NG%20D&#7840;Y\hoa%20howp%20thanhf\Bau_Va_Bi%20-%20Mr%20Sang.mp3" TargetMode="External"/><Relationship Id="rId6" Type="http://schemas.openxmlformats.org/officeDocument/2006/relationships/image" Target="../media/image128.png"/><Relationship Id="rId5" Type="http://schemas.openxmlformats.org/officeDocument/2006/relationships/image" Target="../media/image127.gif"/><Relationship Id="rId4" Type="http://schemas.openxmlformats.org/officeDocument/2006/relationships/slide" Target="sl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gif"/><Relationship Id="rId4" Type="http://schemas.openxmlformats.org/officeDocument/2006/relationships/image" Target="../media/image131.gi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14.png"/><Relationship Id="rId26" Type="http://schemas.openxmlformats.org/officeDocument/2006/relationships/image" Target="../media/image30.gif"/><Relationship Id="rId3" Type="http://schemas.openxmlformats.org/officeDocument/2006/relationships/image" Target="../media/image38.png"/><Relationship Id="rId21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35.png"/><Relationship Id="rId33" Type="http://schemas.openxmlformats.org/officeDocument/2006/relationships/image" Target="../media/image5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24" Type="http://schemas.openxmlformats.org/officeDocument/2006/relationships/image" Target="../media/image48.png"/><Relationship Id="rId32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45.png"/><Relationship Id="rId23" Type="http://schemas.openxmlformats.org/officeDocument/2006/relationships/image" Target="../media/image4.png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2.png"/><Relationship Id="rId31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.png"/><Relationship Id="rId27" Type="http://schemas.openxmlformats.org/officeDocument/2006/relationships/image" Target="../media/image28.png"/><Relationship Id="rId30" Type="http://schemas.openxmlformats.org/officeDocument/2006/relationships/image" Target="../media/image25.png"/><Relationship Id="rId8" Type="http://schemas.openxmlformats.org/officeDocument/2006/relationships/image" Target="../media/image1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7" Type="http://schemas.openxmlformats.org/officeDocument/2006/relationships/image" Target="../media/image138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gif"/><Relationship Id="rId5" Type="http://schemas.openxmlformats.org/officeDocument/2006/relationships/image" Target="../media/image136.gif"/><Relationship Id="rId4" Type="http://schemas.openxmlformats.org/officeDocument/2006/relationships/image" Target="../media/image13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7" Type="http://schemas.openxmlformats.org/officeDocument/2006/relationships/image" Target="../media/image138.gi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gif"/><Relationship Id="rId5" Type="http://schemas.openxmlformats.org/officeDocument/2006/relationships/image" Target="../media/image136.gif"/><Relationship Id="rId4" Type="http://schemas.openxmlformats.org/officeDocument/2006/relationships/image" Target="../media/image135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7.png"/><Relationship Id="rId18" Type="http://schemas.openxmlformats.org/officeDocument/2006/relationships/image" Target="../media/image50.gif"/><Relationship Id="rId26" Type="http://schemas.openxmlformats.org/officeDocument/2006/relationships/image" Target="../media/image120.png"/><Relationship Id="rId3" Type="http://schemas.openxmlformats.org/officeDocument/2006/relationships/image" Target="../media/image3.png"/><Relationship Id="rId21" Type="http://schemas.openxmlformats.org/officeDocument/2006/relationships/image" Target="../media/image35.png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17" Type="http://schemas.openxmlformats.org/officeDocument/2006/relationships/image" Target="../media/image95.png"/><Relationship Id="rId25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6" Type="http://schemas.openxmlformats.org/officeDocument/2006/relationships/slide" Target="slide17.xml"/><Relationship Id="rId20" Type="http://schemas.openxmlformats.org/officeDocument/2006/relationships/image" Target="../media/image49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24" Type="http://schemas.openxmlformats.org/officeDocument/2006/relationships/image" Target="../media/image118.png"/><Relationship Id="rId5" Type="http://schemas.openxmlformats.org/officeDocument/2006/relationships/image" Target="../media/image5.png"/><Relationship Id="rId15" Type="http://schemas.openxmlformats.org/officeDocument/2006/relationships/image" Target="../media/image94.png"/><Relationship Id="rId23" Type="http://schemas.openxmlformats.org/officeDocument/2006/relationships/image" Target="../media/image34.png"/><Relationship Id="rId28" Type="http://schemas.openxmlformats.org/officeDocument/2006/relationships/image" Target="../media/image100.png"/><Relationship Id="rId10" Type="http://schemas.openxmlformats.org/officeDocument/2006/relationships/image" Target="../media/image24.png"/><Relationship Id="rId19" Type="http://schemas.openxmlformats.org/officeDocument/2006/relationships/image" Target="../media/image46.png"/><Relationship Id="rId31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15.gif"/><Relationship Id="rId14" Type="http://schemas.openxmlformats.org/officeDocument/2006/relationships/image" Target="../media/image28.png"/><Relationship Id="rId22" Type="http://schemas.openxmlformats.org/officeDocument/2006/relationships/image" Target="../media/image75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Admin\Desktop\K&#7874;%20CHUY&#7878;N%20CHO%20B&#201;%20-%20S&#7920;%20T&#205;CH%20QU&#7842;%20B&#7846;U%20TI&#202;N%20-%20YouTube.WMV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18.gif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3.png"/><Relationship Id="rId3" Type="http://schemas.openxmlformats.org/officeDocument/2006/relationships/image" Target="../media/image17.gif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20.png"/><Relationship Id="rId14" Type="http://schemas.openxmlformats.org/officeDocument/2006/relationships/image" Target="../media/image5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slide" Target="slide9.xml"/><Relationship Id="rId5" Type="http://schemas.openxmlformats.org/officeDocument/2006/relationships/image" Target="../media/image68.png"/><Relationship Id="rId10" Type="http://schemas.openxmlformats.org/officeDocument/2006/relationships/image" Target="../media/image35.png"/><Relationship Id="rId4" Type="http://schemas.openxmlformats.org/officeDocument/2006/relationships/image" Target="../media/image67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7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image" Target="../media/image18.gif"/><Relationship Id="rId4" Type="http://schemas.openxmlformats.org/officeDocument/2006/relationships/image" Target="../media/image70.png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WordArt 5">
            <a:extLst>
              <a:ext uri="{FF2B5EF4-FFF2-40B4-BE49-F238E27FC236}">
                <a16:creationId xmlns:a16="http://schemas.microsoft.com/office/drawing/2014/main" id="{38E4189E-3239-60A9-6E0E-4B0B35FEE1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62484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Ho¹t ®éng: V¨n häc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F2843A16-E68D-DBB3-C50C-EA0FCF41B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90775"/>
            <a:ext cx="6096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0000FF"/>
                </a:solidFill>
              </a:rPr>
              <a:t>§Ò tµi: KÓ cho trÎ nghe chuyÖn Qu¶ bÇu tiªn                           §èi t­ưîng: 5-6 tuæi</a:t>
            </a: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DDA3805E-5866-2F2E-F292-8DC09179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0"/>
            <a:ext cx="16002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>
            <a:extLst>
              <a:ext uri="{FF2B5EF4-FFF2-40B4-BE49-F238E27FC236}">
                <a16:creationId xmlns:a16="http://schemas.microsoft.com/office/drawing/2014/main" id="{5B35F176-CCFB-CF9E-9930-69705F094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14478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>
            <a:extLst>
              <a:ext uri="{FF2B5EF4-FFF2-40B4-BE49-F238E27FC236}">
                <a16:creationId xmlns:a16="http://schemas.microsoft.com/office/drawing/2014/main" id="{3ADBED33-C2F1-8C24-8BAF-B70AE393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14478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0621EBD0-6735-7C73-62A6-17CCBE4BD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>
            <a:extLst>
              <a:ext uri="{FF2B5EF4-FFF2-40B4-BE49-F238E27FC236}">
                <a16:creationId xmlns:a16="http://schemas.microsoft.com/office/drawing/2014/main" id="{905F5C8C-7934-1EE2-40C3-54C340E88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43000"/>
            <a:ext cx="337026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A841AE7F-7D06-8A6F-EBA5-1E6B0C3F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450" y="2514600"/>
            <a:ext cx="2559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3" name="Group 5">
            <a:extLst>
              <a:ext uri="{FF2B5EF4-FFF2-40B4-BE49-F238E27FC236}">
                <a16:creationId xmlns:a16="http://schemas.microsoft.com/office/drawing/2014/main" id="{E91BF593-391D-4711-051E-69F01D03E6C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28800"/>
            <a:ext cx="2270125" cy="3416300"/>
            <a:chOff x="528" y="480"/>
            <a:chExt cx="1430" cy="2152"/>
          </a:xfrm>
        </p:grpSpPr>
        <p:pic>
          <p:nvPicPr>
            <p:cNvPr id="30741" name="Picture 6">
              <a:extLst>
                <a:ext uri="{FF2B5EF4-FFF2-40B4-BE49-F238E27FC236}">
                  <a16:creationId xmlns:a16="http://schemas.microsoft.com/office/drawing/2014/main" id="{3DCE802C-46EE-5D37-08ED-D667ACA6F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480"/>
              <a:ext cx="1430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2" name="Picture 7">
              <a:extLst>
                <a:ext uri="{FF2B5EF4-FFF2-40B4-BE49-F238E27FC236}">
                  <a16:creationId xmlns:a16="http://schemas.microsoft.com/office/drawing/2014/main" id="{783D1A76-AC86-5301-054C-61E9E6F41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104"/>
              <a:ext cx="67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8">
            <a:extLst>
              <a:ext uri="{FF2B5EF4-FFF2-40B4-BE49-F238E27FC236}">
                <a16:creationId xmlns:a16="http://schemas.microsoft.com/office/drawing/2014/main" id="{A3D1C6F6-1EBB-57A6-9016-25ED0C9E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56864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>
            <a:extLst>
              <a:ext uri="{FF2B5EF4-FFF2-40B4-BE49-F238E27FC236}">
                <a16:creationId xmlns:a16="http://schemas.microsoft.com/office/drawing/2014/main" id="{468E6AD9-C8AA-15A7-C8CE-29C2CA43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00400"/>
            <a:ext cx="22098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Picture 10">
            <a:extLst>
              <a:ext uri="{FF2B5EF4-FFF2-40B4-BE49-F238E27FC236}">
                <a16:creationId xmlns:a16="http://schemas.microsoft.com/office/drawing/2014/main" id="{A21BF8B4-F935-2B91-5E30-CA8B7E50B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2343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9" name="Group 11">
            <a:extLst>
              <a:ext uri="{FF2B5EF4-FFF2-40B4-BE49-F238E27FC236}">
                <a16:creationId xmlns:a16="http://schemas.microsoft.com/office/drawing/2014/main" id="{F702DE78-459E-CCCD-7AC0-DA6B45EE1B0A}"/>
              </a:ext>
            </a:extLst>
          </p:cNvPr>
          <p:cNvGrpSpPr>
            <a:grpSpLocks/>
          </p:cNvGrpSpPr>
          <p:nvPr/>
        </p:nvGrpSpPr>
        <p:grpSpPr bwMode="auto">
          <a:xfrm>
            <a:off x="8894763" y="2144713"/>
            <a:ext cx="2382837" cy="4789487"/>
            <a:chOff x="4259" y="1303"/>
            <a:chExt cx="1501" cy="3017"/>
          </a:xfrm>
        </p:grpSpPr>
        <p:pic>
          <p:nvPicPr>
            <p:cNvPr id="30737" name="Picture 12">
              <a:extLst>
                <a:ext uri="{FF2B5EF4-FFF2-40B4-BE49-F238E27FC236}">
                  <a16:creationId xmlns:a16="http://schemas.microsoft.com/office/drawing/2014/main" id="{B3E8DEDD-5AA1-1789-8EA9-3B9F1EB25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94012">
              <a:off x="5095" y="2748"/>
              <a:ext cx="665" cy="1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Picture 13">
              <a:extLst>
                <a:ext uri="{FF2B5EF4-FFF2-40B4-BE49-F238E27FC236}">
                  <a16:creationId xmlns:a16="http://schemas.microsoft.com/office/drawing/2014/main" id="{94B7D5C3-F3CA-24B4-CE81-2C55EC181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2000">
              <a:off x="4419" y="2885"/>
              <a:ext cx="1151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Picture 14">
              <a:extLst>
                <a:ext uri="{FF2B5EF4-FFF2-40B4-BE49-F238E27FC236}">
                  <a16:creationId xmlns:a16="http://schemas.microsoft.com/office/drawing/2014/main" id="{310255CB-2CD9-9592-C408-D3820D112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1907">
              <a:off x="4259" y="1303"/>
              <a:ext cx="1232" cy="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Picture 15">
              <a:extLst>
                <a:ext uri="{FF2B5EF4-FFF2-40B4-BE49-F238E27FC236}">
                  <a16:creationId xmlns:a16="http://schemas.microsoft.com/office/drawing/2014/main" id="{C6AA1542-327A-5D15-3754-4E15B7B5B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53174">
              <a:off x="4403" y="2407"/>
              <a:ext cx="1064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30" name="Picture 16">
            <a:extLst>
              <a:ext uri="{FF2B5EF4-FFF2-40B4-BE49-F238E27FC236}">
                <a16:creationId xmlns:a16="http://schemas.microsoft.com/office/drawing/2014/main" id="{F272203B-A4E3-99F6-AA04-F95F61AAF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26670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7">
            <a:extLst>
              <a:ext uri="{FF2B5EF4-FFF2-40B4-BE49-F238E27FC236}">
                <a16:creationId xmlns:a16="http://schemas.microsoft.com/office/drawing/2014/main" id="{2E619C74-420F-8400-4143-BFAD4FA9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0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8">
            <a:extLst>
              <a:ext uri="{FF2B5EF4-FFF2-40B4-BE49-F238E27FC236}">
                <a16:creationId xmlns:a16="http://schemas.microsoft.com/office/drawing/2014/main" id="{4DFE35E4-112A-0FF2-2CCC-D3935A51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0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9">
            <a:extLst>
              <a:ext uri="{FF2B5EF4-FFF2-40B4-BE49-F238E27FC236}">
                <a16:creationId xmlns:a16="http://schemas.microsoft.com/office/drawing/2014/main" id="{3CE7663F-8217-FDEE-FD5C-AE0679CAC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700">
            <a:off x="2057400" y="5181600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20">
            <a:extLst>
              <a:ext uri="{FF2B5EF4-FFF2-40B4-BE49-F238E27FC236}">
                <a16:creationId xmlns:a16="http://schemas.microsoft.com/office/drawing/2014/main" id="{4714BA73-B20B-61ED-F72D-E2D837BA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86400"/>
            <a:ext cx="1905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21">
            <a:extLst>
              <a:ext uri="{FF2B5EF4-FFF2-40B4-BE49-F238E27FC236}">
                <a16:creationId xmlns:a16="http://schemas.microsoft.com/office/drawing/2014/main" id="{D612A5E1-CC87-B42F-8CD8-0730C500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2813"/>
            <a:ext cx="1676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0" name="Picture 22">
            <a:extLst>
              <a:ext uri="{FF2B5EF4-FFF2-40B4-BE49-F238E27FC236}">
                <a16:creationId xmlns:a16="http://schemas.microsoft.com/office/drawing/2014/main" id="{523B12AB-CAB8-8093-90EA-14ABEA8E7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45016">
            <a:off x="1079500" y="3240088"/>
            <a:ext cx="6324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49133E-6 C -0.03351 -0.06683 -0.12066 -0.00694 -0.18091 -0.00625 C -0.21476 0.00254 -0.25 -0.00093 -0.28403 -0.00833 C -0.29983 -0.01573 -0.3158 -0.02267 -0.33177 -0.0296 C -0.3408 -0.03353 -0.3507 -0.0296 -0.36025 -0.0296 " pathEditMode="relative" ptsTypes="ffffA">
                                      <p:cBhvr>
                                        <p:cTn id="6" dur="3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5.78035E-6 C 0.00642 -0.00069 0.01302 0.00024 0.0191 -0.00207 C 0.02049 -0.00254 0.01701 -0.00508 0.0158 -0.00623 C 0.01424 -0.00785 0.01285 -0.00947 0.01111 -0.0104 C 0.00347 -0.01502 0.00451 -0.01479 1.66667E-6 -0.01479 " pathEditMode="relative" ptsTypes="ffffA">
                                      <p:cBhvr>
                                        <p:cTn id="20" dur="2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65896E-6 C 0.04254 -0.00139 0.08647 0.00093 0.12848 -0.00832 C 0.15904 -0.02243 0.13473 -0.01272 0.2047 -0.01272 " pathEditMode="relative" ptsTypes="ffA">
                                      <p:cBhvr>
                                        <p:cTn id="22" dur="5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1789 -0.00069 -0.03577 -0.00046 -0.05348 -0.00231 C -0.05417 -0.00231 -0.06598 -0.00787 -0.06893 -0.00926 C -0.0724 -0.01088 -0.07934 -0.01389 -0.07934 -0.01389 C -0.07969 -0.01389 -0.204 -0.01065 -0.21893 -0.00926 C -0.22205 -0.00903 -0.23768 -0.00162 -0.24132 -4.81481E-6 C -0.25122 0.0044 -0.26198 0.00162 -0.2724 0.00232 C -0.28559 0.00324 -0.29896 0.00394 -0.31216 0.00463 C -0.32396 0.01019 -0.31268 0.00556 -0.33629 0.00903 C -0.35504 0.01181 -0.37448 0.01875 -0.39306 0.02292 C -0.40365 0.03241 -0.42796 0.03449 -0.44132 0.03449 " pathEditMode="relative" ptsTypes="ffffffffffA">
                                      <p:cBhvr>
                                        <p:cTn id="24" dur="5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6DEC3A70-E13B-11C3-7B69-103191BF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3">
            <a:extLst>
              <a:ext uri="{FF2B5EF4-FFF2-40B4-BE49-F238E27FC236}">
                <a16:creationId xmlns:a16="http://schemas.microsoft.com/office/drawing/2014/main" id="{B225EA45-74B8-78CD-3EA2-9A92A3982B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32828" name="Picture 4">
              <a:extLst>
                <a:ext uri="{FF2B5EF4-FFF2-40B4-BE49-F238E27FC236}">
                  <a16:creationId xmlns:a16="http://schemas.microsoft.com/office/drawing/2014/main" id="{EC9CA95B-EB5C-7C3C-0395-693C882E9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9" name="Picture 5">
              <a:extLst>
                <a:ext uri="{FF2B5EF4-FFF2-40B4-BE49-F238E27FC236}">
                  <a16:creationId xmlns:a16="http://schemas.microsoft.com/office/drawing/2014/main" id="{1A0B7FCD-367C-9EFE-CAFD-2BAE0E9C8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2" name="Picture 6">
            <a:extLst>
              <a:ext uri="{FF2B5EF4-FFF2-40B4-BE49-F238E27FC236}">
                <a16:creationId xmlns:a16="http://schemas.microsoft.com/office/drawing/2014/main" id="{B39565CB-D5B9-F7FC-78D0-C5FC2C19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>
            <a:extLst>
              <a:ext uri="{FF2B5EF4-FFF2-40B4-BE49-F238E27FC236}">
                <a16:creationId xmlns:a16="http://schemas.microsoft.com/office/drawing/2014/main" id="{D5B44626-E5E2-1941-1C42-3A50ED15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>
            <a:extLst>
              <a:ext uri="{FF2B5EF4-FFF2-40B4-BE49-F238E27FC236}">
                <a16:creationId xmlns:a16="http://schemas.microsoft.com/office/drawing/2014/main" id="{84594F72-3D9E-6DBA-1A66-54B4923B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>
            <a:extLst>
              <a:ext uri="{FF2B5EF4-FFF2-40B4-BE49-F238E27FC236}">
                <a16:creationId xmlns:a16="http://schemas.microsoft.com/office/drawing/2014/main" id="{5EAC615C-008C-D2AF-69B9-A8D37051E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>
            <a:extLst>
              <a:ext uri="{FF2B5EF4-FFF2-40B4-BE49-F238E27FC236}">
                <a16:creationId xmlns:a16="http://schemas.microsoft.com/office/drawing/2014/main" id="{7EC914D3-70D2-5727-4BA5-4D3C3460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7" name="Group 11">
            <a:extLst>
              <a:ext uri="{FF2B5EF4-FFF2-40B4-BE49-F238E27FC236}">
                <a16:creationId xmlns:a16="http://schemas.microsoft.com/office/drawing/2014/main" id="{F29B31DD-A37C-DFBF-7E6B-D9BDEEFEF2DE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32823" name="Picture 12">
              <a:extLst>
                <a:ext uri="{FF2B5EF4-FFF2-40B4-BE49-F238E27FC236}">
                  <a16:creationId xmlns:a16="http://schemas.microsoft.com/office/drawing/2014/main" id="{177C77A9-2EDF-96CD-DD7B-1A26F62B7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4" name="Picture 13">
              <a:extLst>
                <a:ext uri="{FF2B5EF4-FFF2-40B4-BE49-F238E27FC236}">
                  <a16:creationId xmlns:a16="http://schemas.microsoft.com/office/drawing/2014/main" id="{F9589C99-48B0-77D1-5164-818D26334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5" name="Picture 14">
              <a:extLst>
                <a:ext uri="{FF2B5EF4-FFF2-40B4-BE49-F238E27FC236}">
                  <a16:creationId xmlns:a16="http://schemas.microsoft.com/office/drawing/2014/main" id="{F62EEAB4-0683-3C2B-F4E9-3223D05E7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6" name="Picture 15">
              <a:extLst>
                <a:ext uri="{FF2B5EF4-FFF2-40B4-BE49-F238E27FC236}">
                  <a16:creationId xmlns:a16="http://schemas.microsoft.com/office/drawing/2014/main" id="{4A89C678-4DC1-21FF-E5B3-AE99B27F7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7" name="Picture 16">
              <a:extLst>
                <a:ext uri="{FF2B5EF4-FFF2-40B4-BE49-F238E27FC236}">
                  <a16:creationId xmlns:a16="http://schemas.microsoft.com/office/drawing/2014/main" id="{894DAF3E-6C64-75CA-5805-BD978BE96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8" name="Picture 17">
            <a:extLst>
              <a:ext uri="{FF2B5EF4-FFF2-40B4-BE49-F238E27FC236}">
                <a16:creationId xmlns:a16="http://schemas.microsoft.com/office/drawing/2014/main" id="{B14E5FF8-B06E-FD5F-BABC-38C450B7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8">
            <a:extLst>
              <a:ext uri="{FF2B5EF4-FFF2-40B4-BE49-F238E27FC236}">
                <a16:creationId xmlns:a16="http://schemas.microsoft.com/office/drawing/2014/main" id="{D5D7AA93-29BC-634E-9212-2481537E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0" name="Group 19">
            <a:extLst>
              <a:ext uri="{FF2B5EF4-FFF2-40B4-BE49-F238E27FC236}">
                <a16:creationId xmlns:a16="http://schemas.microsoft.com/office/drawing/2014/main" id="{1AE11855-393E-5F87-0A5C-EB83D379D789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32818" name="Picture 20">
              <a:extLst>
                <a:ext uri="{FF2B5EF4-FFF2-40B4-BE49-F238E27FC236}">
                  <a16:creationId xmlns:a16="http://schemas.microsoft.com/office/drawing/2014/main" id="{129E7C5C-C118-0784-4ED9-0D44FEFCF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9" name="Picture 21">
              <a:extLst>
                <a:ext uri="{FF2B5EF4-FFF2-40B4-BE49-F238E27FC236}">
                  <a16:creationId xmlns:a16="http://schemas.microsoft.com/office/drawing/2014/main" id="{51435878-833B-1AF9-A0CF-3870B43EA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0" name="Picture 22">
              <a:extLst>
                <a:ext uri="{FF2B5EF4-FFF2-40B4-BE49-F238E27FC236}">
                  <a16:creationId xmlns:a16="http://schemas.microsoft.com/office/drawing/2014/main" id="{D684421E-DE44-CF61-4F57-8A4544E63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1" name="Picture 23">
              <a:extLst>
                <a:ext uri="{FF2B5EF4-FFF2-40B4-BE49-F238E27FC236}">
                  <a16:creationId xmlns:a16="http://schemas.microsoft.com/office/drawing/2014/main" id="{3E7374E7-ED0C-D0F7-027A-38427C029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22" name="Picture 24">
              <a:extLst>
                <a:ext uri="{FF2B5EF4-FFF2-40B4-BE49-F238E27FC236}">
                  <a16:creationId xmlns:a16="http://schemas.microsoft.com/office/drawing/2014/main" id="{0CDBC3EA-6BBF-18F0-D662-DB388201B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81" name="Group 25">
            <a:extLst>
              <a:ext uri="{FF2B5EF4-FFF2-40B4-BE49-F238E27FC236}">
                <a16:creationId xmlns:a16="http://schemas.microsoft.com/office/drawing/2014/main" id="{2FE732A3-9D1D-DCEB-CB08-A0012DAA7970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32814" name="Picture 26">
              <a:extLst>
                <a:ext uri="{FF2B5EF4-FFF2-40B4-BE49-F238E27FC236}">
                  <a16:creationId xmlns:a16="http://schemas.microsoft.com/office/drawing/2014/main" id="{B19AE4A0-9E55-184F-B969-A787C0254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5" name="Picture 27">
              <a:extLst>
                <a:ext uri="{FF2B5EF4-FFF2-40B4-BE49-F238E27FC236}">
                  <a16:creationId xmlns:a16="http://schemas.microsoft.com/office/drawing/2014/main" id="{3F402F1D-CD6E-438A-F4DD-D2F5D39F5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6" name="Picture 28">
              <a:extLst>
                <a:ext uri="{FF2B5EF4-FFF2-40B4-BE49-F238E27FC236}">
                  <a16:creationId xmlns:a16="http://schemas.microsoft.com/office/drawing/2014/main" id="{37F2FDD8-C7C1-70DB-697B-C9C252CE1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7" name="Picture 29">
              <a:extLst>
                <a:ext uri="{FF2B5EF4-FFF2-40B4-BE49-F238E27FC236}">
                  <a16:creationId xmlns:a16="http://schemas.microsoft.com/office/drawing/2014/main" id="{E69F3405-59DD-9B4C-A94E-144041E79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82" name="Picture 30">
            <a:extLst>
              <a:ext uri="{FF2B5EF4-FFF2-40B4-BE49-F238E27FC236}">
                <a16:creationId xmlns:a16="http://schemas.microsoft.com/office/drawing/2014/main" id="{A7004269-B8F5-9BA9-68AA-03A07493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3" name="Group 31">
            <a:extLst>
              <a:ext uri="{FF2B5EF4-FFF2-40B4-BE49-F238E27FC236}">
                <a16:creationId xmlns:a16="http://schemas.microsoft.com/office/drawing/2014/main" id="{C23081F7-895C-6E61-B019-70E1FE74B51D}"/>
              </a:ext>
            </a:extLst>
          </p:cNvPr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32810" name="Picture 32">
              <a:extLst>
                <a:ext uri="{FF2B5EF4-FFF2-40B4-BE49-F238E27FC236}">
                  <a16:creationId xmlns:a16="http://schemas.microsoft.com/office/drawing/2014/main" id="{7A0F149D-6995-0BBA-97BF-6D3C1E243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1" name="Picture 33">
              <a:extLst>
                <a:ext uri="{FF2B5EF4-FFF2-40B4-BE49-F238E27FC236}">
                  <a16:creationId xmlns:a16="http://schemas.microsoft.com/office/drawing/2014/main" id="{894CDEA9-98EC-594E-7B3D-C65F1036A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2" name="Picture 34">
              <a:extLst>
                <a:ext uri="{FF2B5EF4-FFF2-40B4-BE49-F238E27FC236}">
                  <a16:creationId xmlns:a16="http://schemas.microsoft.com/office/drawing/2014/main" id="{4753AB36-9F2D-C4DA-E92E-A632994CB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3" name="Picture 35">
              <a:extLst>
                <a:ext uri="{FF2B5EF4-FFF2-40B4-BE49-F238E27FC236}">
                  <a16:creationId xmlns:a16="http://schemas.microsoft.com/office/drawing/2014/main" id="{CC0173AC-9391-2738-2572-E73FFFCE4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84" name="Group 36">
            <a:extLst>
              <a:ext uri="{FF2B5EF4-FFF2-40B4-BE49-F238E27FC236}">
                <a16:creationId xmlns:a16="http://schemas.microsoft.com/office/drawing/2014/main" id="{9F228566-2AC6-4034-2436-A4601A90820B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32806" name="Picture 37">
              <a:extLst>
                <a:ext uri="{FF2B5EF4-FFF2-40B4-BE49-F238E27FC236}">
                  <a16:creationId xmlns:a16="http://schemas.microsoft.com/office/drawing/2014/main" id="{B6BCA741-915C-62CF-BFB2-13CE9AD41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7" name="Picture 38">
              <a:extLst>
                <a:ext uri="{FF2B5EF4-FFF2-40B4-BE49-F238E27FC236}">
                  <a16:creationId xmlns:a16="http://schemas.microsoft.com/office/drawing/2014/main" id="{3C4FF909-DA5B-0659-3020-A8C48654A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8" name="Picture 39">
              <a:extLst>
                <a:ext uri="{FF2B5EF4-FFF2-40B4-BE49-F238E27FC236}">
                  <a16:creationId xmlns:a16="http://schemas.microsoft.com/office/drawing/2014/main" id="{4F378E17-688B-3E7F-C1E2-F4A5B5067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9" name="Picture 40">
              <a:extLst>
                <a:ext uri="{FF2B5EF4-FFF2-40B4-BE49-F238E27FC236}">
                  <a16:creationId xmlns:a16="http://schemas.microsoft.com/office/drawing/2014/main" id="{92CC750C-B113-E858-D31A-E59CC3498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85" name="Picture 41">
            <a:extLst>
              <a:ext uri="{FF2B5EF4-FFF2-40B4-BE49-F238E27FC236}">
                <a16:creationId xmlns:a16="http://schemas.microsoft.com/office/drawing/2014/main" id="{DDF4F64F-BB97-76EF-F2BA-E30E5426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42">
            <a:extLst>
              <a:ext uri="{FF2B5EF4-FFF2-40B4-BE49-F238E27FC236}">
                <a16:creationId xmlns:a16="http://schemas.microsoft.com/office/drawing/2014/main" id="{D45CA927-11AF-152C-5996-7BAFF592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43">
            <a:extLst>
              <a:ext uri="{FF2B5EF4-FFF2-40B4-BE49-F238E27FC236}">
                <a16:creationId xmlns:a16="http://schemas.microsoft.com/office/drawing/2014/main" id="{705DD75F-816F-F2F1-8E11-F66FB9360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44">
            <a:extLst>
              <a:ext uri="{FF2B5EF4-FFF2-40B4-BE49-F238E27FC236}">
                <a16:creationId xmlns:a16="http://schemas.microsoft.com/office/drawing/2014/main" id="{32996064-CD3C-F810-2A96-88520B579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45">
            <a:extLst>
              <a:ext uri="{FF2B5EF4-FFF2-40B4-BE49-F238E27FC236}">
                <a16:creationId xmlns:a16="http://schemas.microsoft.com/office/drawing/2014/main" id="{AD965C37-1675-A588-9008-E6E07D3F6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46">
            <a:extLst>
              <a:ext uri="{FF2B5EF4-FFF2-40B4-BE49-F238E27FC236}">
                <a16:creationId xmlns:a16="http://schemas.microsoft.com/office/drawing/2014/main" id="{AF94FD21-4A7E-534F-174D-F3D11560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47">
            <a:extLst>
              <a:ext uri="{FF2B5EF4-FFF2-40B4-BE49-F238E27FC236}">
                <a16:creationId xmlns:a16="http://schemas.microsoft.com/office/drawing/2014/main" id="{9FF8E60F-85B7-C3ED-2B60-59C3D5D5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48">
            <a:extLst>
              <a:ext uri="{FF2B5EF4-FFF2-40B4-BE49-F238E27FC236}">
                <a16:creationId xmlns:a16="http://schemas.microsoft.com/office/drawing/2014/main" id="{881486A9-ACCB-D43B-1921-AE9105B6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49">
            <a:extLst>
              <a:ext uri="{FF2B5EF4-FFF2-40B4-BE49-F238E27FC236}">
                <a16:creationId xmlns:a16="http://schemas.microsoft.com/office/drawing/2014/main" id="{A756BC84-51BB-DB18-89DD-48450A36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4" name="Picture 50">
            <a:extLst>
              <a:ext uri="{FF2B5EF4-FFF2-40B4-BE49-F238E27FC236}">
                <a16:creationId xmlns:a16="http://schemas.microsoft.com/office/drawing/2014/main" id="{718CFFEF-F09C-2DF8-3AFA-3ED80408A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Picture 51">
            <a:extLst>
              <a:ext uri="{FF2B5EF4-FFF2-40B4-BE49-F238E27FC236}">
                <a16:creationId xmlns:a16="http://schemas.microsoft.com/office/drawing/2014/main" id="{11240AAF-0D24-8C91-39E4-C5EB9506D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Picture 52">
            <a:extLst>
              <a:ext uri="{FF2B5EF4-FFF2-40B4-BE49-F238E27FC236}">
                <a16:creationId xmlns:a16="http://schemas.microsoft.com/office/drawing/2014/main" id="{CA12C826-E624-D388-EACC-A3CD7F74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53">
            <a:extLst>
              <a:ext uri="{FF2B5EF4-FFF2-40B4-BE49-F238E27FC236}">
                <a16:creationId xmlns:a16="http://schemas.microsoft.com/office/drawing/2014/main" id="{C84DFF1B-0237-9318-90D6-2559C36BD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54">
            <a:extLst>
              <a:ext uri="{FF2B5EF4-FFF2-40B4-BE49-F238E27FC236}">
                <a16:creationId xmlns:a16="http://schemas.microsoft.com/office/drawing/2014/main" id="{00C48715-362F-31D5-C166-2D9219B52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9" name="Picture 55">
            <a:extLst>
              <a:ext uri="{FF2B5EF4-FFF2-40B4-BE49-F238E27FC236}">
                <a16:creationId xmlns:a16="http://schemas.microsoft.com/office/drawing/2014/main" id="{EA8582F2-BB27-CA3E-D097-46B18599D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432" name="Group 56">
            <a:extLst>
              <a:ext uri="{FF2B5EF4-FFF2-40B4-BE49-F238E27FC236}">
                <a16:creationId xmlns:a16="http://schemas.microsoft.com/office/drawing/2014/main" id="{52F037C8-92EB-331D-92BC-26C331F7C7F3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2392363" cy="3609975"/>
            <a:chOff x="2352" y="1584"/>
            <a:chExt cx="1507" cy="2274"/>
          </a:xfrm>
        </p:grpSpPr>
        <p:pic>
          <p:nvPicPr>
            <p:cNvPr id="32804" name="Picture 57">
              <a:extLst>
                <a:ext uri="{FF2B5EF4-FFF2-40B4-BE49-F238E27FC236}">
                  <a16:creationId xmlns:a16="http://schemas.microsoft.com/office/drawing/2014/main" id="{85D76F24-FA3C-5F8D-FD69-34AA2B2C1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05" name="Picture 58">
              <a:hlinkClick r:id="rId8" action="ppaction://hlinksldjump"/>
              <a:extLst>
                <a:ext uri="{FF2B5EF4-FFF2-40B4-BE49-F238E27FC236}">
                  <a16:creationId xmlns:a16="http://schemas.microsoft.com/office/drawing/2014/main" id="{316286E6-04C1-54E0-A375-829C3991B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801" name="Picture 59">
            <a:extLst>
              <a:ext uri="{FF2B5EF4-FFF2-40B4-BE49-F238E27FC236}">
                <a16:creationId xmlns:a16="http://schemas.microsoft.com/office/drawing/2014/main" id="{F299AB37-87C7-50CA-A3AF-4EDFB203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2" name="Picture 60">
            <a:extLst>
              <a:ext uri="{FF2B5EF4-FFF2-40B4-BE49-F238E27FC236}">
                <a16:creationId xmlns:a16="http://schemas.microsoft.com/office/drawing/2014/main" id="{5F4716F9-B066-7AE4-3DB5-6F3D618A1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3" name="Picture 61">
            <a:extLst>
              <a:ext uri="{FF2B5EF4-FFF2-40B4-BE49-F238E27FC236}">
                <a16:creationId xmlns:a16="http://schemas.microsoft.com/office/drawing/2014/main" id="{948339B5-A571-F060-7574-5D1FAAA37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1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5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>
            <a:extLst>
              <a:ext uri="{FF2B5EF4-FFF2-40B4-BE49-F238E27FC236}">
                <a16:creationId xmlns:a16="http://schemas.microsoft.com/office/drawing/2014/main" id="{19EC195F-F69C-FADD-5765-C105F9A880E7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34865" name="Picture 3">
              <a:extLst>
                <a:ext uri="{FF2B5EF4-FFF2-40B4-BE49-F238E27FC236}">
                  <a16:creationId xmlns:a16="http://schemas.microsoft.com/office/drawing/2014/main" id="{597CF63A-25CA-72C1-206D-35D6E28E0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66" name="Group 4">
              <a:extLst>
                <a:ext uri="{FF2B5EF4-FFF2-40B4-BE49-F238E27FC236}">
                  <a16:creationId xmlns:a16="http://schemas.microsoft.com/office/drawing/2014/main" id="{39E848AA-D3DB-E092-C993-5005553EB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34867" name="Picture 5">
                <a:extLst>
                  <a:ext uri="{FF2B5EF4-FFF2-40B4-BE49-F238E27FC236}">
                    <a16:creationId xmlns:a16="http://schemas.microsoft.com/office/drawing/2014/main" id="{CEAE3AA7-F4ED-CCFB-2253-EA849481B5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68" name="Picture 6">
                <a:extLst>
                  <a:ext uri="{FF2B5EF4-FFF2-40B4-BE49-F238E27FC236}">
                    <a16:creationId xmlns:a16="http://schemas.microsoft.com/office/drawing/2014/main" id="{8271775F-3DEE-731B-4BF0-F71E88B292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69" name="Picture 7">
                <a:extLst>
                  <a:ext uri="{FF2B5EF4-FFF2-40B4-BE49-F238E27FC236}">
                    <a16:creationId xmlns:a16="http://schemas.microsoft.com/office/drawing/2014/main" id="{6950ECF3-B8C9-8C9C-AC23-935226C995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4819" name="Picture 8">
            <a:extLst>
              <a:ext uri="{FF2B5EF4-FFF2-40B4-BE49-F238E27FC236}">
                <a16:creationId xmlns:a16="http://schemas.microsoft.com/office/drawing/2014/main" id="{7A1B4CE3-B2C9-DA56-A26D-ABEF8B87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>
            <a:extLst>
              <a:ext uri="{FF2B5EF4-FFF2-40B4-BE49-F238E27FC236}">
                <a16:creationId xmlns:a16="http://schemas.microsoft.com/office/drawing/2014/main" id="{D579A7F3-B14F-4F4F-BC83-82E949161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0">
            <a:extLst>
              <a:ext uri="{FF2B5EF4-FFF2-40B4-BE49-F238E27FC236}">
                <a16:creationId xmlns:a16="http://schemas.microsoft.com/office/drawing/2014/main" id="{46FCC0F1-BD73-BEA2-251D-DFCCD3BD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>
            <a:extLst>
              <a:ext uri="{FF2B5EF4-FFF2-40B4-BE49-F238E27FC236}">
                <a16:creationId xmlns:a16="http://schemas.microsoft.com/office/drawing/2014/main" id="{F3D1E8C4-EF4F-723C-04EA-FD962B0B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>
            <a:extLst>
              <a:ext uri="{FF2B5EF4-FFF2-40B4-BE49-F238E27FC236}">
                <a16:creationId xmlns:a16="http://schemas.microsoft.com/office/drawing/2014/main" id="{36E833F3-9091-F09B-F17C-B1540F918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4" name="Group 13">
            <a:extLst>
              <a:ext uri="{FF2B5EF4-FFF2-40B4-BE49-F238E27FC236}">
                <a16:creationId xmlns:a16="http://schemas.microsoft.com/office/drawing/2014/main" id="{4ECEB31D-E658-50C4-E420-BAA57B790F8E}"/>
              </a:ext>
            </a:extLst>
          </p:cNvPr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34853" name="Group 14">
              <a:extLst>
                <a:ext uri="{FF2B5EF4-FFF2-40B4-BE49-F238E27FC236}">
                  <a16:creationId xmlns:a16="http://schemas.microsoft.com/office/drawing/2014/main" id="{29C8409B-03C4-706F-E659-A4D3A96DA4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34859" name="Group 15">
                <a:extLst>
                  <a:ext uri="{FF2B5EF4-FFF2-40B4-BE49-F238E27FC236}">
                    <a16:creationId xmlns:a16="http://schemas.microsoft.com/office/drawing/2014/main" id="{FD450EBF-387A-820E-0250-BEC1D913E4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34863" name="Picture 16">
                  <a:extLst>
                    <a:ext uri="{FF2B5EF4-FFF2-40B4-BE49-F238E27FC236}">
                      <a16:creationId xmlns:a16="http://schemas.microsoft.com/office/drawing/2014/main" id="{DBCD0EE9-A437-9CCA-096A-415C6C5E59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64" name="Picture 17">
                  <a:extLst>
                    <a:ext uri="{FF2B5EF4-FFF2-40B4-BE49-F238E27FC236}">
                      <a16:creationId xmlns:a16="http://schemas.microsoft.com/office/drawing/2014/main" id="{08D52E05-E7C7-E71B-9639-7BB790BB69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4860" name="Group 18">
                <a:extLst>
                  <a:ext uri="{FF2B5EF4-FFF2-40B4-BE49-F238E27FC236}">
                    <a16:creationId xmlns:a16="http://schemas.microsoft.com/office/drawing/2014/main" id="{54C63318-068B-E01C-DCC5-AD34EB45C7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34861" name="Picture 19">
                  <a:extLst>
                    <a:ext uri="{FF2B5EF4-FFF2-40B4-BE49-F238E27FC236}">
                      <a16:creationId xmlns:a16="http://schemas.microsoft.com/office/drawing/2014/main" id="{5FE6D4AD-DFBC-912F-D3D5-8C13A6A2A9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62" name="Picture 20">
                  <a:extLst>
                    <a:ext uri="{FF2B5EF4-FFF2-40B4-BE49-F238E27FC236}">
                      <a16:creationId xmlns:a16="http://schemas.microsoft.com/office/drawing/2014/main" id="{B962E8BC-D038-F4A5-D374-4A3F3245E0F8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4854" name="Group 21">
              <a:extLst>
                <a:ext uri="{FF2B5EF4-FFF2-40B4-BE49-F238E27FC236}">
                  <a16:creationId xmlns:a16="http://schemas.microsoft.com/office/drawing/2014/main" id="{006BFF29-6994-A18C-99B8-2D9AD2370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34856" name="Picture 22">
                <a:extLst>
                  <a:ext uri="{FF2B5EF4-FFF2-40B4-BE49-F238E27FC236}">
                    <a16:creationId xmlns:a16="http://schemas.microsoft.com/office/drawing/2014/main" id="{13C8A327-C2B9-09D7-C7F3-C72D10D0A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57" name="Picture 23">
                <a:extLst>
                  <a:ext uri="{FF2B5EF4-FFF2-40B4-BE49-F238E27FC236}">
                    <a16:creationId xmlns:a16="http://schemas.microsoft.com/office/drawing/2014/main" id="{C09B9C71-DDAE-4529-AE4A-FD5BFE9743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58" name="Picture 24">
                <a:extLst>
                  <a:ext uri="{FF2B5EF4-FFF2-40B4-BE49-F238E27FC236}">
                    <a16:creationId xmlns:a16="http://schemas.microsoft.com/office/drawing/2014/main" id="{7E36B6CD-174A-A207-7F79-2C4186B502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855" name="Picture 25">
              <a:extLst>
                <a:ext uri="{FF2B5EF4-FFF2-40B4-BE49-F238E27FC236}">
                  <a16:creationId xmlns:a16="http://schemas.microsoft.com/office/drawing/2014/main" id="{C11DA204-C821-A652-29DD-B75E7F520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50" name="Picture 26">
            <a:extLst>
              <a:ext uri="{FF2B5EF4-FFF2-40B4-BE49-F238E27FC236}">
                <a16:creationId xmlns:a16="http://schemas.microsoft.com/office/drawing/2014/main" id="{80D5F489-2F16-97F6-8300-2A357BEF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7">
            <a:extLst>
              <a:ext uri="{FF2B5EF4-FFF2-40B4-BE49-F238E27FC236}">
                <a16:creationId xmlns:a16="http://schemas.microsoft.com/office/drawing/2014/main" id="{430864BE-5811-AF54-2189-43C44F2C6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52" name="Picture 28">
            <a:extLst>
              <a:ext uri="{FF2B5EF4-FFF2-40B4-BE49-F238E27FC236}">
                <a16:creationId xmlns:a16="http://schemas.microsoft.com/office/drawing/2014/main" id="{FAD1A24B-B2E1-A68F-ED47-CA2805378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29">
            <a:extLst>
              <a:ext uri="{FF2B5EF4-FFF2-40B4-BE49-F238E27FC236}">
                <a16:creationId xmlns:a16="http://schemas.microsoft.com/office/drawing/2014/main" id="{960236FD-F455-FA3A-0ADE-846D8485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30">
            <a:extLst>
              <a:ext uri="{FF2B5EF4-FFF2-40B4-BE49-F238E27FC236}">
                <a16:creationId xmlns:a16="http://schemas.microsoft.com/office/drawing/2014/main" id="{03F1DE36-47EF-9C6C-C5B1-D7CE4B81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55" name="Picture 31">
            <a:extLst>
              <a:ext uri="{FF2B5EF4-FFF2-40B4-BE49-F238E27FC236}">
                <a16:creationId xmlns:a16="http://schemas.microsoft.com/office/drawing/2014/main" id="{50C954E8-5711-18AA-3993-0B65321E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91200"/>
            <a:ext cx="638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32">
            <a:extLst>
              <a:ext uri="{FF2B5EF4-FFF2-40B4-BE49-F238E27FC236}">
                <a16:creationId xmlns:a16="http://schemas.microsoft.com/office/drawing/2014/main" id="{E04926F3-6EFC-FAAE-0430-D3DBFB2B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57" name="Group 33">
            <a:extLst>
              <a:ext uri="{FF2B5EF4-FFF2-40B4-BE49-F238E27FC236}">
                <a16:creationId xmlns:a16="http://schemas.microsoft.com/office/drawing/2014/main" id="{3C7AC91E-5224-DF40-0C60-C9D39293128C}"/>
              </a:ext>
            </a:extLst>
          </p:cNvPr>
          <p:cNvGrpSpPr>
            <a:grpSpLocks/>
          </p:cNvGrpSpPr>
          <p:nvPr/>
        </p:nvGrpSpPr>
        <p:grpSpPr bwMode="auto">
          <a:xfrm>
            <a:off x="0" y="5562600"/>
            <a:ext cx="762000" cy="609600"/>
            <a:chOff x="321" y="3696"/>
            <a:chExt cx="662" cy="624"/>
          </a:xfrm>
        </p:grpSpPr>
        <p:pic>
          <p:nvPicPr>
            <p:cNvPr id="34850" name="Picture 34">
              <a:extLst>
                <a:ext uri="{FF2B5EF4-FFF2-40B4-BE49-F238E27FC236}">
                  <a16:creationId xmlns:a16="http://schemas.microsoft.com/office/drawing/2014/main" id="{D844075C-263E-856C-BE4C-DFDECFFD3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1" name="Picture 35">
              <a:extLst>
                <a:ext uri="{FF2B5EF4-FFF2-40B4-BE49-F238E27FC236}">
                  <a16:creationId xmlns:a16="http://schemas.microsoft.com/office/drawing/2014/main" id="{988207E2-4B1A-D039-7ACA-7417035F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2" name="Picture 36">
              <a:extLst>
                <a:ext uri="{FF2B5EF4-FFF2-40B4-BE49-F238E27FC236}">
                  <a16:creationId xmlns:a16="http://schemas.microsoft.com/office/drawing/2014/main" id="{E84E8D33-AD4C-E159-8173-1256F6EF5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33" name="Picture 37">
            <a:extLst>
              <a:ext uri="{FF2B5EF4-FFF2-40B4-BE49-F238E27FC236}">
                <a16:creationId xmlns:a16="http://schemas.microsoft.com/office/drawing/2014/main" id="{12A2CBFE-91F2-FCDC-83E1-A087B127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4" name="Group 38">
            <a:extLst>
              <a:ext uri="{FF2B5EF4-FFF2-40B4-BE49-F238E27FC236}">
                <a16:creationId xmlns:a16="http://schemas.microsoft.com/office/drawing/2014/main" id="{E15AD514-DA8D-118C-9672-E7455198A7A6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34847" name="Picture 39">
              <a:extLst>
                <a:ext uri="{FF2B5EF4-FFF2-40B4-BE49-F238E27FC236}">
                  <a16:creationId xmlns:a16="http://schemas.microsoft.com/office/drawing/2014/main" id="{CACB9053-2990-2A8E-94A6-648DAF33D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8" name="Picture 40">
              <a:extLst>
                <a:ext uri="{FF2B5EF4-FFF2-40B4-BE49-F238E27FC236}">
                  <a16:creationId xmlns:a16="http://schemas.microsoft.com/office/drawing/2014/main" id="{8F14F173-6E42-81A7-02BB-9FAA9BDC6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9" name="Picture 41">
              <a:extLst>
                <a:ext uri="{FF2B5EF4-FFF2-40B4-BE49-F238E27FC236}">
                  <a16:creationId xmlns:a16="http://schemas.microsoft.com/office/drawing/2014/main" id="{C69203CE-11F6-2751-9D3A-739B2939B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35" name="Group 42">
            <a:extLst>
              <a:ext uri="{FF2B5EF4-FFF2-40B4-BE49-F238E27FC236}">
                <a16:creationId xmlns:a16="http://schemas.microsoft.com/office/drawing/2014/main" id="{F5B50990-77DA-A361-4A11-7C5D220E53E5}"/>
              </a:ext>
            </a:extLst>
          </p:cNvPr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34844" name="Picture 43">
              <a:extLst>
                <a:ext uri="{FF2B5EF4-FFF2-40B4-BE49-F238E27FC236}">
                  <a16:creationId xmlns:a16="http://schemas.microsoft.com/office/drawing/2014/main" id="{1F7BAB48-C209-ECF8-DCA3-2678B23E8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5" name="Picture 44">
              <a:extLst>
                <a:ext uri="{FF2B5EF4-FFF2-40B4-BE49-F238E27FC236}">
                  <a16:creationId xmlns:a16="http://schemas.microsoft.com/office/drawing/2014/main" id="{4F5BB356-86FB-9BC1-928C-7B3CF93F7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45">
              <a:extLst>
                <a:ext uri="{FF2B5EF4-FFF2-40B4-BE49-F238E27FC236}">
                  <a16:creationId xmlns:a16="http://schemas.microsoft.com/office/drawing/2014/main" id="{6DB4EC71-5B06-3455-5202-371C7087F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836" name="Group 46">
            <a:extLst>
              <a:ext uri="{FF2B5EF4-FFF2-40B4-BE49-F238E27FC236}">
                <a16:creationId xmlns:a16="http://schemas.microsoft.com/office/drawing/2014/main" id="{785FC31E-3004-F1AC-43EF-49AA22B74603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34841" name="Picture 47">
              <a:extLst>
                <a:ext uri="{FF2B5EF4-FFF2-40B4-BE49-F238E27FC236}">
                  <a16:creationId xmlns:a16="http://schemas.microsoft.com/office/drawing/2014/main" id="{817E790E-8747-86CB-A6D8-BD0D07F68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2" name="Picture 48">
              <a:extLst>
                <a:ext uri="{FF2B5EF4-FFF2-40B4-BE49-F238E27FC236}">
                  <a16:creationId xmlns:a16="http://schemas.microsoft.com/office/drawing/2014/main" id="{90715E3C-ED07-0655-50C7-31637B707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3" name="Picture 49">
              <a:extLst>
                <a:ext uri="{FF2B5EF4-FFF2-40B4-BE49-F238E27FC236}">
                  <a16:creationId xmlns:a16="http://schemas.microsoft.com/office/drawing/2014/main" id="{9A832803-C04D-1B77-160A-40FA50A09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74" name="Picture 50">
            <a:extLst>
              <a:ext uri="{FF2B5EF4-FFF2-40B4-BE49-F238E27FC236}">
                <a16:creationId xmlns:a16="http://schemas.microsoft.com/office/drawing/2014/main" id="{480B4C09-D149-C2D9-CC86-10BACF4A37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5" name="Picture 51">
            <a:extLst>
              <a:ext uri="{FF2B5EF4-FFF2-40B4-BE49-F238E27FC236}">
                <a16:creationId xmlns:a16="http://schemas.microsoft.com/office/drawing/2014/main" id="{C9434E7C-0E6D-EB74-3F75-7D5D1C318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581">
            <a:off x="2362200" y="2895600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6" name="Picture 52">
            <a:extLst>
              <a:ext uri="{FF2B5EF4-FFF2-40B4-BE49-F238E27FC236}">
                <a16:creationId xmlns:a16="http://schemas.microsoft.com/office/drawing/2014/main" id="{F1279C03-177D-D40E-22E1-4BF2A5DC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3276600"/>
            <a:ext cx="2959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7" name="Picture 53">
            <a:extLst>
              <a:ext uri="{FF2B5EF4-FFF2-40B4-BE49-F238E27FC236}">
                <a16:creationId xmlns:a16="http://schemas.microsoft.com/office/drawing/2014/main" id="{0ED63FDD-0E52-24F7-6743-449F3B47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3246438" y="3733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36 C 0.01354 -0.0682 0.02569 -0.06566 0.03888 -0.06404 C 0.05312 -0.05942 0.06701 -0.05132 0.08281 -0.0504 C 0.09357 -0.04971 0.10451 -0.04948 0.11527 -0.04901 C 0.125 -0.04739 0.13489 -0.04647 0.14444 -0.04369 C 0.15468 -0.04647 0.14479 -0.04254 0.15104 -0.0504 C 0.15208 -0.05179 0.15434 -0.05225 0.15572 -0.05317 C 0.15746 -0.05433 0.15885 -0.05641 0.16076 -0.05711 C 0.16371 -0.05849 0.17048 -0.05988 0.17048 -0.05965 C 0.17881 -0.06728 0.19253 -0.06057 0.20277 -0.05849 C 0.20503 -0.05757 0.20694 -0.05641 0.2092 -0.05595 C 0.21354 -0.05479 0.22222 -0.05317 0.22222 -0.05294 C 0.23854 -0.05433 0.25954 -0.05618 0.27586 -0.05988 C 0.28559 -0.06219 0.29218 -0.06728 0.30173 -0.06936 C 0.30711 -0.07167 0.3118 -0.07329 0.31649 -0.07745 C 0.33038 -0.09086 0.31597 -0.08208 0.32777 -0.08832 C 0.32882 -0.08971 0.32934 -0.09132 0.33107 -0.09248 C 0.33246 -0.09364 0.33454 -0.0941 0.33576 -0.09526 C 0.33732 -0.09687 0.3375 -0.09919 0.33923 -0.1008 C 0.34027 -0.10196 0.34236 -0.10219 0.34392 -0.10335 C 0.34791 -0.10682 0.35104 -0.11075 0.35538 -0.11421 C 0.36493 -0.13086 0.35191 -0.11075 0.36354 -0.12231 C 0.3651 -0.12416 0.36527 -0.12624 0.36666 -0.12786 C 0.36788 -0.12948 0.37013 -0.1304 0.37152 -0.13202 C 0.37274 -0.13341 0.37569 -0.13988 0.37795 -0.1415 C 0.38507 -0.14612 0.40017 -0.14658 0.40885 -0.1482 C 0.41007 -0.14959 0.41145 -0.15075 0.41215 -0.15237 C 0.41302 -0.15398 0.41267 -0.15606 0.41371 -0.15768 C 0.41545 -0.16069 0.42031 -0.16601 0.42031 -0.16578 C 0.42326 -0.17341 0.43072 -0.17965 0.43958 -0.18219 C 0.44895 -0.19005 0.44652 -0.18589 0.44947 -0.19306 C 0.45816 -0.19237 0.46788 -0.19375 0.47552 -0.19028 C 0.4776 -0.18936 0.49479 -0.17433 0.49479 -0.17271 C 0.49652 -0.11699 0.49479 -0.06127 0.49479 -0.00554 " pathEditMode="relative" rAng="0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103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30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0.1849 0.0120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6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278 C 0.28177 0.01989 0.11962 -0.00092 0.01319 0.05041 C 0.16198 0.06567 0.0743 0.05989 0.27639 0.05989 " pathEditMode="relative" rAng="0" ptsTypes="ffA">
                                      <p:cBhvr>
                                        <p:cTn id="12" dur="5000" fill="hold"/>
                                        <p:tgtEl>
                                          <p:spTgt spid="103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29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  C 0.03 -0.05061  0.075 -0.08257  0.125 -0.08257  C 0.175 -0.08257  0.22 -0.05061  0.25 0.0  C 0.22 0.05061  0.175 0.08257  0.125 0.08257  C 0.075 0.08257  0.03 0.05061  0.0 0.0  Z" pathEditMode="relative" ptsTypes="">
                                      <p:cBhvr>
                                        <p:cTn id="14" dur="2000" fill="hold"/>
                                        <p:tgtEl>
                                          <p:spTgt spid="103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F0884C6-6EBB-9BA7-234A-B6E9FC7F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3">
            <a:extLst>
              <a:ext uri="{FF2B5EF4-FFF2-40B4-BE49-F238E27FC236}">
                <a16:creationId xmlns:a16="http://schemas.microsoft.com/office/drawing/2014/main" id="{34717A11-9A76-565B-6803-4D3B3DA15BB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36924" name="Picture 4">
              <a:extLst>
                <a:ext uri="{FF2B5EF4-FFF2-40B4-BE49-F238E27FC236}">
                  <a16:creationId xmlns:a16="http://schemas.microsoft.com/office/drawing/2014/main" id="{2DE71042-9084-A43C-7B97-ABC250D57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25" name="Picture 5">
              <a:extLst>
                <a:ext uri="{FF2B5EF4-FFF2-40B4-BE49-F238E27FC236}">
                  <a16:creationId xmlns:a16="http://schemas.microsoft.com/office/drawing/2014/main" id="{D3676F92-98FA-416D-7586-470CF03B8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68" name="Picture 6">
            <a:extLst>
              <a:ext uri="{FF2B5EF4-FFF2-40B4-BE49-F238E27FC236}">
                <a16:creationId xmlns:a16="http://schemas.microsoft.com/office/drawing/2014/main" id="{407A33DE-5203-CC28-E466-AEB510084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>
            <a:extLst>
              <a:ext uri="{FF2B5EF4-FFF2-40B4-BE49-F238E27FC236}">
                <a16:creationId xmlns:a16="http://schemas.microsoft.com/office/drawing/2014/main" id="{53DA4A0B-EB34-D4F5-8A0C-90AA6778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>
            <a:extLst>
              <a:ext uri="{FF2B5EF4-FFF2-40B4-BE49-F238E27FC236}">
                <a16:creationId xmlns:a16="http://schemas.microsoft.com/office/drawing/2014/main" id="{F1D937F8-2DA3-8810-174C-2E235C11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>
            <a:extLst>
              <a:ext uri="{FF2B5EF4-FFF2-40B4-BE49-F238E27FC236}">
                <a16:creationId xmlns:a16="http://schemas.microsoft.com/office/drawing/2014/main" id="{0DE95E1E-3891-DA64-113F-8806A1AB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>
            <a:extLst>
              <a:ext uri="{FF2B5EF4-FFF2-40B4-BE49-F238E27FC236}">
                <a16:creationId xmlns:a16="http://schemas.microsoft.com/office/drawing/2014/main" id="{96E2CD9E-6CFF-881D-989A-2E6939742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3" name="Group 11">
            <a:extLst>
              <a:ext uri="{FF2B5EF4-FFF2-40B4-BE49-F238E27FC236}">
                <a16:creationId xmlns:a16="http://schemas.microsoft.com/office/drawing/2014/main" id="{0483DC40-3D2B-B998-F38B-322A9370915F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36919" name="Picture 12">
              <a:extLst>
                <a:ext uri="{FF2B5EF4-FFF2-40B4-BE49-F238E27FC236}">
                  <a16:creationId xmlns:a16="http://schemas.microsoft.com/office/drawing/2014/main" id="{4F892F09-9163-1276-67C1-DC19C2182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20" name="Picture 13">
              <a:extLst>
                <a:ext uri="{FF2B5EF4-FFF2-40B4-BE49-F238E27FC236}">
                  <a16:creationId xmlns:a16="http://schemas.microsoft.com/office/drawing/2014/main" id="{1F26C7AD-D865-F4E7-5BF5-C07020800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21" name="Picture 14">
              <a:extLst>
                <a:ext uri="{FF2B5EF4-FFF2-40B4-BE49-F238E27FC236}">
                  <a16:creationId xmlns:a16="http://schemas.microsoft.com/office/drawing/2014/main" id="{798F6B24-FE87-7585-F4A6-540E39299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22" name="Picture 15">
              <a:extLst>
                <a:ext uri="{FF2B5EF4-FFF2-40B4-BE49-F238E27FC236}">
                  <a16:creationId xmlns:a16="http://schemas.microsoft.com/office/drawing/2014/main" id="{C7A03B12-B26F-6876-B560-04F0D3DE3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23" name="Picture 16">
              <a:extLst>
                <a:ext uri="{FF2B5EF4-FFF2-40B4-BE49-F238E27FC236}">
                  <a16:creationId xmlns:a16="http://schemas.microsoft.com/office/drawing/2014/main" id="{409BAC76-EAD9-97A0-7401-226F77AFC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4" name="Picture 17">
            <a:extLst>
              <a:ext uri="{FF2B5EF4-FFF2-40B4-BE49-F238E27FC236}">
                <a16:creationId xmlns:a16="http://schemas.microsoft.com/office/drawing/2014/main" id="{C7DED7B4-C533-6BFF-34A3-8BF1CB0B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>
            <a:extLst>
              <a:ext uri="{FF2B5EF4-FFF2-40B4-BE49-F238E27FC236}">
                <a16:creationId xmlns:a16="http://schemas.microsoft.com/office/drawing/2014/main" id="{38671F98-97B3-6F4B-84D6-3BE31284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6" name="Group 19">
            <a:extLst>
              <a:ext uri="{FF2B5EF4-FFF2-40B4-BE49-F238E27FC236}">
                <a16:creationId xmlns:a16="http://schemas.microsoft.com/office/drawing/2014/main" id="{B6017B4A-2B7F-C6CB-A57D-2FB8AA375255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36914" name="Picture 20">
              <a:extLst>
                <a:ext uri="{FF2B5EF4-FFF2-40B4-BE49-F238E27FC236}">
                  <a16:creationId xmlns:a16="http://schemas.microsoft.com/office/drawing/2014/main" id="{8E3CE4DD-C4FE-039F-068F-4EC8C6F8F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5" name="Picture 21">
              <a:extLst>
                <a:ext uri="{FF2B5EF4-FFF2-40B4-BE49-F238E27FC236}">
                  <a16:creationId xmlns:a16="http://schemas.microsoft.com/office/drawing/2014/main" id="{D45D002E-99C5-991D-5B54-85A41D11B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6" name="Picture 22">
              <a:extLst>
                <a:ext uri="{FF2B5EF4-FFF2-40B4-BE49-F238E27FC236}">
                  <a16:creationId xmlns:a16="http://schemas.microsoft.com/office/drawing/2014/main" id="{D1AB11CF-AC5A-0350-7CAD-E14532210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7" name="Picture 23">
              <a:extLst>
                <a:ext uri="{FF2B5EF4-FFF2-40B4-BE49-F238E27FC236}">
                  <a16:creationId xmlns:a16="http://schemas.microsoft.com/office/drawing/2014/main" id="{CD849965-2BFF-B8B0-9DD0-632F9363D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8" name="Picture 24">
              <a:extLst>
                <a:ext uri="{FF2B5EF4-FFF2-40B4-BE49-F238E27FC236}">
                  <a16:creationId xmlns:a16="http://schemas.microsoft.com/office/drawing/2014/main" id="{64BE4045-630F-0231-9DC6-E68112B49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7" name="Group 25">
            <a:extLst>
              <a:ext uri="{FF2B5EF4-FFF2-40B4-BE49-F238E27FC236}">
                <a16:creationId xmlns:a16="http://schemas.microsoft.com/office/drawing/2014/main" id="{FA95A5E1-A116-5A05-68E8-E5AF149C8041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36910" name="Picture 26">
              <a:extLst>
                <a:ext uri="{FF2B5EF4-FFF2-40B4-BE49-F238E27FC236}">
                  <a16:creationId xmlns:a16="http://schemas.microsoft.com/office/drawing/2014/main" id="{5E83D128-F3BC-F8CE-AE44-DC78CB63F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1" name="Picture 27">
              <a:extLst>
                <a:ext uri="{FF2B5EF4-FFF2-40B4-BE49-F238E27FC236}">
                  <a16:creationId xmlns:a16="http://schemas.microsoft.com/office/drawing/2014/main" id="{74BA1152-42BC-A4D4-C491-806A35AD8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2" name="Picture 28">
              <a:extLst>
                <a:ext uri="{FF2B5EF4-FFF2-40B4-BE49-F238E27FC236}">
                  <a16:creationId xmlns:a16="http://schemas.microsoft.com/office/drawing/2014/main" id="{76821B0E-2C6A-48BA-055B-EFEC9091C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13" name="Picture 29">
              <a:extLst>
                <a:ext uri="{FF2B5EF4-FFF2-40B4-BE49-F238E27FC236}">
                  <a16:creationId xmlns:a16="http://schemas.microsoft.com/office/drawing/2014/main" id="{26E13B4A-4DC5-1405-C452-C1EB0557E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8" name="Picture 30">
            <a:extLst>
              <a:ext uri="{FF2B5EF4-FFF2-40B4-BE49-F238E27FC236}">
                <a16:creationId xmlns:a16="http://schemas.microsoft.com/office/drawing/2014/main" id="{5A1A7A00-C57E-9E0B-6008-A487C34BE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9" name="Group 31">
            <a:extLst>
              <a:ext uri="{FF2B5EF4-FFF2-40B4-BE49-F238E27FC236}">
                <a16:creationId xmlns:a16="http://schemas.microsoft.com/office/drawing/2014/main" id="{5446AAF3-B4AE-B572-1872-47DFE83E54CD}"/>
              </a:ext>
            </a:extLst>
          </p:cNvPr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36906" name="Picture 32">
              <a:extLst>
                <a:ext uri="{FF2B5EF4-FFF2-40B4-BE49-F238E27FC236}">
                  <a16:creationId xmlns:a16="http://schemas.microsoft.com/office/drawing/2014/main" id="{7268610D-FB1E-F372-5F38-F4BF6E0A9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7" name="Picture 33">
              <a:extLst>
                <a:ext uri="{FF2B5EF4-FFF2-40B4-BE49-F238E27FC236}">
                  <a16:creationId xmlns:a16="http://schemas.microsoft.com/office/drawing/2014/main" id="{9E5CD8FB-EB14-F440-FD12-121D42187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8" name="Picture 34">
              <a:extLst>
                <a:ext uri="{FF2B5EF4-FFF2-40B4-BE49-F238E27FC236}">
                  <a16:creationId xmlns:a16="http://schemas.microsoft.com/office/drawing/2014/main" id="{E3D5AE62-BA67-534C-60A2-2757AA92D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9" name="Picture 35">
              <a:extLst>
                <a:ext uri="{FF2B5EF4-FFF2-40B4-BE49-F238E27FC236}">
                  <a16:creationId xmlns:a16="http://schemas.microsoft.com/office/drawing/2014/main" id="{A22C37E9-F13E-925A-98E5-572D0B7A2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80" name="Group 36">
            <a:extLst>
              <a:ext uri="{FF2B5EF4-FFF2-40B4-BE49-F238E27FC236}">
                <a16:creationId xmlns:a16="http://schemas.microsoft.com/office/drawing/2014/main" id="{40C48AED-ED57-D2F5-DFB8-6F0C42E81E2B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36902" name="Picture 37">
              <a:extLst>
                <a:ext uri="{FF2B5EF4-FFF2-40B4-BE49-F238E27FC236}">
                  <a16:creationId xmlns:a16="http://schemas.microsoft.com/office/drawing/2014/main" id="{6388C68E-5390-B08F-457F-7E288F9FA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3" name="Picture 38">
              <a:extLst>
                <a:ext uri="{FF2B5EF4-FFF2-40B4-BE49-F238E27FC236}">
                  <a16:creationId xmlns:a16="http://schemas.microsoft.com/office/drawing/2014/main" id="{7DAF206C-2F51-648C-121C-20F5B82A7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4" name="Picture 39">
              <a:extLst>
                <a:ext uri="{FF2B5EF4-FFF2-40B4-BE49-F238E27FC236}">
                  <a16:creationId xmlns:a16="http://schemas.microsoft.com/office/drawing/2014/main" id="{F9BB6906-2F97-18EA-4E91-8FFA96AEF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905" name="Picture 40">
              <a:extLst>
                <a:ext uri="{FF2B5EF4-FFF2-40B4-BE49-F238E27FC236}">
                  <a16:creationId xmlns:a16="http://schemas.microsoft.com/office/drawing/2014/main" id="{A762767E-81D3-98A1-5DAB-1E2979343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81" name="Picture 41">
            <a:extLst>
              <a:ext uri="{FF2B5EF4-FFF2-40B4-BE49-F238E27FC236}">
                <a16:creationId xmlns:a16="http://schemas.microsoft.com/office/drawing/2014/main" id="{F6213C40-C3BA-9A4A-A294-D40A1EAB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42">
            <a:extLst>
              <a:ext uri="{FF2B5EF4-FFF2-40B4-BE49-F238E27FC236}">
                <a16:creationId xmlns:a16="http://schemas.microsoft.com/office/drawing/2014/main" id="{5388EDB6-DCAD-62B8-A20E-41B20A74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3">
            <a:extLst>
              <a:ext uri="{FF2B5EF4-FFF2-40B4-BE49-F238E27FC236}">
                <a16:creationId xmlns:a16="http://schemas.microsoft.com/office/drawing/2014/main" id="{54C0F194-8A15-9BBC-BDAF-3A87899B5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44">
            <a:extLst>
              <a:ext uri="{FF2B5EF4-FFF2-40B4-BE49-F238E27FC236}">
                <a16:creationId xmlns:a16="http://schemas.microsoft.com/office/drawing/2014/main" id="{16C237B8-AF31-F92B-20DD-E38FB4CC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45">
            <a:extLst>
              <a:ext uri="{FF2B5EF4-FFF2-40B4-BE49-F238E27FC236}">
                <a16:creationId xmlns:a16="http://schemas.microsoft.com/office/drawing/2014/main" id="{17B9B762-727C-424B-BE09-CC62ECA1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46">
            <a:extLst>
              <a:ext uri="{FF2B5EF4-FFF2-40B4-BE49-F238E27FC236}">
                <a16:creationId xmlns:a16="http://schemas.microsoft.com/office/drawing/2014/main" id="{3F100B48-C079-377B-1B69-3607DB38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47">
            <a:extLst>
              <a:ext uri="{FF2B5EF4-FFF2-40B4-BE49-F238E27FC236}">
                <a16:creationId xmlns:a16="http://schemas.microsoft.com/office/drawing/2014/main" id="{A852C5CD-8558-2071-A31B-783A87CC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48">
            <a:extLst>
              <a:ext uri="{FF2B5EF4-FFF2-40B4-BE49-F238E27FC236}">
                <a16:creationId xmlns:a16="http://schemas.microsoft.com/office/drawing/2014/main" id="{52420302-413B-3293-2543-D7A863D7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49">
            <a:extLst>
              <a:ext uri="{FF2B5EF4-FFF2-40B4-BE49-F238E27FC236}">
                <a16:creationId xmlns:a16="http://schemas.microsoft.com/office/drawing/2014/main" id="{04C69D4A-520F-0751-BCEE-5F5FAA1A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50">
            <a:extLst>
              <a:ext uri="{FF2B5EF4-FFF2-40B4-BE49-F238E27FC236}">
                <a16:creationId xmlns:a16="http://schemas.microsoft.com/office/drawing/2014/main" id="{93EB635A-74AC-BFB1-29F7-A681C71E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51">
            <a:extLst>
              <a:ext uri="{FF2B5EF4-FFF2-40B4-BE49-F238E27FC236}">
                <a16:creationId xmlns:a16="http://schemas.microsoft.com/office/drawing/2014/main" id="{796C0A32-C8BB-7E1B-C656-75A6B469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52">
            <a:extLst>
              <a:ext uri="{FF2B5EF4-FFF2-40B4-BE49-F238E27FC236}">
                <a16:creationId xmlns:a16="http://schemas.microsoft.com/office/drawing/2014/main" id="{67277A50-5BED-D617-2274-51E00282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53">
            <a:extLst>
              <a:ext uri="{FF2B5EF4-FFF2-40B4-BE49-F238E27FC236}">
                <a16:creationId xmlns:a16="http://schemas.microsoft.com/office/drawing/2014/main" id="{2C739CB1-6D62-C547-61BB-4D33EE28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54">
            <a:extLst>
              <a:ext uri="{FF2B5EF4-FFF2-40B4-BE49-F238E27FC236}">
                <a16:creationId xmlns:a16="http://schemas.microsoft.com/office/drawing/2014/main" id="{788E59EB-0810-8C7F-9669-0AEAF58D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55">
            <a:extLst>
              <a:ext uri="{FF2B5EF4-FFF2-40B4-BE49-F238E27FC236}">
                <a16:creationId xmlns:a16="http://schemas.microsoft.com/office/drawing/2014/main" id="{EE088202-1D86-5376-5AEA-C04145779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6" name="Picture 56">
            <a:extLst>
              <a:ext uri="{FF2B5EF4-FFF2-40B4-BE49-F238E27FC236}">
                <a16:creationId xmlns:a16="http://schemas.microsoft.com/office/drawing/2014/main" id="{C9B38D9C-18CE-3D8A-7C10-7A3DF636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23923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7" name="Picture 57">
            <a:extLst>
              <a:ext uri="{FF2B5EF4-FFF2-40B4-BE49-F238E27FC236}">
                <a16:creationId xmlns:a16="http://schemas.microsoft.com/office/drawing/2014/main" id="{26826A17-3F3C-7A50-7AD0-75E1F8FB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5029200" y="3048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30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F88E0816-2B32-450A-82BD-A121F77E6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818">
            <a:off x="4114800" y="3505200"/>
            <a:ext cx="14732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9" name="Picture 59">
            <a:extLst>
              <a:ext uri="{FF2B5EF4-FFF2-40B4-BE49-F238E27FC236}">
                <a16:creationId xmlns:a16="http://schemas.microsoft.com/office/drawing/2014/main" id="{E332F4B2-6752-D42D-A444-9DD77C883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0" name="Picture 60">
            <a:extLst>
              <a:ext uri="{FF2B5EF4-FFF2-40B4-BE49-F238E27FC236}">
                <a16:creationId xmlns:a16="http://schemas.microsoft.com/office/drawing/2014/main" id="{8353BB2E-6EC3-80F2-487A-60C7D0636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01" name="Picture 61">
            <a:extLst>
              <a:ext uri="{FF2B5EF4-FFF2-40B4-BE49-F238E27FC236}">
                <a16:creationId xmlns:a16="http://schemas.microsoft.com/office/drawing/2014/main" id="{617D2967-0134-D61A-D6BF-D40F4138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6" dur="2000" fill="hold"/>
                                        <p:tgtEl>
                                          <p:spTgt spid="105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BB6BAEA-7E66-A521-9319-B2940C25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3" name="Group 3">
            <a:extLst>
              <a:ext uri="{FF2B5EF4-FFF2-40B4-BE49-F238E27FC236}">
                <a16:creationId xmlns:a16="http://schemas.microsoft.com/office/drawing/2014/main" id="{CF0D629C-5324-DD45-8584-69562C56F950}"/>
              </a:ext>
            </a:extLst>
          </p:cNvPr>
          <p:cNvGrpSpPr>
            <a:grpSpLocks/>
          </p:cNvGrpSpPr>
          <p:nvPr/>
        </p:nvGrpSpPr>
        <p:grpSpPr bwMode="auto">
          <a:xfrm rot="-834162">
            <a:off x="1752600" y="1981200"/>
            <a:ext cx="2743200" cy="990600"/>
            <a:chOff x="384" y="816"/>
            <a:chExt cx="2421" cy="1186"/>
          </a:xfrm>
        </p:grpSpPr>
        <p:pic>
          <p:nvPicPr>
            <p:cNvPr id="38937" name="Picture 4">
              <a:extLst>
                <a:ext uri="{FF2B5EF4-FFF2-40B4-BE49-F238E27FC236}">
                  <a16:creationId xmlns:a16="http://schemas.microsoft.com/office/drawing/2014/main" id="{6D246220-4D7A-640A-4904-11F986742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16"/>
              <a:ext cx="2064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8" name="Picture 5">
              <a:extLst>
                <a:ext uri="{FF2B5EF4-FFF2-40B4-BE49-F238E27FC236}">
                  <a16:creationId xmlns:a16="http://schemas.microsoft.com/office/drawing/2014/main" id="{626862D9-F770-8C45-6375-FD9E6E038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816"/>
              <a:ext cx="35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6" name="Picture 6">
            <a:extLst>
              <a:ext uri="{FF2B5EF4-FFF2-40B4-BE49-F238E27FC236}">
                <a16:creationId xmlns:a16="http://schemas.microsoft.com/office/drawing/2014/main" id="{0F19DBF9-5679-AE19-5E34-8C9D3EE39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2672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7">
            <a:extLst>
              <a:ext uri="{FF2B5EF4-FFF2-40B4-BE49-F238E27FC236}">
                <a16:creationId xmlns:a16="http://schemas.microsoft.com/office/drawing/2014/main" id="{A728EE81-8EAC-FF27-D758-1FB7EAF12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131">
            <a:off x="1143000" y="1447800"/>
            <a:ext cx="1676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8" name="Group 8">
            <a:extLst>
              <a:ext uri="{FF2B5EF4-FFF2-40B4-BE49-F238E27FC236}">
                <a16:creationId xmlns:a16="http://schemas.microsoft.com/office/drawing/2014/main" id="{810C2FA8-F935-23C0-AEEA-0EEAC6EDC7E3}"/>
              </a:ext>
            </a:extLst>
          </p:cNvPr>
          <p:cNvGrpSpPr>
            <a:grpSpLocks/>
          </p:cNvGrpSpPr>
          <p:nvPr/>
        </p:nvGrpSpPr>
        <p:grpSpPr bwMode="auto">
          <a:xfrm rot="-204545">
            <a:off x="5486400" y="228600"/>
            <a:ext cx="4343400" cy="6248400"/>
            <a:chOff x="2920" y="85"/>
            <a:chExt cx="3176" cy="4235"/>
          </a:xfrm>
        </p:grpSpPr>
        <p:pic>
          <p:nvPicPr>
            <p:cNvPr id="38935" name="Picture 9">
              <a:extLst>
                <a:ext uri="{FF2B5EF4-FFF2-40B4-BE49-F238E27FC236}">
                  <a16:creationId xmlns:a16="http://schemas.microsoft.com/office/drawing/2014/main" id="{15D995AF-077D-B8B9-2878-58DBFBA8F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6" name="Picture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FF412A06-EC8B-AC41-E641-AF14AA5C3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7531" name="Picture 11">
            <a:extLst>
              <a:ext uri="{FF2B5EF4-FFF2-40B4-BE49-F238E27FC236}">
                <a16:creationId xmlns:a16="http://schemas.microsoft.com/office/drawing/2014/main" id="{7180B605-882C-E1B4-B06C-54B18450D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32" name="Group 12">
            <a:extLst>
              <a:ext uri="{FF2B5EF4-FFF2-40B4-BE49-F238E27FC236}">
                <a16:creationId xmlns:a16="http://schemas.microsoft.com/office/drawing/2014/main" id="{98699431-591B-8255-0392-D7887D03271A}"/>
              </a:ext>
            </a:extLst>
          </p:cNvPr>
          <p:cNvGrpSpPr>
            <a:grpSpLocks/>
          </p:cNvGrpSpPr>
          <p:nvPr/>
        </p:nvGrpSpPr>
        <p:grpSpPr bwMode="auto">
          <a:xfrm>
            <a:off x="-533400" y="-228600"/>
            <a:ext cx="4552950" cy="1033463"/>
            <a:chOff x="1776" y="0"/>
            <a:chExt cx="3060" cy="651"/>
          </a:xfrm>
        </p:grpSpPr>
        <p:grpSp>
          <p:nvGrpSpPr>
            <p:cNvPr id="38928" name="Group 13">
              <a:extLst>
                <a:ext uri="{FF2B5EF4-FFF2-40B4-BE49-F238E27FC236}">
                  <a16:creationId xmlns:a16="http://schemas.microsoft.com/office/drawing/2014/main" id="{E188236A-C870-D13D-98BA-21639E043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38932" name="Picture 14">
                <a:extLst>
                  <a:ext uri="{FF2B5EF4-FFF2-40B4-BE49-F238E27FC236}">
                    <a16:creationId xmlns:a16="http://schemas.microsoft.com/office/drawing/2014/main" id="{5F2ACA10-6682-A6B1-5112-923624A1037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33" name="Picture 15">
                <a:extLst>
                  <a:ext uri="{FF2B5EF4-FFF2-40B4-BE49-F238E27FC236}">
                    <a16:creationId xmlns:a16="http://schemas.microsoft.com/office/drawing/2014/main" id="{1BA1B133-8556-1C19-9E81-2D5EC7DC813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934" name="Picture 16">
                <a:extLst>
                  <a:ext uri="{FF2B5EF4-FFF2-40B4-BE49-F238E27FC236}">
                    <a16:creationId xmlns:a16="http://schemas.microsoft.com/office/drawing/2014/main" id="{F1345150-BE83-47BA-A601-8A3503C0C05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929" name="Picture 17">
              <a:extLst>
                <a:ext uri="{FF2B5EF4-FFF2-40B4-BE49-F238E27FC236}">
                  <a16:creationId xmlns:a16="http://schemas.microsoft.com/office/drawing/2014/main" id="{545D7D88-D5E1-5AEC-A841-A2B511A2FA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8">
              <a:extLst>
                <a:ext uri="{FF2B5EF4-FFF2-40B4-BE49-F238E27FC236}">
                  <a16:creationId xmlns:a16="http://schemas.microsoft.com/office/drawing/2014/main" id="{9F72A9EC-1F88-D42D-93FD-4CF3ED8056A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1" name="Picture 19">
              <a:extLst>
                <a:ext uri="{FF2B5EF4-FFF2-40B4-BE49-F238E27FC236}">
                  <a16:creationId xmlns:a16="http://schemas.microsoft.com/office/drawing/2014/main" id="{C19BE79F-01D7-8519-C7AB-BDA2E9E5C8D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1" name="Picture 20">
            <a:extLst>
              <a:ext uri="{FF2B5EF4-FFF2-40B4-BE49-F238E27FC236}">
                <a16:creationId xmlns:a16="http://schemas.microsoft.com/office/drawing/2014/main" id="{0B5EB4F5-6B01-CA39-A23A-87CDC569D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902325"/>
            <a:ext cx="15811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21">
            <a:extLst>
              <a:ext uri="{FF2B5EF4-FFF2-40B4-BE49-F238E27FC236}">
                <a16:creationId xmlns:a16="http://schemas.microsoft.com/office/drawing/2014/main" id="{33B72BCB-DAD9-F23C-CFB0-D13F4DB9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562600"/>
            <a:ext cx="21336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22">
            <a:extLst>
              <a:ext uri="{FF2B5EF4-FFF2-40B4-BE49-F238E27FC236}">
                <a16:creationId xmlns:a16="http://schemas.microsoft.com/office/drawing/2014/main" id="{59378C4A-D536-9750-FFAC-F53B1047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7613"/>
            <a:ext cx="15811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23">
            <a:extLst>
              <a:ext uri="{FF2B5EF4-FFF2-40B4-BE49-F238E27FC236}">
                <a16:creationId xmlns:a16="http://schemas.microsoft.com/office/drawing/2014/main" id="{699E88DC-BF8C-F839-3D75-DFF8922C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6297613"/>
            <a:ext cx="15811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24">
            <a:extLst>
              <a:ext uri="{FF2B5EF4-FFF2-40B4-BE49-F238E27FC236}">
                <a16:creationId xmlns:a16="http://schemas.microsoft.com/office/drawing/2014/main" id="{443589AD-6AF0-1878-2EE8-F7AB23D4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1295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25">
            <a:extLst>
              <a:ext uri="{FF2B5EF4-FFF2-40B4-BE49-F238E27FC236}">
                <a16:creationId xmlns:a16="http://schemas.microsoft.com/office/drawing/2014/main" id="{E41090F2-B30A-9578-500D-D7EE27F2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066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26">
            <a:extLst>
              <a:ext uri="{FF2B5EF4-FFF2-40B4-BE49-F238E27FC236}">
                <a16:creationId xmlns:a16="http://schemas.microsoft.com/office/drawing/2014/main" id="{30DB38F6-0E77-0CF6-695E-2EA7A939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1143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95937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21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C -0.00712 0.00325 -0.01112 0.00718 -0.01893 0.00926 C -0.02883 0.02848 -0.01008 0.01459 -0.00348 0.01158 C 0.00069 0.00325 -6.94444E-6 0.00741 -6.94444E-6 -3.7037E-6 Z " pathEditMode="relative" ptsTypes="ffff">
                                      <p:cBhvr>
                                        <p:cTn id="10" dur="2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C 0.00174 -0.00069 0.00521 -0.00231 0.00521 -0.00231 C 0.00521 -0.00231 0.00174 -0.00069 1.38889E-6 1.85185E-6 Z " pathEditMode="relative" ptsTypes="fff">
                                      <p:cBhvr>
                                        <p:cTn id="12" dur="5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7.40741E-7 C 0.01267 -0.0044 0.01355 -0.01551 0.01719 -0.02986 C 0.01858 -0.03541 0.02431 -0.03565 0.02761 -0.03912 C 0.02987 -0.04143 0.03178 -0.04444 0.03438 -0.04606 C 0.05521 -0.05995 0.07934 -0.06111 0.10173 -0.06435 C 0.11216 -0.06782 0.12188 -0.07153 0.13265 -0.07361 C 0.14497 -0.07916 0.15435 -0.08495 0.16546 -0.09421 C 0.17101 -0.10532 0.179 -0.11134 0.18785 -0.11736 C 0.19376 -0.14074 0.24254 -0.13495 0.25348 -0.13588 C 0.26181 -0.13935 0.27483 -0.15555 0.28265 -0.16319 C 0.29115 -0.18588 0.28074 -0.16365 0.29133 -0.175 C 0.30001 -0.18426 0.30574 -0.19745 0.31546 -0.20463 C 0.31771 -0.20625 0.31997 -0.20787 0.3224 -0.20926 C 0.3257 -0.21111 0.33265 -0.21389 0.33265 -0.21389 C 0.33438 -0.2162 0.33629 -0.21828 0.33785 -0.22083 C 0.34046 -0.22523 0.34063 -0.23379 0.3448 -0.23449 C 0.34879 -0.23518 0.35278 -0.23611 0.35678 -0.2368 C 0.37171 -0.24352 0.39098 -0.24421 0.40678 -0.24629 C 0.4198 -0.25185 0.40435 -0.2456 0.43108 -0.25069 C 0.44081 -0.25254 0.4507 -0.25879 0.46025 -0.26203 C 0.46615 -0.26736 0.47136 -0.2743 0.47761 -0.27824 C 0.47969 -0.27963 0.4823 -0.2794 0.48438 -0.28055 C 0.49254 -0.28541 0.50053 -0.2912 0.50851 -0.29653 C 0.51685 -0.30208 0.52344 -0.30995 0.53265 -0.31273 C 0.54063 -0.3206 0.54723 -0.32778 0.55678 -0.33125 C 0.57917 -0.35092 0.65886 -0.34051 0.66025 -0.34051 " pathEditMode="relative" ptsTypes="fffffffffffffffffffffffffA">
                                      <p:cBhvr>
                                        <p:cTn id="14" dur="9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7C072F78-6D42-96A3-63E4-5EACD96F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84DDDC5E-C416-175A-C3BF-580B3EF1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2772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FA3717A5-1453-8114-8FD2-0A553B96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38400"/>
            <a:ext cx="2944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>
            <a:extLst>
              <a:ext uri="{FF2B5EF4-FFF2-40B4-BE49-F238E27FC236}">
                <a16:creationId xmlns:a16="http://schemas.microsoft.com/office/drawing/2014/main" id="{4FD6038A-5807-F949-F7FD-07E26806D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Oval 6">
            <a:extLst>
              <a:ext uri="{FF2B5EF4-FFF2-40B4-BE49-F238E27FC236}">
                <a16:creationId xmlns:a16="http://schemas.microsoft.com/office/drawing/2014/main" id="{29CA72F0-7EE5-8C5C-E583-D07024F28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9575" name="Group 7">
            <a:extLst>
              <a:ext uri="{FF2B5EF4-FFF2-40B4-BE49-F238E27FC236}">
                <a16:creationId xmlns:a16="http://schemas.microsoft.com/office/drawing/2014/main" id="{982D2502-56BD-1A4D-1525-C4D57F64D77F}"/>
              </a:ext>
            </a:extLst>
          </p:cNvPr>
          <p:cNvGrpSpPr>
            <a:grpSpLocks/>
          </p:cNvGrpSpPr>
          <p:nvPr/>
        </p:nvGrpSpPr>
        <p:grpSpPr bwMode="auto"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40971" name="Picture 8">
              <a:extLst>
                <a:ext uri="{FF2B5EF4-FFF2-40B4-BE49-F238E27FC236}">
                  <a16:creationId xmlns:a16="http://schemas.microsoft.com/office/drawing/2014/main" id="{5662E77E-0869-AF21-059C-443E69AA85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2" name="Oval 9">
              <a:extLst>
                <a:ext uri="{FF2B5EF4-FFF2-40B4-BE49-F238E27FC236}">
                  <a16:creationId xmlns:a16="http://schemas.microsoft.com/office/drawing/2014/main" id="{AD06090A-DC98-1796-D8A9-470790D9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09578" name="Group 10">
            <a:extLst>
              <a:ext uri="{FF2B5EF4-FFF2-40B4-BE49-F238E27FC236}">
                <a16:creationId xmlns:a16="http://schemas.microsoft.com/office/drawing/2014/main" id="{3AB66797-B3A7-ED9B-6CC6-15F897189D86}"/>
              </a:ext>
            </a:extLst>
          </p:cNvPr>
          <p:cNvGrpSpPr>
            <a:grpSpLocks/>
          </p:cNvGrpSpPr>
          <p:nvPr/>
        </p:nvGrpSpPr>
        <p:grpSpPr bwMode="auto"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40969" name="Picture 11">
              <a:extLst>
                <a:ext uri="{FF2B5EF4-FFF2-40B4-BE49-F238E27FC236}">
                  <a16:creationId xmlns:a16="http://schemas.microsoft.com/office/drawing/2014/main" id="{0F20B2EC-A122-0839-3D40-33F9714083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0960">
              <a:off x="-624" y="-312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Oval 12">
              <a:extLst>
                <a:ext uri="{FF2B5EF4-FFF2-40B4-BE49-F238E27FC236}">
                  <a16:creationId xmlns:a16="http://schemas.microsoft.com/office/drawing/2014/main" id="{790B2895-518F-38F0-2406-64FDC6E4F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4" y="48"/>
              <a:ext cx="96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6" dur="20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3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333 C -0.02587 -0.0331 -0.14479 -0.03264 -0.19393 -0.02916 C -0.21771 -0.02778 -0.24202 -0.02153 -0.26667 -0.01898 C -0.28559 -0.01203 -0.30122 -0.00694 -0.32118 -0.00463 C -0.37587 0.01736 -0.43768 0.00996 -0.49427 0.00996 " pathEditMode="relative" rAng="0" ptsTypes="ffffA">
                                      <p:cBhvr>
                                        <p:cTn id="8" dur="2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22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-0.3385 L 0.19618 -0.149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9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4509E-6 C 0.02362 0.00255 0.02622 0.00393 0.05244 0.00208 C 0.05608 0.00047 0.06007 -1.44509E-6 0.06355 -0.00208 C 0.0698 -0.00555 0.07414 -0.0104 0.08091 -0.01271 C 0.08941 -0.02358 0.08212 -0.01479 0.09046 -0.02335 C 0.09532 -0.0282 0.10469 -0.03815 0.10469 -0.03815 C 0.10782 -0.05687 0.10487 -0.04555 0.11754 -0.06982 C 0.11893 -0.07237 0.1191 -0.07607 0.12066 -0.07815 C 0.12396 -0.08254 0.12813 -0.08531 0.13178 -0.08878 C 0.13334 -0.09017 0.13646 -0.09294 0.13646 -0.09294 C 0.14323 -0.10543 0.14931 -0.11583 0.15556 -0.12901 C 0.15747 -0.13318 0.16094 -0.13618 0.16355 -0.13942 C 0.17066 -0.14867 0.17691 -0.15653 0.18421 -0.16485 C 0.18959 -0.17109 0.19306 -0.17664 0.2 -0.17965 C 0.20678 -0.18867 0.21164 -0.19213 0.22066 -0.19653 C 0.22379 -0.19815 0.22744 -0.19838 0.23021 -0.20092 C 0.23629 -0.20624 0.23316 -0.20439 0.23976 -0.20716 C 0.24809 -0.21456 0.25712 -0.21664 0.26667 -0.22011 C 0.27223 -0.24971 0.29184 -0.24901 0.31112 -0.25156 C 0.31893 -0.25248 0.32726 -0.25687 0.3349 -0.2578 C 0.34705 -0.25919 0.35921 -0.25942 0.37136 -0.26011 C 0.38091 -0.26219 0.38907 -0.26751 0.39844 -0.27052 C 0.41112 -0.28185 0.40712 -0.28092 0.4158 -0.29595 C 0.41806 -0.29988 0.41997 -0.30612 0.42379 -0.30659 C 0.45556 -0.30959 0.43855 -0.3082 0.47466 -0.31052 C 0.48698 -0.31907 0.47605 -0.31052 0.48421 -0.3193 C 0.48559 -0.32092 0.48889 -0.32346 0.48889 -0.32346 " pathEditMode="relative" ptsTypes="ffffffffffffffffffffffffffA">
                                      <p:cBhvr>
                                        <p:cTn id="23" dur="20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27" dur="20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34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4F0F81BA-F2A4-470F-510E-A6510CCEC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12906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3">
            <a:extLst>
              <a:ext uri="{FF2B5EF4-FFF2-40B4-BE49-F238E27FC236}">
                <a16:creationId xmlns:a16="http://schemas.microsoft.com/office/drawing/2014/main" id="{C70FC609-7A2E-32A2-60EE-D60FCF418549}"/>
              </a:ext>
            </a:extLst>
          </p:cNvPr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43055" name="Picture 4">
              <a:extLst>
                <a:ext uri="{FF2B5EF4-FFF2-40B4-BE49-F238E27FC236}">
                  <a16:creationId xmlns:a16="http://schemas.microsoft.com/office/drawing/2014/main" id="{FE93E128-1E7A-B831-8F07-54145A6C9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5">
              <a:extLst>
                <a:ext uri="{FF2B5EF4-FFF2-40B4-BE49-F238E27FC236}">
                  <a16:creationId xmlns:a16="http://schemas.microsoft.com/office/drawing/2014/main" id="{0B3092AA-B587-4DAF-0925-D90BCE15A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6">
              <a:extLst>
                <a:ext uri="{FF2B5EF4-FFF2-40B4-BE49-F238E27FC236}">
                  <a16:creationId xmlns:a16="http://schemas.microsoft.com/office/drawing/2014/main" id="{EFE05A2D-0C14-72FA-0B90-D39F273E0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7">
              <a:extLst>
                <a:ext uri="{FF2B5EF4-FFF2-40B4-BE49-F238E27FC236}">
                  <a16:creationId xmlns:a16="http://schemas.microsoft.com/office/drawing/2014/main" id="{D9F4257C-43A0-A2DB-EB9F-71276AF2C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2" name="Picture 8">
            <a:extLst>
              <a:ext uri="{FF2B5EF4-FFF2-40B4-BE49-F238E27FC236}">
                <a16:creationId xmlns:a16="http://schemas.microsoft.com/office/drawing/2014/main" id="{E497C624-B4C6-AB38-FD10-A5CCE225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>
            <a:extLst>
              <a:ext uri="{FF2B5EF4-FFF2-40B4-BE49-F238E27FC236}">
                <a16:creationId xmlns:a16="http://schemas.microsoft.com/office/drawing/2014/main" id="{32E36845-CE79-7462-0F3F-91B098305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0">
            <a:extLst>
              <a:ext uri="{FF2B5EF4-FFF2-40B4-BE49-F238E27FC236}">
                <a16:creationId xmlns:a16="http://schemas.microsoft.com/office/drawing/2014/main" id="{D2AA4497-2965-D62C-5683-B971B396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1">
            <a:extLst>
              <a:ext uri="{FF2B5EF4-FFF2-40B4-BE49-F238E27FC236}">
                <a16:creationId xmlns:a16="http://schemas.microsoft.com/office/drawing/2014/main" id="{76A08446-76CA-2E1A-A82E-D91E28AB5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>
            <a:extLst>
              <a:ext uri="{FF2B5EF4-FFF2-40B4-BE49-F238E27FC236}">
                <a16:creationId xmlns:a16="http://schemas.microsoft.com/office/drawing/2014/main" id="{4B3DD530-6565-0B49-5260-0C62B902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3">
            <a:extLst>
              <a:ext uri="{FF2B5EF4-FFF2-40B4-BE49-F238E27FC236}">
                <a16:creationId xmlns:a16="http://schemas.microsoft.com/office/drawing/2014/main" id="{49021943-126F-EC67-D633-A44BDE07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4">
            <a:extLst>
              <a:ext uri="{FF2B5EF4-FFF2-40B4-BE49-F238E27FC236}">
                <a16:creationId xmlns:a16="http://schemas.microsoft.com/office/drawing/2014/main" id="{CDED46B5-6D32-4CD0-D60D-6231D2F4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9" name="Group 15">
            <a:extLst>
              <a:ext uri="{FF2B5EF4-FFF2-40B4-BE49-F238E27FC236}">
                <a16:creationId xmlns:a16="http://schemas.microsoft.com/office/drawing/2014/main" id="{9162609E-3B28-60BD-49E3-ECFB41DE9E4A}"/>
              </a:ext>
            </a:extLst>
          </p:cNvPr>
          <p:cNvGrpSpPr>
            <a:grpSpLocks/>
          </p:cNvGrpSpPr>
          <p:nvPr/>
        </p:nvGrpSpPr>
        <p:grpSpPr bwMode="auto">
          <a:xfrm>
            <a:off x="-1295400" y="4495800"/>
            <a:ext cx="10744200" cy="4267200"/>
            <a:chOff x="-816" y="2736"/>
            <a:chExt cx="6768" cy="2784"/>
          </a:xfrm>
        </p:grpSpPr>
        <p:pic>
          <p:nvPicPr>
            <p:cNvPr id="43047" name="Picture 16">
              <a:extLst>
                <a:ext uri="{FF2B5EF4-FFF2-40B4-BE49-F238E27FC236}">
                  <a16:creationId xmlns:a16="http://schemas.microsoft.com/office/drawing/2014/main" id="{BF6E3560-39EC-9DD3-39F3-CCEBBD20D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8" name="Picture 17">
              <a:extLst>
                <a:ext uri="{FF2B5EF4-FFF2-40B4-BE49-F238E27FC236}">
                  <a16:creationId xmlns:a16="http://schemas.microsoft.com/office/drawing/2014/main" id="{A4FF4889-CDB8-35BA-B4B7-3B38C0934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9" name="Picture 18">
              <a:extLst>
                <a:ext uri="{FF2B5EF4-FFF2-40B4-BE49-F238E27FC236}">
                  <a16:creationId xmlns:a16="http://schemas.microsoft.com/office/drawing/2014/main" id="{EFC35673-040A-2C3E-FE8C-8261EBB5D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0" name="Picture 19">
              <a:extLst>
                <a:ext uri="{FF2B5EF4-FFF2-40B4-BE49-F238E27FC236}">
                  <a16:creationId xmlns:a16="http://schemas.microsoft.com/office/drawing/2014/main" id="{C7F45FC0-BAE4-CF8A-48C8-C79ED3E2F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20">
              <a:extLst>
                <a:ext uri="{FF2B5EF4-FFF2-40B4-BE49-F238E27FC236}">
                  <a16:creationId xmlns:a16="http://schemas.microsoft.com/office/drawing/2014/main" id="{B7FFFDEF-43D5-7731-5580-595D2FC84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21">
              <a:extLst>
                <a:ext uri="{FF2B5EF4-FFF2-40B4-BE49-F238E27FC236}">
                  <a16:creationId xmlns:a16="http://schemas.microsoft.com/office/drawing/2014/main" id="{3EE06CEF-174C-A1FC-6329-7360E3E83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22">
              <a:extLst>
                <a:ext uri="{FF2B5EF4-FFF2-40B4-BE49-F238E27FC236}">
                  <a16:creationId xmlns:a16="http://schemas.microsoft.com/office/drawing/2014/main" id="{C06395AC-CF45-6897-2A17-618E9CE5E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23">
              <a:extLst>
                <a:ext uri="{FF2B5EF4-FFF2-40B4-BE49-F238E27FC236}">
                  <a16:creationId xmlns:a16="http://schemas.microsoft.com/office/drawing/2014/main" id="{1E58AFFB-E695-A09D-604A-AA6F94670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20" name="Picture 24">
            <a:extLst>
              <a:ext uri="{FF2B5EF4-FFF2-40B4-BE49-F238E27FC236}">
                <a16:creationId xmlns:a16="http://schemas.microsoft.com/office/drawing/2014/main" id="{552F9FD1-0D61-F11B-ADE2-ABDC9123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1" name="Group 25">
            <a:extLst>
              <a:ext uri="{FF2B5EF4-FFF2-40B4-BE49-F238E27FC236}">
                <a16:creationId xmlns:a16="http://schemas.microsoft.com/office/drawing/2014/main" id="{353AE0AF-9F95-4573-54C5-2E5FC24D02B3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43044" name="Picture 26">
              <a:extLst>
                <a:ext uri="{FF2B5EF4-FFF2-40B4-BE49-F238E27FC236}">
                  <a16:creationId xmlns:a16="http://schemas.microsoft.com/office/drawing/2014/main" id="{54B407A0-602B-75DE-DAE0-9BE7A55148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27">
              <a:extLst>
                <a:ext uri="{FF2B5EF4-FFF2-40B4-BE49-F238E27FC236}">
                  <a16:creationId xmlns:a16="http://schemas.microsoft.com/office/drawing/2014/main" id="{3749151A-BE30-1A88-1321-0AA0553734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6" name="Picture 28">
              <a:extLst>
                <a:ext uri="{FF2B5EF4-FFF2-40B4-BE49-F238E27FC236}">
                  <a16:creationId xmlns:a16="http://schemas.microsoft.com/office/drawing/2014/main" id="{9EF06A5C-1049-CBC1-7665-600252B572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22" name="Picture 29">
            <a:extLst>
              <a:ext uri="{FF2B5EF4-FFF2-40B4-BE49-F238E27FC236}">
                <a16:creationId xmlns:a16="http://schemas.microsoft.com/office/drawing/2014/main" id="{4927AC5A-4615-75FC-231D-9079592AA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0">
            <a:extLst>
              <a:ext uri="{FF2B5EF4-FFF2-40B4-BE49-F238E27FC236}">
                <a16:creationId xmlns:a16="http://schemas.microsoft.com/office/drawing/2014/main" id="{691A5B61-E917-FFEB-0DE6-55B8D7F8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31">
            <a:extLst>
              <a:ext uri="{FF2B5EF4-FFF2-40B4-BE49-F238E27FC236}">
                <a16:creationId xmlns:a16="http://schemas.microsoft.com/office/drawing/2014/main" id="{16A02017-205C-54F4-457D-7DDE0BCB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32">
            <a:extLst>
              <a:ext uri="{FF2B5EF4-FFF2-40B4-BE49-F238E27FC236}">
                <a16:creationId xmlns:a16="http://schemas.microsoft.com/office/drawing/2014/main" id="{B40D53C3-EDA4-857C-72A3-9E6BA3A80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3">
            <a:extLst>
              <a:ext uri="{FF2B5EF4-FFF2-40B4-BE49-F238E27FC236}">
                <a16:creationId xmlns:a16="http://schemas.microsoft.com/office/drawing/2014/main" id="{454D2AA9-8668-06B7-D45F-F77F8027B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34">
            <a:extLst>
              <a:ext uri="{FF2B5EF4-FFF2-40B4-BE49-F238E27FC236}">
                <a16:creationId xmlns:a16="http://schemas.microsoft.com/office/drawing/2014/main" id="{3F8EAB4D-B64E-D5ED-B047-278ECAC96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5">
            <a:extLst>
              <a:ext uri="{FF2B5EF4-FFF2-40B4-BE49-F238E27FC236}">
                <a16:creationId xmlns:a16="http://schemas.microsoft.com/office/drawing/2014/main" id="{DD705DC9-1D83-4AE6-03BE-A16BBF09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6">
            <a:extLst>
              <a:ext uri="{FF2B5EF4-FFF2-40B4-BE49-F238E27FC236}">
                <a16:creationId xmlns:a16="http://schemas.microsoft.com/office/drawing/2014/main" id="{C6A98F29-7541-A11B-C7B5-8FF11F35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37">
            <a:extLst>
              <a:ext uri="{FF2B5EF4-FFF2-40B4-BE49-F238E27FC236}">
                <a16:creationId xmlns:a16="http://schemas.microsoft.com/office/drawing/2014/main" id="{C78AFD11-A072-B7C4-BE33-E30CD70F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38">
            <a:extLst>
              <a:ext uri="{FF2B5EF4-FFF2-40B4-BE49-F238E27FC236}">
                <a16:creationId xmlns:a16="http://schemas.microsoft.com/office/drawing/2014/main" id="{D9548ECC-9680-EF36-298D-2D05E2D6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2" name="Picture 39">
            <a:extLst>
              <a:ext uri="{FF2B5EF4-FFF2-40B4-BE49-F238E27FC236}">
                <a16:creationId xmlns:a16="http://schemas.microsoft.com/office/drawing/2014/main" id="{4BBD4237-C6EE-9451-A33B-C8F071EC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3" name="Picture 40">
            <a:extLst>
              <a:ext uri="{FF2B5EF4-FFF2-40B4-BE49-F238E27FC236}">
                <a16:creationId xmlns:a16="http://schemas.microsoft.com/office/drawing/2014/main" id="{6F55E753-E6D7-F61F-9A65-1CD31B168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Picture 41">
            <a:extLst>
              <a:ext uri="{FF2B5EF4-FFF2-40B4-BE49-F238E27FC236}">
                <a16:creationId xmlns:a16="http://schemas.microsoft.com/office/drawing/2014/main" id="{D55045CF-D2F9-D298-7619-EBEDF170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5" name="Picture 42">
            <a:extLst>
              <a:ext uri="{FF2B5EF4-FFF2-40B4-BE49-F238E27FC236}">
                <a16:creationId xmlns:a16="http://schemas.microsoft.com/office/drawing/2014/main" id="{35E8C5DE-4298-6C6E-BAB0-751C632F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6" name="Picture 43">
            <a:extLst>
              <a:ext uri="{FF2B5EF4-FFF2-40B4-BE49-F238E27FC236}">
                <a16:creationId xmlns:a16="http://schemas.microsoft.com/office/drawing/2014/main" id="{78233CFE-8392-FC32-5667-536783B8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660" name="Group 44">
            <a:extLst>
              <a:ext uri="{FF2B5EF4-FFF2-40B4-BE49-F238E27FC236}">
                <a16:creationId xmlns:a16="http://schemas.microsoft.com/office/drawing/2014/main" id="{DE842E31-D0AE-DAC6-568D-8602D4E5AA0E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3463925"/>
            <a:ext cx="2819400" cy="3394075"/>
            <a:chOff x="96" y="1010"/>
            <a:chExt cx="2832" cy="3240"/>
          </a:xfrm>
        </p:grpSpPr>
        <p:grpSp>
          <p:nvGrpSpPr>
            <p:cNvPr id="43039" name="Group 45">
              <a:extLst>
                <a:ext uri="{FF2B5EF4-FFF2-40B4-BE49-F238E27FC236}">
                  <a16:creationId xmlns:a16="http://schemas.microsoft.com/office/drawing/2014/main" id="{FE5578DD-2D8F-9C8F-89D1-836C34327DE6}"/>
                </a:ext>
              </a:extLst>
            </p:cNvPr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43042" name="Picture 46">
                <a:extLst>
                  <a:ext uri="{FF2B5EF4-FFF2-40B4-BE49-F238E27FC236}">
                    <a16:creationId xmlns:a16="http://schemas.microsoft.com/office/drawing/2014/main" id="{5836014B-ED3F-D4AB-A980-0AE742A64A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43" name="Picture 47">
                <a:extLst>
                  <a:ext uri="{FF2B5EF4-FFF2-40B4-BE49-F238E27FC236}">
                    <a16:creationId xmlns:a16="http://schemas.microsoft.com/office/drawing/2014/main" id="{828DAC3A-D485-6165-F413-9E93BFC589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040" name="Picture 48">
              <a:extLst>
                <a:ext uri="{FF2B5EF4-FFF2-40B4-BE49-F238E27FC236}">
                  <a16:creationId xmlns:a16="http://schemas.microsoft.com/office/drawing/2014/main" id="{C207003D-9121-7572-E462-0E387217C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1" name="Picture 49">
              <a:extLst>
                <a:ext uri="{FF2B5EF4-FFF2-40B4-BE49-F238E27FC236}">
                  <a16:creationId xmlns:a16="http://schemas.microsoft.com/office/drawing/2014/main" id="{4134FA68-88C2-607F-E621-90D73C7C5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1666" name="Picture 50">
            <a:extLst>
              <a:ext uri="{FF2B5EF4-FFF2-40B4-BE49-F238E27FC236}">
                <a16:creationId xmlns:a16="http://schemas.microsoft.com/office/drawing/2014/main" id="{ECEDC9A3-A976-9DF8-8550-5A70FDDC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81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11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-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11666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>
            <a:extLst>
              <a:ext uri="{FF2B5EF4-FFF2-40B4-BE49-F238E27FC236}">
                <a16:creationId xmlns:a16="http://schemas.microsoft.com/office/drawing/2014/main" id="{21807011-DC7B-7977-AD2E-B88A2690FB49}"/>
              </a:ext>
            </a:extLst>
          </p:cNvPr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45101" name="Picture 3">
              <a:extLst>
                <a:ext uri="{FF2B5EF4-FFF2-40B4-BE49-F238E27FC236}">
                  <a16:creationId xmlns:a16="http://schemas.microsoft.com/office/drawing/2014/main" id="{933D639E-83EC-3C10-2FEB-9C81544A8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2" name="Picture 4">
              <a:extLst>
                <a:ext uri="{FF2B5EF4-FFF2-40B4-BE49-F238E27FC236}">
                  <a16:creationId xmlns:a16="http://schemas.microsoft.com/office/drawing/2014/main" id="{0AB26257-C99E-2588-CE50-262C175C6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3" name="Picture 5">
              <a:extLst>
                <a:ext uri="{FF2B5EF4-FFF2-40B4-BE49-F238E27FC236}">
                  <a16:creationId xmlns:a16="http://schemas.microsoft.com/office/drawing/2014/main" id="{AA7A6BE7-DF6C-9268-E90C-D8622D17A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4" name="Picture 6">
              <a:extLst>
                <a:ext uri="{FF2B5EF4-FFF2-40B4-BE49-F238E27FC236}">
                  <a16:creationId xmlns:a16="http://schemas.microsoft.com/office/drawing/2014/main" id="{E9600DAB-17E2-0655-19DF-AC9601CFB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59" name="Picture 7">
            <a:extLst>
              <a:ext uri="{FF2B5EF4-FFF2-40B4-BE49-F238E27FC236}">
                <a16:creationId xmlns:a16="http://schemas.microsoft.com/office/drawing/2014/main" id="{B857DF3B-4BA0-703F-B0EE-BBEDDF43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>
            <a:extLst>
              <a:ext uri="{FF2B5EF4-FFF2-40B4-BE49-F238E27FC236}">
                <a16:creationId xmlns:a16="http://schemas.microsoft.com/office/drawing/2014/main" id="{BCC66CBF-36F7-921F-605F-4C82816E89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>
            <a:extLst>
              <a:ext uri="{FF2B5EF4-FFF2-40B4-BE49-F238E27FC236}">
                <a16:creationId xmlns:a16="http://schemas.microsoft.com/office/drawing/2014/main" id="{25806C4A-77E3-DDE4-F931-905774610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>
            <a:extLst>
              <a:ext uri="{FF2B5EF4-FFF2-40B4-BE49-F238E27FC236}">
                <a16:creationId xmlns:a16="http://schemas.microsoft.com/office/drawing/2014/main" id="{0BDE3E8A-D1B2-08A5-E2A8-762D7BFC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1">
            <a:extLst>
              <a:ext uri="{FF2B5EF4-FFF2-40B4-BE49-F238E27FC236}">
                <a16:creationId xmlns:a16="http://schemas.microsoft.com/office/drawing/2014/main" id="{9E706718-2024-40B4-D462-D9C2FA59E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>
            <a:extLst>
              <a:ext uri="{FF2B5EF4-FFF2-40B4-BE49-F238E27FC236}">
                <a16:creationId xmlns:a16="http://schemas.microsoft.com/office/drawing/2014/main" id="{DD521BBE-93EC-E4DB-D841-625C50F7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3">
            <a:extLst>
              <a:ext uri="{FF2B5EF4-FFF2-40B4-BE49-F238E27FC236}">
                <a16:creationId xmlns:a16="http://schemas.microsoft.com/office/drawing/2014/main" id="{098100EF-06C4-2940-C5A6-8E46C66E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4">
            <a:extLst>
              <a:ext uri="{FF2B5EF4-FFF2-40B4-BE49-F238E27FC236}">
                <a16:creationId xmlns:a16="http://schemas.microsoft.com/office/drawing/2014/main" id="{34F9A301-6842-2181-B655-00EDAB789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7" name="Group 15">
            <a:extLst>
              <a:ext uri="{FF2B5EF4-FFF2-40B4-BE49-F238E27FC236}">
                <a16:creationId xmlns:a16="http://schemas.microsoft.com/office/drawing/2014/main" id="{30FA43FA-185A-CA7D-78E0-025CEB786FE3}"/>
              </a:ext>
            </a:extLst>
          </p:cNvPr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45093" name="Picture 16">
              <a:extLst>
                <a:ext uri="{FF2B5EF4-FFF2-40B4-BE49-F238E27FC236}">
                  <a16:creationId xmlns:a16="http://schemas.microsoft.com/office/drawing/2014/main" id="{CF25E172-C3FB-E27B-8F2D-52CADED42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4" name="Picture 17">
              <a:extLst>
                <a:ext uri="{FF2B5EF4-FFF2-40B4-BE49-F238E27FC236}">
                  <a16:creationId xmlns:a16="http://schemas.microsoft.com/office/drawing/2014/main" id="{23D63137-EF0A-1EA6-9864-2CE7EBABB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5" name="Picture 18">
              <a:extLst>
                <a:ext uri="{FF2B5EF4-FFF2-40B4-BE49-F238E27FC236}">
                  <a16:creationId xmlns:a16="http://schemas.microsoft.com/office/drawing/2014/main" id="{38529956-D363-F29C-4DFA-F69BD7E02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6" name="Picture 19">
              <a:extLst>
                <a:ext uri="{FF2B5EF4-FFF2-40B4-BE49-F238E27FC236}">
                  <a16:creationId xmlns:a16="http://schemas.microsoft.com/office/drawing/2014/main" id="{676458B3-012D-EFD1-528E-C309FEDB5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7" name="Picture 20">
              <a:extLst>
                <a:ext uri="{FF2B5EF4-FFF2-40B4-BE49-F238E27FC236}">
                  <a16:creationId xmlns:a16="http://schemas.microsoft.com/office/drawing/2014/main" id="{E31F3A8C-243D-488F-2669-9A2779219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8" name="Picture 21">
              <a:extLst>
                <a:ext uri="{FF2B5EF4-FFF2-40B4-BE49-F238E27FC236}">
                  <a16:creationId xmlns:a16="http://schemas.microsoft.com/office/drawing/2014/main" id="{0128A0DF-FE99-8682-F804-FD2EC8764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22">
              <a:extLst>
                <a:ext uri="{FF2B5EF4-FFF2-40B4-BE49-F238E27FC236}">
                  <a16:creationId xmlns:a16="http://schemas.microsoft.com/office/drawing/2014/main" id="{F453A6D6-8BF7-A493-2CA7-88D4FE589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0" name="Picture 23">
              <a:extLst>
                <a:ext uri="{FF2B5EF4-FFF2-40B4-BE49-F238E27FC236}">
                  <a16:creationId xmlns:a16="http://schemas.microsoft.com/office/drawing/2014/main" id="{522B3B7E-AD38-772C-B4E3-8D7CCFAC3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68" name="Picture 24">
            <a:extLst>
              <a:ext uri="{FF2B5EF4-FFF2-40B4-BE49-F238E27FC236}">
                <a16:creationId xmlns:a16="http://schemas.microsoft.com/office/drawing/2014/main" id="{2E04B21A-EFB2-BDFD-64CA-D0CCD488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9" name="Group 25">
            <a:extLst>
              <a:ext uri="{FF2B5EF4-FFF2-40B4-BE49-F238E27FC236}">
                <a16:creationId xmlns:a16="http://schemas.microsoft.com/office/drawing/2014/main" id="{9190E2D8-C0F1-9B8B-194B-50438352ACBF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45090" name="Picture 26">
              <a:extLst>
                <a:ext uri="{FF2B5EF4-FFF2-40B4-BE49-F238E27FC236}">
                  <a16:creationId xmlns:a16="http://schemas.microsoft.com/office/drawing/2014/main" id="{18FA6B56-6D93-2CA7-D72F-7BF34CF7A52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1" name="Picture 27">
              <a:extLst>
                <a:ext uri="{FF2B5EF4-FFF2-40B4-BE49-F238E27FC236}">
                  <a16:creationId xmlns:a16="http://schemas.microsoft.com/office/drawing/2014/main" id="{172615FD-98BC-7A38-222C-6AA80593B10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2" name="Picture 28">
              <a:extLst>
                <a:ext uri="{FF2B5EF4-FFF2-40B4-BE49-F238E27FC236}">
                  <a16:creationId xmlns:a16="http://schemas.microsoft.com/office/drawing/2014/main" id="{8500BF20-9576-30B8-3F1F-124FC8F06F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70" name="Picture 29">
            <a:extLst>
              <a:ext uri="{FF2B5EF4-FFF2-40B4-BE49-F238E27FC236}">
                <a16:creationId xmlns:a16="http://schemas.microsoft.com/office/drawing/2014/main" id="{A91FD2FF-3C2F-BCA7-C8A4-14E42920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30">
            <a:extLst>
              <a:ext uri="{FF2B5EF4-FFF2-40B4-BE49-F238E27FC236}">
                <a16:creationId xmlns:a16="http://schemas.microsoft.com/office/drawing/2014/main" id="{4793DF4C-9923-CAED-16BA-090ED9E6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31">
            <a:extLst>
              <a:ext uri="{FF2B5EF4-FFF2-40B4-BE49-F238E27FC236}">
                <a16:creationId xmlns:a16="http://schemas.microsoft.com/office/drawing/2014/main" id="{822895DA-6F1E-6763-ABD7-C9B5964D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32">
            <a:extLst>
              <a:ext uri="{FF2B5EF4-FFF2-40B4-BE49-F238E27FC236}">
                <a16:creationId xmlns:a16="http://schemas.microsoft.com/office/drawing/2014/main" id="{68851698-71ED-29BC-DE22-E05D75E9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33">
            <a:extLst>
              <a:ext uri="{FF2B5EF4-FFF2-40B4-BE49-F238E27FC236}">
                <a16:creationId xmlns:a16="http://schemas.microsoft.com/office/drawing/2014/main" id="{26E0412A-282A-3886-E406-F615B568C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Picture 34">
            <a:extLst>
              <a:ext uri="{FF2B5EF4-FFF2-40B4-BE49-F238E27FC236}">
                <a16:creationId xmlns:a16="http://schemas.microsoft.com/office/drawing/2014/main" id="{098638E1-2134-34C2-75D8-78730710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35">
            <a:extLst>
              <a:ext uri="{FF2B5EF4-FFF2-40B4-BE49-F238E27FC236}">
                <a16:creationId xmlns:a16="http://schemas.microsoft.com/office/drawing/2014/main" id="{A65A7580-3F3C-5253-A993-93297047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Picture 36">
            <a:extLst>
              <a:ext uri="{FF2B5EF4-FFF2-40B4-BE49-F238E27FC236}">
                <a16:creationId xmlns:a16="http://schemas.microsoft.com/office/drawing/2014/main" id="{1DC7DE7C-BE15-C86D-3241-E3BFA274F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8" name="Picture 37">
            <a:extLst>
              <a:ext uri="{FF2B5EF4-FFF2-40B4-BE49-F238E27FC236}">
                <a16:creationId xmlns:a16="http://schemas.microsoft.com/office/drawing/2014/main" id="{D6A4A01F-AB0C-6394-7274-1DB8E76A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38">
            <a:extLst>
              <a:ext uri="{FF2B5EF4-FFF2-40B4-BE49-F238E27FC236}">
                <a16:creationId xmlns:a16="http://schemas.microsoft.com/office/drawing/2014/main" id="{25A1DD1D-AB16-A591-89F7-A918BF38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39">
            <a:extLst>
              <a:ext uri="{FF2B5EF4-FFF2-40B4-BE49-F238E27FC236}">
                <a16:creationId xmlns:a16="http://schemas.microsoft.com/office/drawing/2014/main" id="{A8809BAE-02DE-B3D2-20FC-7CA4D8D8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40">
            <a:extLst>
              <a:ext uri="{FF2B5EF4-FFF2-40B4-BE49-F238E27FC236}">
                <a16:creationId xmlns:a16="http://schemas.microsoft.com/office/drawing/2014/main" id="{795A1673-4B75-58D6-373B-13A0E889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2" name="Picture 41">
            <a:extLst>
              <a:ext uri="{FF2B5EF4-FFF2-40B4-BE49-F238E27FC236}">
                <a16:creationId xmlns:a16="http://schemas.microsoft.com/office/drawing/2014/main" id="{7915D627-BB36-A21B-E94D-F8837ABA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3" name="Picture 42">
            <a:extLst>
              <a:ext uri="{FF2B5EF4-FFF2-40B4-BE49-F238E27FC236}">
                <a16:creationId xmlns:a16="http://schemas.microsoft.com/office/drawing/2014/main" id="{5172E45E-4328-39F5-D898-E7DA8060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4" name="Picture 43">
            <a:extLst>
              <a:ext uri="{FF2B5EF4-FFF2-40B4-BE49-F238E27FC236}">
                <a16:creationId xmlns:a16="http://schemas.microsoft.com/office/drawing/2014/main" id="{F4C4CF2D-0A09-5091-7225-A91BBA9A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08" name="Picture 44">
            <a:extLst>
              <a:ext uri="{FF2B5EF4-FFF2-40B4-BE49-F238E27FC236}">
                <a16:creationId xmlns:a16="http://schemas.microsoft.com/office/drawing/2014/main" id="{6FE48F30-D10F-B9B4-47CE-2372115E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854200"/>
            <a:ext cx="17272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Picture 45">
            <a:extLst>
              <a:ext uri="{FF2B5EF4-FFF2-40B4-BE49-F238E27FC236}">
                <a16:creationId xmlns:a16="http://schemas.microsoft.com/office/drawing/2014/main" id="{243DCAE2-930E-0528-CC4C-734D513D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79750"/>
            <a:ext cx="58578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7" name="Picture 46">
            <a:extLst>
              <a:ext uri="{FF2B5EF4-FFF2-40B4-BE49-F238E27FC236}">
                <a16:creationId xmlns:a16="http://schemas.microsoft.com/office/drawing/2014/main" id="{896872EA-5C47-93C4-1427-1762C13E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1800"/>
            <a:ext cx="2959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11" name="Picture 47">
            <a:extLst>
              <a:ext uri="{FF2B5EF4-FFF2-40B4-BE49-F238E27FC236}">
                <a16:creationId xmlns:a16="http://schemas.microsoft.com/office/drawing/2014/main" id="{0825C124-9A19-2B46-F557-3B548C58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363" y="3352800"/>
            <a:ext cx="12493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12" name="Picture 48">
            <a:extLst>
              <a:ext uri="{FF2B5EF4-FFF2-40B4-BE49-F238E27FC236}">
                <a16:creationId xmlns:a16="http://schemas.microsoft.com/office/drawing/2014/main" id="{2B406568-67A7-1E92-9A91-B80F6EA6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352">
            <a:off x="-1676400" y="5372100"/>
            <a:ext cx="19367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2139E-6 L 0.3138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3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7  0.028 0.08267  0.062 0.08267  C 0.097 0.08267  0.125 0.04667  0.125 0  C 0.125 -0.04667  0.153 -0.08267  0.188 -0.08267  C 0.222 -0.08267  0.25 -0.04667 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13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1.11111E-6 L 0.53819 -0.2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740C5C3-A70F-4FE0-D3B1-01378C12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248400"/>
            <a:ext cx="1219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52077C69-42BB-3A7C-4668-F809CC70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91200"/>
            <a:ext cx="990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7F5822ED-1015-2929-7F7D-1D4FA6346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57200"/>
            <a:ext cx="9220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8C3BBCE6-40D1-FB31-A8B4-A555C3FDC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53038"/>
            <a:ext cx="10668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5DDA22C1-910D-6182-E405-7D14D50F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1143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>
            <a:extLst>
              <a:ext uri="{FF2B5EF4-FFF2-40B4-BE49-F238E27FC236}">
                <a16:creationId xmlns:a16="http://schemas.microsoft.com/office/drawing/2014/main" id="{8CC68FB3-EC51-B134-9FDF-F5B2E8AEF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10200"/>
            <a:ext cx="14097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:a16="http://schemas.microsoft.com/office/drawing/2014/main" id="{7C611F3B-75AF-CA7B-6E34-71E61DB9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62600"/>
            <a:ext cx="1066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>
            <a:extLst>
              <a:ext uri="{FF2B5EF4-FFF2-40B4-BE49-F238E27FC236}">
                <a16:creationId xmlns:a16="http://schemas.microsoft.com/office/drawing/2014/main" id="{4F6FE6D8-40AE-4F2C-FA74-2D2B83B8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403975"/>
            <a:ext cx="1676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>
            <a:extLst>
              <a:ext uri="{FF2B5EF4-FFF2-40B4-BE49-F238E27FC236}">
                <a16:creationId xmlns:a16="http://schemas.microsoft.com/office/drawing/2014/main" id="{AF451ED2-EDF8-1B63-FA72-B38293DF2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7488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>
            <a:extLst>
              <a:ext uri="{FF2B5EF4-FFF2-40B4-BE49-F238E27FC236}">
                <a16:creationId xmlns:a16="http://schemas.microsoft.com/office/drawing/2014/main" id="{7FFF0BC7-88A0-2B54-12A5-3F581EC00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24" name="Group 12">
            <a:extLst>
              <a:ext uri="{FF2B5EF4-FFF2-40B4-BE49-F238E27FC236}">
                <a16:creationId xmlns:a16="http://schemas.microsoft.com/office/drawing/2014/main" id="{AF5CB973-5E11-C51C-58E6-0F8A283135C0}"/>
              </a:ext>
            </a:extLst>
          </p:cNvPr>
          <p:cNvGrpSpPr>
            <a:grpSpLocks/>
          </p:cNvGrpSpPr>
          <p:nvPr/>
        </p:nvGrpSpPr>
        <p:grpSpPr bwMode="auto">
          <a:xfrm>
            <a:off x="-1981200" y="2209800"/>
            <a:ext cx="8910638" cy="4740275"/>
            <a:chOff x="-1248" y="1334"/>
            <a:chExt cx="5613" cy="2986"/>
          </a:xfrm>
        </p:grpSpPr>
        <p:pic>
          <p:nvPicPr>
            <p:cNvPr id="47118" name="Picture 13">
              <a:extLst>
                <a:ext uri="{FF2B5EF4-FFF2-40B4-BE49-F238E27FC236}">
                  <a16:creationId xmlns:a16="http://schemas.microsoft.com/office/drawing/2014/main" id="{DAA2E549-068E-AA1E-C2BF-FCD53FA848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2699">
              <a:off x="-1248" y="1334"/>
              <a:ext cx="4941" cy="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4">
              <a:extLst>
                <a:ext uri="{FF2B5EF4-FFF2-40B4-BE49-F238E27FC236}">
                  <a16:creationId xmlns:a16="http://schemas.microsoft.com/office/drawing/2014/main" id="{F83FEEBB-824E-C331-1142-42EF6F17D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9987">
              <a:off x="2287" y="1544"/>
              <a:ext cx="2078" cy="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17" name="Picture 15">
            <a:extLst>
              <a:ext uri="{FF2B5EF4-FFF2-40B4-BE49-F238E27FC236}">
                <a16:creationId xmlns:a16="http://schemas.microsoft.com/office/drawing/2014/main" id="{5FC3FC0D-83AC-EE38-C4DD-7A423713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457200"/>
            <a:ext cx="1447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C 0.00625 -0.00508 0.01284 -0.00578 0.01996 -0.00855 C 0.03455 -0.0141 0.04913 -0.01965 0.06354 -0.02543 C 0.07118 -0.06474 0.13541 -0.03977 0.14878 -0.04023 C 0.18732 -0.04347 0.22552 -0.04023 0.26423 -0.03815 C 0.26909 -0.03745 0.27448 -0.03792 0.27916 -0.03607 C 0.28541 -0.03352 0.29149 -0.02289 0.29757 -0.01896 C 0.30486 -0.00693 0.32534 0.01018 0.33611 0.01688 C 0.33871 0.02705 0.33663 0.03838 0.33941 0.04856 C 0.34027 0.05203 0.34375 0.05295 0.34618 0.05503 C 0.34948 0.05804 0.35243 0.06104 0.35625 0.06336 C 0.35833 0.06474 0.36076 0.0659 0.36267 0.06752 C 0.38264 0.08463 0.40694 0.10266 0.43142 0.10775 C 0.47031 0.13942 0.52396 0.11284 0.57014 0.11191 C 0.57673 0.10914 0.57899 0.10382 0.58507 0.09942 C 0.5934 0.09341 0.60764 0.09272 0.61701 0.09087 C 0.62951 0.08555 0.64392 0.08416 0.65694 0.08231 C 0.66961 0.07723 0.66024 0.08047 0.68559 0.07607 C 0.7026 0.07307 0.71771 0.06428 0.73402 0.05919 C 0.74253 0.05203 0.73559 0.05665 0.74896 0.05272 C 0.75798 0.05018 0.76649 0.04324 0.77586 0.04231 C 0.78802 0.04116 0.80034 0.04093 0.81267 0.04023 C 0.82534 0.0289 0.84809 0.02775 0.86284 0.02312 C 0.86701 0.02174 0.87604 0.01896 0.87604 0.01919 C 0.88455 0.01989 0.89409 0.01758 0.90104 0.02312 C 0.9059 0.02682 0.91597 0.04393 0.91961 0.05064 C 0.92135 0.04994 0.92448 0.05064 0.92465 0.04856 C 0.92569 0.04023 0.92448 0.03145 0.92291 0.02312 C 0.92257 0.02081 0.9217 0.02752 0.92135 0.0296 C 0.92291 0.03099 0.92413 0.03376 0.92604 0.03376 C 0.97586 0.03538 1.02552 0.03168 1.075 0.03168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50" y="3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6668B6E-8C20-F9F2-179A-EAE151840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FFDCAC57-CAA2-CE24-8C3C-0760D421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188">
            <a:off x="2246313" y="-1963738"/>
            <a:ext cx="6207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>
            <a:extLst>
              <a:ext uri="{FF2B5EF4-FFF2-40B4-BE49-F238E27FC236}">
                <a16:creationId xmlns:a16="http://schemas.microsoft.com/office/drawing/2014/main" id="{DA2DC1A2-0EB2-992D-CE78-15935ADA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1332">
            <a:off x="5867400" y="2590800"/>
            <a:ext cx="3786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>
            <a:extLst>
              <a:ext uri="{FF2B5EF4-FFF2-40B4-BE49-F238E27FC236}">
                <a16:creationId xmlns:a16="http://schemas.microsoft.com/office/drawing/2014/main" id="{9C6844AD-CC93-4EDD-FF57-E745FD3B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376">
            <a:off x="8915400" y="6237288"/>
            <a:ext cx="32004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>
            <a:extLst>
              <a:ext uri="{FF2B5EF4-FFF2-40B4-BE49-F238E27FC236}">
                <a16:creationId xmlns:a16="http://schemas.microsoft.com/office/drawing/2014/main" id="{2507F5B3-7799-F17F-1887-30BBC278A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57">
            <a:off x="-3175" y="3503613"/>
            <a:ext cx="5335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7">
            <a:extLst>
              <a:ext uri="{FF2B5EF4-FFF2-40B4-BE49-F238E27FC236}">
                <a16:creationId xmlns:a16="http://schemas.microsoft.com/office/drawing/2014/main" id="{E8BCA089-8AB6-BB73-BC6E-FB2943B15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250">
            <a:off x="609600" y="2971800"/>
            <a:ext cx="32004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8">
            <a:extLst>
              <a:ext uri="{FF2B5EF4-FFF2-40B4-BE49-F238E27FC236}">
                <a16:creationId xmlns:a16="http://schemas.microsoft.com/office/drawing/2014/main" id="{1F0E5258-1099-75F5-C8D9-8F8F6168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>
            <a:off x="2133600" y="3352800"/>
            <a:ext cx="2974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9">
            <a:extLst>
              <a:ext uri="{FF2B5EF4-FFF2-40B4-BE49-F238E27FC236}">
                <a16:creationId xmlns:a16="http://schemas.microsoft.com/office/drawing/2014/main" id="{3FB5EFC5-8D9B-B5F0-9877-EDB511426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3878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70" name="Group 10">
            <a:extLst>
              <a:ext uri="{FF2B5EF4-FFF2-40B4-BE49-F238E27FC236}">
                <a16:creationId xmlns:a16="http://schemas.microsoft.com/office/drawing/2014/main" id="{2E26192B-1E6D-9484-3A9E-B259BAF17240}"/>
              </a:ext>
            </a:extLst>
          </p:cNvPr>
          <p:cNvGrpSpPr>
            <a:grpSpLocks/>
          </p:cNvGrpSpPr>
          <p:nvPr/>
        </p:nvGrpSpPr>
        <p:grpSpPr bwMode="auto">
          <a:xfrm>
            <a:off x="10091738" y="1560513"/>
            <a:ext cx="5224462" cy="5029200"/>
            <a:chOff x="5184" y="983"/>
            <a:chExt cx="3243" cy="3168"/>
          </a:xfrm>
        </p:grpSpPr>
        <p:pic>
          <p:nvPicPr>
            <p:cNvPr id="49167" name="Picture 11">
              <a:extLst>
                <a:ext uri="{FF2B5EF4-FFF2-40B4-BE49-F238E27FC236}">
                  <a16:creationId xmlns:a16="http://schemas.microsoft.com/office/drawing/2014/main" id="{2912E347-F6A1-B86F-CDAC-FFA20AE10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8596">
              <a:off x="5810" y="983"/>
              <a:ext cx="2617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8" name="Picture 12">
              <a:extLst>
                <a:ext uri="{FF2B5EF4-FFF2-40B4-BE49-F238E27FC236}">
                  <a16:creationId xmlns:a16="http://schemas.microsoft.com/office/drawing/2014/main" id="{398BFD01-63EC-82C9-FB00-6BA4EC263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7127">
              <a:off x="5184" y="1200"/>
              <a:ext cx="1086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7773" name="Picture 13">
            <a:extLst>
              <a:ext uri="{FF2B5EF4-FFF2-40B4-BE49-F238E27FC236}">
                <a16:creationId xmlns:a16="http://schemas.microsoft.com/office/drawing/2014/main" id="{773E9480-0485-EF5B-C427-90870C11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050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4" name="Picture 14">
            <a:extLst>
              <a:ext uri="{FF2B5EF4-FFF2-40B4-BE49-F238E27FC236}">
                <a16:creationId xmlns:a16="http://schemas.microsoft.com/office/drawing/2014/main" id="{BFE86B7F-ED8A-174B-0154-F74118B6B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>
            <a:off x="2619375" y="4933950"/>
            <a:ext cx="1636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5" name="Picture 15">
            <a:extLst>
              <a:ext uri="{FF2B5EF4-FFF2-40B4-BE49-F238E27FC236}">
                <a16:creationId xmlns:a16="http://schemas.microsoft.com/office/drawing/2014/main" id="{5520536C-C27D-497C-F7E3-46AAF114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 flipH="1">
            <a:off x="2190750" y="3962400"/>
            <a:ext cx="2381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6" name="Picture 16">
            <a:extLst>
              <a:ext uri="{FF2B5EF4-FFF2-40B4-BE49-F238E27FC236}">
                <a16:creationId xmlns:a16="http://schemas.microsoft.com/office/drawing/2014/main" id="{2D83912B-1989-E57D-9EA8-A905C24C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944">
            <a:off x="-457200" y="2778125"/>
            <a:ext cx="5653088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76424 0.083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1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6821E-7 C 0.01006 0.00069 0.02013 0.00046 0.0302 0.00208 C 0.03732 0.00324 0.04357 0.0141 0.0493 0.01896 C 0.05312 0.02659 0.05885 0.03214 0.06197 0.04 C 0.0717 0.06405 0.07708 0.0867 0.07934 0.11399 C 0.07881 0.13364 0.07777 0.17318 0.07777 0.17318 " pathEditMode="relative" ptsTypes="fffffA">
                                      <p:cBhvr>
                                        <p:cTn id="21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1595 C -0.05469 0.02243 -0.05469 0.02936 -0.05625 0.03584 C -0.06216 0.05919 -0.08889 0.06405 -0.10573 0.06728 C -0.11736 0.06636 -0.12952 0.06844 -0.14045 0.06451 C -0.14601 0.06243 -0.14809 0.0541 -0.15295 0.05017 C -0.1625 0.04278 -0.15747 0.04555 -0.16771 0.04162 C -0.17518 0.04254 -0.18282 0.04254 -0.18993 0.04439 C -0.20799 0.04925 -0.21754 0.07376 -0.22969 0.0874 C -0.23542 0.10751 -0.22795 0.08393 -0.23716 0.10451 C -0.24011 0.11168 -0.23872 0.12069 -0.24202 0.12763 C -0.24775 0.13965 -0.25643 0.14451 -0.26667 0.14775 C -0.29566 0.18104 -0.31771 0.16856 -0.36563 0.17064 C -0.375 0.17387 -0.38212 0.17988 -0.39063 0.18474 C -0.39653 0.19145 -0.40226 0.19237 -0.40782 0.19908 C -0.40903 0.20208 -0.40955 0.20509 -0.41059 0.20763 C -0.41181 0.21087 -0.41424 0.21318 -0.41545 0.21619 C -0.41754 0.22173 -0.42049 0.2333 -0.42049 0.23353 C -0.4224 0.25087 -0.42292 0.27052 -0.43282 0.28486 C -0.43837 0.29295 -0.43768 0.28925 -0.44532 0.29642 C -0.45122 0.30173 -0.44861 0.30405 -0.45747 0.30497 C -0.46493 0.30567 -0.47257 0.30497 -0.47986 0.30497 " pathEditMode="relative" rAng="0" ptsTypes="ffffffffffffffffffffA">
                                      <p:cBhvr>
                                        <p:cTn id="23" dur="5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144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05139 C 0.13993 0.00718 0.34497 0.06644 0.35608 0.09445 C 0.36719 0.12246 0.00625 0.10579 0.00174 0.11713 C -0.00295 0.12824 0.26372 0.15347 0.32848 0.16204 C 0.39341 0.17084 0.38004 0.16736 0.39063 0.16759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11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C 0.00521 -0.01227 -0.00382 -0.00139 0.00764 -0.00694 C 0.01546 -0.01088 0.0033 -0.00879 0.01945 -0.01041 C 0.0224 -0.01134 0.02431 -0.0125 0.02796 -0.01296 C 0.03334 -0.01366 0.04532 -0.01458 0.04532 -0.01458 C 0.09792 -0.01366 0.09601 -0.01528 0.12987 -0.00787 C 0.14219 -0.00254 0.15226 -0.00463 0.17622 -0.00532 C 0.19184 -0.00671 0.18316 -0.00532 0.19671 -0.01134 C 0.19862 -0.01227 0.2007 -0.01296 0.20261 -0.01366 C 0.20452 -0.01458 0.20834 -0.0162 0.20834 -0.0162 C 0.21285 -0.02153 0.21285 -0.02754 0.20539 -0.03241 C 0.20157 -0.03518 0.19289 -0.03657 0.18802 -0.03912 C 0.1816 -0.04236 0.17917 -0.0456 0.17622 -0.0493 C 0.17743 -0.05254 0.17622 -0.05578 0.17934 -0.05856 C 0.18612 -0.06551 0.20921 -0.0669 0.22882 -0.06875 C 0.23421 -0.06852 0.25677 -0.06782 0.26372 -0.06713 C 0.26789 -0.06666 0.27118 -0.06597 0.27518 -0.06551 C 0.27796 -0.06504 0.28125 -0.06481 0.28421 -0.06458 C 0.28316 -0.06713 0.28334 -0.06967 0.28125 -0.07222 C 0.28039 -0.07315 0.27691 -0.07338 0.27518 -0.07384 C 0.25886 -0.07986 0.28177 -0.07291 0.26077 -0.07893 C 0.25625 -0.08287 0.25573 -0.08356 0.26945 -0.08472 C 0.27639 -0.08449 0.30174 -0.08449 0.30174 -0.08148 " pathEditMode="relative" rAng="0" ptsTypes="ffffffffffffffffffffffA">
                                      <p:cBhvr>
                                        <p:cTn id="27" dur="5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423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0.03445 C -0.23143 0.0363 -0.23212 0.03653 -0.1658 0.03584 C -0.11493 0.03445 -0.08264 0.03329 -0.06268 0.03121 C -0.05886 0.02844 -0.06511 0.02543 -0.05122 0.02266 C -0.04861 0.0222 0.00712 0.0215 0.01718 0.02127 C 0.05451 0.02127 0.09271 0.02104 0.13073 0.02104 C 0.16232 0.01757 0.16736 0.01803 0.14236 0.01318 C 0.13593 0.01179 0.10764 0.01179 0.08524 0.0111 C 0.02274 0.00902 -0.02622 0.00647 -0.10851 0.00578 C -0.16407 0.0037 -0.14236 0.00485 -0.17657 0.003 C -0.18073 0.00231 -0.1882 0.00185 -0.1882 0.00139 C -0.1882 -0.00393 -0.20052 -0.00486 -0.0967 -0.00694 C -0.03195 -0.00832 -0.09427 -0.0074 -0.02865 -0.00809 C 0.02691 -0.0111 0.10347 -0.00971 0.21041 -0.00948 C 0.23871 -0.00902 0.26458 -0.00879 0.2901 -0.00809 C 0.29965 -0.00809 0.30434 -0.00763 0.31267 -0.0074 C 0.32343 -0.00717 0.3368 -0.00694 0.34757 -0.00647 C 0.35607 -0.00624 0.37031 -0.00578 0.37031 -0.00555 " pathEditMode="relative" rAng="0" ptsTypes="fffffffffffffffffA">
                                      <p:cBhvr>
                                        <p:cTn id="29" dur="5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3" y="-21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0.02639 C 0.06788 0.04375 0.06597 0.04236 0.05382 0.05208 C 0.0434 0.05439 0.03247 0.05324 0.02153 0.05023 C 0.01788 0.04953 0.01406 0.04676 0.01007 0.04629 C -0.00538 0.04421 0.00278 0.05092 -0.01146 0.04514 C -0.01476 0.04351 -0.01806 0.04143 -0.02135 0.03935 C -0.02726 0.03634 -0.03872 0.03125 -0.03889 0.03101 C -0.04965 0.02245 -0.06094 0.01504 -0.07222 0.00625 C -0.08628 -0.01158 -0.10069 -0.0294 -0.11458 -0.04746 C -0.12969 -0.06783 -0.12674 -0.10047 -0.12118 -0.12061 C -0.07743 -0.18149 -0.05104 -0.21621 -0.01024 -0.28496 C -0.00833 -0.28866 -0.01042 -0.29491 -0.00903 -0.29885 C -0.01111 -0.30695 -0.01076 -0.31459 -0.01319 -0.32246 C -0.01406 -0.32547 -0.02465 -0.34815 -0.02552 -0.34954 C -0.02917 -0.35602 -0.03576 -0.36806 -0.03594 -0.36806 C -0.04705 -0.38056 -0.05747 -0.39422 -0.06927 -0.40556 C -0.07205 -0.40764 -0.09219 -0.40811 -0.09253 -0.40834 C -0.09497 -0.40834 -0.09722 -0.41042 -0.09948 -0.41019 C -0.10799 -0.40996 -0.13611 -0.40371 -0.14132 -0.39838 C -0.14861 -0.39028 -0.15608 -0.38311 -0.16441 -0.37639 C -0.17153 -0.36459 -0.17951 -0.35324 -0.18594 -0.34028 C -0.19253 -0.32686 -0.19184 -0.29769 -0.19253 -0.28079 C -0.19306 -0.26713 -0.18993 -0.2625 -0.18785 -0.25 C -0.18542 -0.23287 -0.18351 -0.21551 -0.18785 -0.2007 C -0.21007 -0.17894 -0.19774 -0.17848 -0.22535 -0.21111 L -0.21788 -0.19306 " pathEditMode="relative" rAng="7918344" ptsTypes="ffffffffffffffffffffffffAA">
                                      <p:cBhvr>
                                        <p:cTn id="31" dur="5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4" dur="5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5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5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40" dur="5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1AB3B96E-BDCE-207A-D320-03CFDD6DFC6D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15415" name="Picture 3">
              <a:extLst>
                <a:ext uri="{FF2B5EF4-FFF2-40B4-BE49-F238E27FC236}">
                  <a16:creationId xmlns:a16="http://schemas.microsoft.com/office/drawing/2014/main" id="{7A7B8C9A-3683-1142-AFA1-B1FB9DD46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416" name="Group 4">
              <a:extLst>
                <a:ext uri="{FF2B5EF4-FFF2-40B4-BE49-F238E27FC236}">
                  <a16:creationId xmlns:a16="http://schemas.microsoft.com/office/drawing/2014/main" id="{86D50347-8667-F58D-39EC-5B4E229C8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5417" name="Picture 5">
                <a:extLst>
                  <a:ext uri="{FF2B5EF4-FFF2-40B4-BE49-F238E27FC236}">
                    <a16:creationId xmlns:a16="http://schemas.microsoft.com/office/drawing/2014/main" id="{C6E1119C-29D4-421D-A056-6253505BD6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18" name="Picture 6">
                <a:extLst>
                  <a:ext uri="{FF2B5EF4-FFF2-40B4-BE49-F238E27FC236}">
                    <a16:creationId xmlns:a16="http://schemas.microsoft.com/office/drawing/2014/main" id="{6D90AFCF-2C4F-E053-AAFB-0703806F58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19" name="Picture 7">
                <a:extLst>
                  <a:ext uri="{FF2B5EF4-FFF2-40B4-BE49-F238E27FC236}">
                    <a16:creationId xmlns:a16="http://schemas.microsoft.com/office/drawing/2014/main" id="{A34090D4-7667-8045-BA02-41229FC8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363" name="Picture 8">
            <a:extLst>
              <a:ext uri="{FF2B5EF4-FFF2-40B4-BE49-F238E27FC236}">
                <a16:creationId xmlns:a16="http://schemas.microsoft.com/office/drawing/2014/main" id="{72AC498F-D944-0B41-182C-A4C5BE32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600200" y="2819400"/>
            <a:ext cx="11079163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>
            <a:extLst>
              <a:ext uri="{FF2B5EF4-FFF2-40B4-BE49-F238E27FC236}">
                <a16:creationId xmlns:a16="http://schemas.microsoft.com/office/drawing/2014/main" id="{35FE863E-352E-C068-8227-0019AA8F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>
            <a:extLst>
              <a:ext uri="{FF2B5EF4-FFF2-40B4-BE49-F238E27FC236}">
                <a16:creationId xmlns:a16="http://schemas.microsoft.com/office/drawing/2014/main" id="{26CB21EB-73AA-2B9E-0EDA-39FEA1C7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>
            <a:extLst>
              <a:ext uri="{FF2B5EF4-FFF2-40B4-BE49-F238E27FC236}">
                <a16:creationId xmlns:a16="http://schemas.microsoft.com/office/drawing/2014/main" id="{732C6EAE-EDA0-5A75-B357-1753D16C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>
            <a:extLst>
              <a:ext uri="{FF2B5EF4-FFF2-40B4-BE49-F238E27FC236}">
                <a16:creationId xmlns:a16="http://schemas.microsoft.com/office/drawing/2014/main" id="{63ADDAB5-1228-29B6-4A6D-024F84E9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8" name="Group 13">
            <a:extLst>
              <a:ext uri="{FF2B5EF4-FFF2-40B4-BE49-F238E27FC236}">
                <a16:creationId xmlns:a16="http://schemas.microsoft.com/office/drawing/2014/main" id="{653BB910-6BDC-72F9-F897-622DEE7ED15B}"/>
              </a:ext>
            </a:extLst>
          </p:cNvPr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15403" name="Group 14">
              <a:extLst>
                <a:ext uri="{FF2B5EF4-FFF2-40B4-BE49-F238E27FC236}">
                  <a16:creationId xmlns:a16="http://schemas.microsoft.com/office/drawing/2014/main" id="{7162657E-9283-DF5E-C30A-5815691AFE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15409" name="Group 15">
                <a:extLst>
                  <a:ext uri="{FF2B5EF4-FFF2-40B4-BE49-F238E27FC236}">
                    <a16:creationId xmlns:a16="http://schemas.microsoft.com/office/drawing/2014/main" id="{02D70747-9181-00F7-9835-DEF5677D60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15413" name="Picture 16">
                  <a:extLst>
                    <a:ext uri="{FF2B5EF4-FFF2-40B4-BE49-F238E27FC236}">
                      <a16:creationId xmlns:a16="http://schemas.microsoft.com/office/drawing/2014/main" id="{81095D55-B857-2974-3379-BC9BAA7926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14" name="Picture 17">
                  <a:extLst>
                    <a:ext uri="{FF2B5EF4-FFF2-40B4-BE49-F238E27FC236}">
                      <a16:creationId xmlns:a16="http://schemas.microsoft.com/office/drawing/2014/main" id="{DA6EF46F-BA07-E006-1A2A-5225D7C286E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5410" name="Group 18">
                <a:extLst>
                  <a:ext uri="{FF2B5EF4-FFF2-40B4-BE49-F238E27FC236}">
                    <a16:creationId xmlns:a16="http://schemas.microsoft.com/office/drawing/2014/main" id="{A1EEC087-4E80-2BD3-C62F-7163E8191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15411" name="Picture 19">
                  <a:extLst>
                    <a:ext uri="{FF2B5EF4-FFF2-40B4-BE49-F238E27FC236}">
                      <a16:creationId xmlns:a16="http://schemas.microsoft.com/office/drawing/2014/main" id="{6F649416-DE84-F59C-C72A-F28566A0DD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12" name="Picture 20">
                  <a:extLst>
                    <a:ext uri="{FF2B5EF4-FFF2-40B4-BE49-F238E27FC236}">
                      <a16:creationId xmlns:a16="http://schemas.microsoft.com/office/drawing/2014/main" id="{600D1177-497D-2074-9707-D2087CFC0A7E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15404" name="Group 21">
              <a:extLst>
                <a:ext uri="{FF2B5EF4-FFF2-40B4-BE49-F238E27FC236}">
                  <a16:creationId xmlns:a16="http://schemas.microsoft.com/office/drawing/2014/main" id="{36D042BC-A169-9C74-3015-C1DE97926D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15406" name="Picture 22">
                <a:extLst>
                  <a:ext uri="{FF2B5EF4-FFF2-40B4-BE49-F238E27FC236}">
                    <a16:creationId xmlns:a16="http://schemas.microsoft.com/office/drawing/2014/main" id="{FF4852D6-799D-3433-2799-60D062A72C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07" name="Picture 23">
                <a:extLst>
                  <a:ext uri="{FF2B5EF4-FFF2-40B4-BE49-F238E27FC236}">
                    <a16:creationId xmlns:a16="http://schemas.microsoft.com/office/drawing/2014/main" id="{20D18348-7D94-E515-2F6B-D0A647B1EA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08" name="Picture 24">
                <a:extLst>
                  <a:ext uri="{FF2B5EF4-FFF2-40B4-BE49-F238E27FC236}">
                    <a16:creationId xmlns:a16="http://schemas.microsoft.com/office/drawing/2014/main" id="{40542B29-D792-E63B-B6C7-6D8734D5D2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05" name="Picture 25">
              <a:extLst>
                <a:ext uri="{FF2B5EF4-FFF2-40B4-BE49-F238E27FC236}">
                  <a16:creationId xmlns:a16="http://schemas.microsoft.com/office/drawing/2014/main" id="{CE86E0E5-9161-D8DB-5204-188D0F0D3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994" name="Picture 26">
            <a:extLst>
              <a:ext uri="{FF2B5EF4-FFF2-40B4-BE49-F238E27FC236}">
                <a16:creationId xmlns:a16="http://schemas.microsoft.com/office/drawing/2014/main" id="{7122E602-10E6-0A37-5214-642BB23D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7">
            <a:extLst>
              <a:ext uri="{FF2B5EF4-FFF2-40B4-BE49-F238E27FC236}">
                <a16:creationId xmlns:a16="http://schemas.microsoft.com/office/drawing/2014/main" id="{6C085543-BD2E-5EB8-AEB5-C76A4E230D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6" name="Picture 28">
            <a:extLst>
              <a:ext uri="{FF2B5EF4-FFF2-40B4-BE49-F238E27FC236}">
                <a16:creationId xmlns:a16="http://schemas.microsoft.com/office/drawing/2014/main" id="{07EFA318-DC0A-A4AA-5E75-08D9662116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9">
            <a:extLst>
              <a:ext uri="{FF2B5EF4-FFF2-40B4-BE49-F238E27FC236}">
                <a16:creationId xmlns:a16="http://schemas.microsoft.com/office/drawing/2014/main" id="{6C51970D-3DC4-E49F-7F0C-779E08D8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0">
            <a:extLst>
              <a:ext uri="{FF2B5EF4-FFF2-40B4-BE49-F238E27FC236}">
                <a16:creationId xmlns:a16="http://schemas.microsoft.com/office/drawing/2014/main" id="{A07670AB-3CA8-707E-3F16-D0AAFA10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9" name="Picture 31">
            <a:extLst>
              <a:ext uri="{FF2B5EF4-FFF2-40B4-BE49-F238E27FC236}">
                <a16:creationId xmlns:a16="http://schemas.microsoft.com/office/drawing/2014/main" id="{0A38A4FF-CFA6-C3E3-F26E-4E474FCC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5791200"/>
            <a:ext cx="65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2">
            <a:extLst>
              <a:ext uri="{FF2B5EF4-FFF2-40B4-BE49-F238E27FC236}">
                <a16:creationId xmlns:a16="http://schemas.microsoft.com/office/drawing/2014/main" id="{7D7FDBCA-B884-6574-521C-51E165F99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6" name="Group 33">
            <a:extLst>
              <a:ext uri="{FF2B5EF4-FFF2-40B4-BE49-F238E27FC236}">
                <a16:creationId xmlns:a16="http://schemas.microsoft.com/office/drawing/2014/main" id="{CC92FA58-2A5C-2723-5427-CDE5FC043030}"/>
              </a:ext>
            </a:extLst>
          </p:cNvPr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15400" name="Picture 34">
              <a:extLst>
                <a:ext uri="{FF2B5EF4-FFF2-40B4-BE49-F238E27FC236}">
                  <a16:creationId xmlns:a16="http://schemas.microsoft.com/office/drawing/2014/main" id="{35575C11-BE9B-059C-74F8-93E180776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Picture 35">
              <a:extLst>
                <a:ext uri="{FF2B5EF4-FFF2-40B4-BE49-F238E27FC236}">
                  <a16:creationId xmlns:a16="http://schemas.microsoft.com/office/drawing/2014/main" id="{9885C7A8-C396-EF46-3F6E-B44C8205D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2" name="Picture 36">
              <a:extLst>
                <a:ext uri="{FF2B5EF4-FFF2-40B4-BE49-F238E27FC236}">
                  <a16:creationId xmlns:a16="http://schemas.microsoft.com/office/drawing/2014/main" id="{5058550A-E47C-496F-D00E-B0114F26C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7" name="Picture 37">
            <a:extLst>
              <a:ext uri="{FF2B5EF4-FFF2-40B4-BE49-F238E27FC236}">
                <a16:creationId xmlns:a16="http://schemas.microsoft.com/office/drawing/2014/main" id="{CA2FDB33-39F9-F517-94DB-B45923DA57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8" name="Group 38">
            <a:extLst>
              <a:ext uri="{FF2B5EF4-FFF2-40B4-BE49-F238E27FC236}">
                <a16:creationId xmlns:a16="http://schemas.microsoft.com/office/drawing/2014/main" id="{0FCE475E-1A33-D77A-00D8-5C23488011D4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15397" name="Picture 39">
              <a:extLst>
                <a:ext uri="{FF2B5EF4-FFF2-40B4-BE49-F238E27FC236}">
                  <a16:creationId xmlns:a16="http://schemas.microsoft.com/office/drawing/2014/main" id="{2A4DF7E5-8F27-3C02-E201-F0E2FE6C5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40">
              <a:extLst>
                <a:ext uri="{FF2B5EF4-FFF2-40B4-BE49-F238E27FC236}">
                  <a16:creationId xmlns:a16="http://schemas.microsoft.com/office/drawing/2014/main" id="{C4108A91-4A23-C7AF-DBF3-AB4BB7A0B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41">
              <a:extLst>
                <a:ext uri="{FF2B5EF4-FFF2-40B4-BE49-F238E27FC236}">
                  <a16:creationId xmlns:a16="http://schemas.microsoft.com/office/drawing/2014/main" id="{64A48FD0-591C-7C3D-A306-7EC9C0133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9" name="Group 42">
            <a:extLst>
              <a:ext uri="{FF2B5EF4-FFF2-40B4-BE49-F238E27FC236}">
                <a16:creationId xmlns:a16="http://schemas.microsoft.com/office/drawing/2014/main" id="{8E51F53F-7342-C431-9298-C5E597E64E41}"/>
              </a:ext>
            </a:extLst>
          </p:cNvPr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15394" name="Picture 43">
              <a:extLst>
                <a:ext uri="{FF2B5EF4-FFF2-40B4-BE49-F238E27FC236}">
                  <a16:creationId xmlns:a16="http://schemas.microsoft.com/office/drawing/2014/main" id="{AAD69CE3-3411-7544-A4E0-69E11940A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Picture 44">
              <a:extLst>
                <a:ext uri="{FF2B5EF4-FFF2-40B4-BE49-F238E27FC236}">
                  <a16:creationId xmlns:a16="http://schemas.microsoft.com/office/drawing/2014/main" id="{27BB07B1-46BD-7812-742F-A3DF099385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6" name="Picture 45">
              <a:extLst>
                <a:ext uri="{FF2B5EF4-FFF2-40B4-BE49-F238E27FC236}">
                  <a16:creationId xmlns:a16="http://schemas.microsoft.com/office/drawing/2014/main" id="{DC8BA5F1-AB7E-80A5-AFCF-54C90F099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80" name="Group 46">
            <a:extLst>
              <a:ext uri="{FF2B5EF4-FFF2-40B4-BE49-F238E27FC236}">
                <a16:creationId xmlns:a16="http://schemas.microsoft.com/office/drawing/2014/main" id="{84BD9ACB-7E57-7C42-CAFA-8A11C6078EB3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15391" name="Picture 47">
              <a:extLst>
                <a:ext uri="{FF2B5EF4-FFF2-40B4-BE49-F238E27FC236}">
                  <a16:creationId xmlns:a16="http://schemas.microsoft.com/office/drawing/2014/main" id="{7E7EABBC-67FC-52C1-48B6-A9E385E96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2" name="Picture 48">
              <a:extLst>
                <a:ext uri="{FF2B5EF4-FFF2-40B4-BE49-F238E27FC236}">
                  <a16:creationId xmlns:a16="http://schemas.microsoft.com/office/drawing/2014/main" id="{BB13A277-BDF1-58CA-DD2C-7F24E1A1F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3" name="Picture 49">
              <a:extLst>
                <a:ext uri="{FF2B5EF4-FFF2-40B4-BE49-F238E27FC236}">
                  <a16:creationId xmlns:a16="http://schemas.microsoft.com/office/drawing/2014/main" id="{59162B02-FEC7-EB16-6923-170759BF3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018" name="Picture 50">
            <a:extLst>
              <a:ext uri="{FF2B5EF4-FFF2-40B4-BE49-F238E27FC236}">
                <a16:creationId xmlns:a16="http://schemas.microsoft.com/office/drawing/2014/main" id="{57AD389F-C4A0-54E1-DF9B-24E16C990F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019" name="Group 51">
            <a:extLst>
              <a:ext uri="{FF2B5EF4-FFF2-40B4-BE49-F238E27FC236}">
                <a16:creationId xmlns:a16="http://schemas.microsoft.com/office/drawing/2014/main" id="{BEF23CFC-D063-F283-8939-E39FE95ACCD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448800" y="3505200"/>
            <a:ext cx="1828800" cy="3352800"/>
            <a:chOff x="768" y="480"/>
            <a:chExt cx="1680" cy="3120"/>
          </a:xfrm>
        </p:grpSpPr>
        <p:pic>
          <p:nvPicPr>
            <p:cNvPr id="15384" name="Picture 52">
              <a:extLst>
                <a:ext uri="{FF2B5EF4-FFF2-40B4-BE49-F238E27FC236}">
                  <a16:creationId xmlns:a16="http://schemas.microsoft.com/office/drawing/2014/main" id="{DC28FD74-A51A-F6C2-7E6B-33ACCB94E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85" name="Group 53">
              <a:extLst>
                <a:ext uri="{FF2B5EF4-FFF2-40B4-BE49-F238E27FC236}">
                  <a16:creationId xmlns:a16="http://schemas.microsoft.com/office/drawing/2014/main" id="{2036C784-B070-E75E-1052-97168FCD24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15386" name="Picture 54">
                <a:extLst>
                  <a:ext uri="{FF2B5EF4-FFF2-40B4-BE49-F238E27FC236}">
                    <a16:creationId xmlns:a16="http://schemas.microsoft.com/office/drawing/2014/main" id="{B97BAAE3-5519-9CED-1C71-D62F0F5EC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55">
                <a:extLst>
                  <a:ext uri="{FF2B5EF4-FFF2-40B4-BE49-F238E27FC236}">
                    <a16:creationId xmlns:a16="http://schemas.microsoft.com/office/drawing/2014/main" id="{BE471C17-0A14-5786-9B6B-0F9F4E9428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388" name="Group 56">
                <a:extLst>
                  <a:ext uri="{FF2B5EF4-FFF2-40B4-BE49-F238E27FC236}">
                    <a16:creationId xmlns:a16="http://schemas.microsoft.com/office/drawing/2014/main" id="{179762A5-AF7C-0E0E-614C-4C2CBBE0B6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15389" name="Picture 57">
                  <a:extLst>
                    <a:ext uri="{FF2B5EF4-FFF2-40B4-BE49-F238E27FC236}">
                      <a16:creationId xmlns:a16="http://schemas.microsoft.com/office/drawing/2014/main" id="{FC3E2B64-C526-0BD2-6349-CAA20B3DDE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90" name="Picture 58">
                  <a:extLst>
                    <a:ext uri="{FF2B5EF4-FFF2-40B4-BE49-F238E27FC236}">
                      <a16:creationId xmlns:a16="http://schemas.microsoft.com/office/drawing/2014/main" id="{4680459B-2D7F-CAEA-209E-13AEE764AA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84027" name="Picture 59">
            <a:extLst>
              <a:ext uri="{FF2B5EF4-FFF2-40B4-BE49-F238E27FC236}">
                <a16:creationId xmlns:a16="http://schemas.microsoft.com/office/drawing/2014/main" id="{662DC710-2521-F26D-EEE1-DAFD988FD2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7638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213796" ptsTypes="ffffffffffffffA">
                                      <p:cBhvr>
                                        <p:cTn id="6" dur="5000" fill="hold"/>
                                        <p:tgtEl>
                                          <p:spTgt spid="84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06" y="-39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83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3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2" dur="5000" fill="hold"/>
                                        <p:tgtEl>
                                          <p:spTgt spid="83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84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20" dur="5000" fill="hold"/>
                                        <p:tgtEl>
                                          <p:spTgt spid="84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4B9A0F16-D4A8-FCAC-8FFF-2DAD0FC80F11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51255" name="Picture 3">
              <a:extLst>
                <a:ext uri="{FF2B5EF4-FFF2-40B4-BE49-F238E27FC236}">
                  <a16:creationId xmlns:a16="http://schemas.microsoft.com/office/drawing/2014/main" id="{5377ACAA-03A1-29F2-F7CE-F5014E4A1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56" name="Group 4">
              <a:extLst>
                <a:ext uri="{FF2B5EF4-FFF2-40B4-BE49-F238E27FC236}">
                  <a16:creationId xmlns:a16="http://schemas.microsoft.com/office/drawing/2014/main" id="{C90855E8-C409-504D-C630-666141CDA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51257" name="Picture 5">
                <a:extLst>
                  <a:ext uri="{FF2B5EF4-FFF2-40B4-BE49-F238E27FC236}">
                    <a16:creationId xmlns:a16="http://schemas.microsoft.com/office/drawing/2014/main" id="{0A0E69E0-FF77-82E3-4210-3820FA994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58" name="Picture 6">
                <a:extLst>
                  <a:ext uri="{FF2B5EF4-FFF2-40B4-BE49-F238E27FC236}">
                    <a16:creationId xmlns:a16="http://schemas.microsoft.com/office/drawing/2014/main" id="{C4F0CA3F-4FDD-C493-648A-B15F2A0164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59" name="Picture 7">
                <a:extLst>
                  <a:ext uri="{FF2B5EF4-FFF2-40B4-BE49-F238E27FC236}">
                    <a16:creationId xmlns:a16="http://schemas.microsoft.com/office/drawing/2014/main" id="{61C8CECB-E515-C9EF-70E0-6826C7198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1203" name="Picture 8">
            <a:extLst>
              <a:ext uri="{FF2B5EF4-FFF2-40B4-BE49-F238E27FC236}">
                <a16:creationId xmlns:a16="http://schemas.microsoft.com/office/drawing/2014/main" id="{86188949-A9AD-59BC-A5D5-C9FFE758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600200" y="2819400"/>
            <a:ext cx="11079163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9">
            <a:extLst>
              <a:ext uri="{FF2B5EF4-FFF2-40B4-BE49-F238E27FC236}">
                <a16:creationId xmlns:a16="http://schemas.microsoft.com/office/drawing/2014/main" id="{BB7355A9-9A3C-9AA0-73D2-8543D36F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0">
            <a:extLst>
              <a:ext uri="{FF2B5EF4-FFF2-40B4-BE49-F238E27FC236}">
                <a16:creationId xmlns:a16="http://schemas.microsoft.com/office/drawing/2014/main" id="{A23AC979-10F8-0352-AFB5-1DD758C4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>
            <a:extLst>
              <a:ext uri="{FF2B5EF4-FFF2-40B4-BE49-F238E27FC236}">
                <a16:creationId xmlns:a16="http://schemas.microsoft.com/office/drawing/2014/main" id="{BD3197B1-FB55-7318-66F1-D133E737E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2">
            <a:extLst>
              <a:ext uri="{FF2B5EF4-FFF2-40B4-BE49-F238E27FC236}">
                <a16:creationId xmlns:a16="http://schemas.microsoft.com/office/drawing/2014/main" id="{2BD21EEC-6F76-4735-8B8C-24C589CB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8" name="Group 13">
            <a:extLst>
              <a:ext uri="{FF2B5EF4-FFF2-40B4-BE49-F238E27FC236}">
                <a16:creationId xmlns:a16="http://schemas.microsoft.com/office/drawing/2014/main" id="{82B8F409-7D1D-0212-EDB8-A2E84D287EAD}"/>
              </a:ext>
            </a:extLst>
          </p:cNvPr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51243" name="Group 14">
              <a:extLst>
                <a:ext uri="{FF2B5EF4-FFF2-40B4-BE49-F238E27FC236}">
                  <a16:creationId xmlns:a16="http://schemas.microsoft.com/office/drawing/2014/main" id="{F217B5B7-3D96-D673-EE1E-48F48B9A6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51249" name="Group 15">
                <a:extLst>
                  <a:ext uri="{FF2B5EF4-FFF2-40B4-BE49-F238E27FC236}">
                    <a16:creationId xmlns:a16="http://schemas.microsoft.com/office/drawing/2014/main" id="{1907FA50-2026-5CD6-22DB-3DA20FFD34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51253" name="Picture 16">
                  <a:extLst>
                    <a:ext uri="{FF2B5EF4-FFF2-40B4-BE49-F238E27FC236}">
                      <a16:creationId xmlns:a16="http://schemas.microsoft.com/office/drawing/2014/main" id="{649F9080-0850-5B9E-8033-3728EEBCB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54" name="Picture 17">
                  <a:extLst>
                    <a:ext uri="{FF2B5EF4-FFF2-40B4-BE49-F238E27FC236}">
                      <a16:creationId xmlns:a16="http://schemas.microsoft.com/office/drawing/2014/main" id="{F05DA0CC-0890-CC30-9C04-932D67DC2C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1250" name="Group 18">
                <a:extLst>
                  <a:ext uri="{FF2B5EF4-FFF2-40B4-BE49-F238E27FC236}">
                    <a16:creationId xmlns:a16="http://schemas.microsoft.com/office/drawing/2014/main" id="{A970F77F-9020-5A35-C18F-E0114BB47C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51251" name="Picture 19">
                  <a:extLst>
                    <a:ext uri="{FF2B5EF4-FFF2-40B4-BE49-F238E27FC236}">
                      <a16:creationId xmlns:a16="http://schemas.microsoft.com/office/drawing/2014/main" id="{F07A8DE1-D029-3494-1EA6-17AD11BF58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52" name="Picture 20">
                  <a:extLst>
                    <a:ext uri="{FF2B5EF4-FFF2-40B4-BE49-F238E27FC236}">
                      <a16:creationId xmlns:a16="http://schemas.microsoft.com/office/drawing/2014/main" id="{91B11465-D334-0C7A-2DE5-F0FE90640D92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1244" name="Group 21">
              <a:extLst>
                <a:ext uri="{FF2B5EF4-FFF2-40B4-BE49-F238E27FC236}">
                  <a16:creationId xmlns:a16="http://schemas.microsoft.com/office/drawing/2014/main" id="{F398C79D-7E07-426F-BD58-84B3C21AA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51246" name="Picture 22">
                <a:extLst>
                  <a:ext uri="{FF2B5EF4-FFF2-40B4-BE49-F238E27FC236}">
                    <a16:creationId xmlns:a16="http://schemas.microsoft.com/office/drawing/2014/main" id="{1AB3815F-D062-85F3-A5AF-21A0F10F87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47" name="Picture 23">
                <a:extLst>
                  <a:ext uri="{FF2B5EF4-FFF2-40B4-BE49-F238E27FC236}">
                    <a16:creationId xmlns:a16="http://schemas.microsoft.com/office/drawing/2014/main" id="{CC74CAB7-ED0D-22A6-151D-A41A786A5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48" name="Picture 24">
                <a:extLst>
                  <a:ext uri="{FF2B5EF4-FFF2-40B4-BE49-F238E27FC236}">
                    <a16:creationId xmlns:a16="http://schemas.microsoft.com/office/drawing/2014/main" id="{327534EF-D603-F1EF-8979-AC559B7D52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45" name="Picture 25">
              <a:extLst>
                <a:ext uri="{FF2B5EF4-FFF2-40B4-BE49-F238E27FC236}">
                  <a16:creationId xmlns:a16="http://schemas.microsoft.com/office/drawing/2014/main" id="{8181AB86-498C-F5F0-9762-06F613720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1882" name="Picture 26">
            <a:extLst>
              <a:ext uri="{FF2B5EF4-FFF2-40B4-BE49-F238E27FC236}">
                <a16:creationId xmlns:a16="http://schemas.microsoft.com/office/drawing/2014/main" id="{CAD16B37-C52E-3D2E-DFAC-E1585C83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27">
            <a:extLst>
              <a:ext uri="{FF2B5EF4-FFF2-40B4-BE49-F238E27FC236}">
                <a16:creationId xmlns:a16="http://schemas.microsoft.com/office/drawing/2014/main" id="{5CD84797-6D47-F8DB-304E-22F4BD43E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84" name="Picture 28">
            <a:extLst>
              <a:ext uri="{FF2B5EF4-FFF2-40B4-BE49-F238E27FC236}">
                <a16:creationId xmlns:a16="http://schemas.microsoft.com/office/drawing/2014/main" id="{DE96EDC7-D6A7-7590-1CFB-DB7FE1064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29">
            <a:extLst>
              <a:ext uri="{FF2B5EF4-FFF2-40B4-BE49-F238E27FC236}">
                <a16:creationId xmlns:a16="http://schemas.microsoft.com/office/drawing/2014/main" id="{381055ED-80A0-FB99-4EA6-5A6B6B1C5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30">
            <a:extLst>
              <a:ext uri="{FF2B5EF4-FFF2-40B4-BE49-F238E27FC236}">
                <a16:creationId xmlns:a16="http://schemas.microsoft.com/office/drawing/2014/main" id="{EA36BD28-2A0A-2913-3E1B-131C35FCC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87" name="Picture 31">
            <a:extLst>
              <a:ext uri="{FF2B5EF4-FFF2-40B4-BE49-F238E27FC236}">
                <a16:creationId xmlns:a16="http://schemas.microsoft.com/office/drawing/2014/main" id="{9C732DEB-82E0-712B-C681-70A003059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5791200"/>
            <a:ext cx="657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32">
            <a:extLst>
              <a:ext uri="{FF2B5EF4-FFF2-40B4-BE49-F238E27FC236}">
                <a16:creationId xmlns:a16="http://schemas.microsoft.com/office/drawing/2014/main" id="{52DAAB63-F358-B023-C99F-9E166B86F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6" name="Group 33">
            <a:extLst>
              <a:ext uri="{FF2B5EF4-FFF2-40B4-BE49-F238E27FC236}">
                <a16:creationId xmlns:a16="http://schemas.microsoft.com/office/drawing/2014/main" id="{42F669AF-BE1E-ACF8-9305-F2C3C9ECC7CF}"/>
              </a:ext>
            </a:extLst>
          </p:cNvPr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51240" name="Picture 34">
              <a:extLst>
                <a:ext uri="{FF2B5EF4-FFF2-40B4-BE49-F238E27FC236}">
                  <a16:creationId xmlns:a16="http://schemas.microsoft.com/office/drawing/2014/main" id="{C6F1EA85-E764-6686-3B1F-B840E868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1" name="Picture 35">
              <a:extLst>
                <a:ext uri="{FF2B5EF4-FFF2-40B4-BE49-F238E27FC236}">
                  <a16:creationId xmlns:a16="http://schemas.microsoft.com/office/drawing/2014/main" id="{48962FAD-5B39-9ECD-9198-79A6C9ABA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2" name="Picture 36">
              <a:extLst>
                <a:ext uri="{FF2B5EF4-FFF2-40B4-BE49-F238E27FC236}">
                  <a16:creationId xmlns:a16="http://schemas.microsoft.com/office/drawing/2014/main" id="{178B963B-B88A-2BB9-47D7-75A9C40B3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17" name="Picture 37">
            <a:extLst>
              <a:ext uri="{FF2B5EF4-FFF2-40B4-BE49-F238E27FC236}">
                <a16:creationId xmlns:a16="http://schemas.microsoft.com/office/drawing/2014/main" id="{503BF7DF-F322-496D-BAA6-F10073F21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8" name="Group 38">
            <a:extLst>
              <a:ext uri="{FF2B5EF4-FFF2-40B4-BE49-F238E27FC236}">
                <a16:creationId xmlns:a16="http://schemas.microsoft.com/office/drawing/2014/main" id="{CBC05EA1-42ED-7F3F-BF24-D9A06F7917B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51237" name="Picture 39">
              <a:extLst>
                <a:ext uri="{FF2B5EF4-FFF2-40B4-BE49-F238E27FC236}">
                  <a16:creationId xmlns:a16="http://schemas.microsoft.com/office/drawing/2014/main" id="{5AB93B3B-05DD-CD30-8A6C-6A82041EA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8" name="Picture 40">
              <a:extLst>
                <a:ext uri="{FF2B5EF4-FFF2-40B4-BE49-F238E27FC236}">
                  <a16:creationId xmlns:a16="http://schemas.microsoft.com/office/drawing/2014/main" id="{A7727EC6-38A6-C84B-9636-DA625F593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9" name="Picture 41">
              <a:extLst>
                <a:ext uri="{FF2B5EF4-FFF2-40B4-BE49-F238E27FC236}">
                  <a16:creationId xmlns:a16="http://schemas.microsoft.com/office/drawing/2014/main" id="{5381B9E3-3162-BD30-3906-A4F2ABCD1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19" name="Group 42">
            <a:extLst>
              <a:ext uri="{FF2B5EF4-FFF2-40B4-BE49-F238E27FC236}">
                <a16:creationId xmlns:a16="http://schemas.microsoft.com/office/drawing/2014/main" id="{BEE94163-64A9-1838-D347-D00C58E3F39A}"/>
              </a:ext>
            </a:extLst>
          </p:cNvPr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51234" name="Picture 43">
              <a:extLst>
                <a:ext uri="{FF2B5EF4-FFF2-40B4-BE49-F238E27FC236}">
                  <a16:creationId xmlns:a16="http://schemas.microsoft.com/office/drawing/2014/main" id="{4FDB74AD-E98E-B803-2B0D-A0E5A168E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5" name="Picture 44">
              <a:extLst>
                <a:ext uri="{FF2B5EF4-FFF2-40B4-BE49-F238E27FC236}">
                  <a16:creationId xmlns:a16="http://schemas.microsoft.com/office/drawing/2014/main" id="{CE9278AE-BDAF-D6DD-135D-2917A1767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6" name="Picture 45">
              <a:extLst>
                <a:ext uri="{FF2B5EF4-FFF2-40B4-BE49-F238E27FC236}">
                  <a16:creationId xmlns:a16="http://schemas.microsoft.com/office/drawing/2014/main" id="{09AF08CF-9D1A-C4C3-EEF4-ACD5416BD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20" name="Group 46">
            <a:extLst>
              <a:ext uri="{FF2B5EF4-FFF2-40B4-BE49-F238E27FC236}">
                <a16:creationId xmlns:a16="http://schemas.microsoft.com/office/drawing/2014/main" id="{25B9F73A-DCB8-EB11-FA96-2DBF0889AD5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51231" name="Picture 47">
              <a:extLst>
                <a:ext uri="{FF2B5EF4-FFF2-40B4-BE49-F238E27FC236}">
                  <a16:creationId xmlns:a16="http://schemas.microsoft.com/office/drawing/2014/main" id="{9CD959A0-5950-081A-05A4-4BB775E8B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2" name="Picture 48">
              <a:extLst>
                <a:ext uri="{FF2B5EF4-FFF2-40B4-BE49-F238E27FC236}">
                  <a16:creationId xmlns:a16="http://schemas.microsoft.com/office/drawing/2014/main" id="{42376D74-E527-4833-C5DA-B8AF81AFE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3" name="Picture 49">
              <a:extLst>
                <a:ext uri="{FF2B5EF4-FFF2-40B4-BE49-F238E27FC236}">
                  <a16:creationId xmlns:a16="http://schemas.microsoft.com/office/drawing/2014/main" id="{1D3BB593-0A3F-102B-0C59-B7CCBC0E7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1906" name="Picture 50">
            <a:extLst>
              <a:ext uri="{FF2B5EF4-FFF2-40B4-BE49-F238E27FC236}">
                <a16:creationId xmlns:a16="http://schemas.microsoft.com/office/drawing/2014/main" id="{CB4D9F10-C701-01D1-CA9C-480ECF39F0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907" name="Group 51">
            <a:extLst>
              <a:ext uri="{FF2B5EF4-FFF2-40B4-BE49-F238E27FC236}">
                <a16:creationId xmlns:a16="http://schemas.microsoft.com/office/drawing/2014/main" id="{C348B049-8907-8C82-FB75-8944DD8F627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448800" y="3505200"/>
            <a:ext cx="1828800" cy="3352800"/>
            <a:chOff x="768" y="480"/>
            <a:chExt cx="1680" cy="3120"/>
          </a:xfrm>
        </p:grpSpPr>
        <p:pic>
          <p:nvPicPr>
            <p:cNvPr id="51224" name="Picture 52">
              <a:extLst>
                <a:ext uri="{FF2B5EF4-FFF2-40B4-BE49-F238E27FC236}">
                  <a16:creationId xmlns:a16="http://schemas.microsoft.com/office/drawing/2014/main" id="{582A966C-366C-996E-B2C0-DB82E4C0E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25" name="Group 53">
              <a:extLst>
                <a:ext uri="{FF2B5EF4-FFF2-40B4-BE49-F238E27FC236}">
                  <a16:creationId xmlns:a16="http://schemas.microsoft.com/office/drawing/2014/main" id="{3DC487CD-FD20-3886-9056-2D3730DCC1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51226" name="Picture 54">
                <a:extLst>
                  <a:ext uri="{FF2B5EF4-FFF2-40B4-BE49-F238E27FC236}">
                    <a16:creationId xmlns:a16="http://schemas.microsoft.com/office/drawing/2014/main" id="{C5AD466D-6842-5E95-8EB3-DC89C1ACC1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27" name="Picture 55">
                <a:extLst>
                  <a:ext uri="{FF2B5EF4-FFF2-40B4-BE49-F238E27FC236}">
                    <a16:creationId xmlns:a16="http://schemas.microsoft.com/office/drawing/2014/main" id="{DF737686-0EFF-3039-0324-80F82A7C8C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228" name="Group 56">
                <a:extLst>
                  <a:ext uri="{FF2B5EF4-FFF2-40B4-BE49-F238E27FC236}">
                    <a16:creationId xmlns:a16="http://schemas.microsoft.com/office/drawing/2014/main" id="{BAA5B57B-C7AB-D81E-E901-1EBE2C626E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51229" name="Picture 57">
                  <a:extLst>
                    <a:ext uri="{FF2B5EF4-FFF2-40B4-BE49-F238E27FC236}">
                      <a16:creationId xmlns:a16="http://schemas.microsoft.com/office/drawing/2014/main" id="{7BFFF11D-B790-1FDA-6300-6747E86B10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1230" name="Picture 58">
                  <a:extLst>
                    <a:ext uri="{FF2B5EF4-FFF2-40B4-BE49-F238E27FC236}">
                      <a16:creationId xmlns:a16="http://schemas.microsoft.com/office/drawing/2014/main" id="{87B3F334-FDA1-F63A-55B7-E631E2EF34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121915" name="Picture 59">
            <a:extLst>
              <a:ext uri="{FF2B5EF4-FFF2-40B4-BE49-F238E27FC236}">
                <a16:creationId xmlns:a16="http://schemas.microsoft.com/office/drawing/2014/main" id="{D433CFD1-6129-175F-136D-A2785583A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7638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213796" ptsTypes="ffffffffffffffA">
                                      <p:cBhvr>
                                        <p:cTn id="6" dur="5000" fill="hold"/>
                                        <p:tgtEl>
                                          <p:spTgt spid="121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06" y="-39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21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21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2" dur="5000" fill="hold"/>
                                        <p:tgtEl>
                                          <p:spTgt spid="121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1219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20" dur="5000" fill="hold"/>
                                        <p:tgtEl>
                                          <p:spTgt spid="121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501DD339-D203-75C1-E021-49EDACFD0F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91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3">
            <a:extLst>
              <a:ext uri="{FF2B5EF4-FFF2-40B4-BE49-F238E27FC236}">
                <a16:creationId xmlns:a16="http://schemas.microsoft.com/office/drawing/2014/main" id="{E759C166-7B40-D72D-E642-7F6637D30C72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53304" name="Picture 4">
              <a:extLst>
                <a:ext uri="{FF2B5EF4-FFF2-40B4-BE49-F238E27FC236}">
                  <a16:creationId xmlns:a16="http://schemas.microsoft.com/office/drawing/2014/main" id="{D73D2938-F275-3592-9905-65804C0CB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305" name="Group 5">
              <a:extLst>
                <a:ext uri="{FF2B5EF4-FFF2-40B4-BE49-F238E27FC236}">
                  <a16:creationId xmlns:a16="http://schemas.microsoft.com/office/drawing/2014/main" id="{FF3086FF-62CE-5D46-FFED-5581582F9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53306" name="Picture 6">
                <a:extLst>
                  <a:ext uri="{FF2B5EF4-FFF2-40B4-BE49-F238E27FC236}">
                    <a16:creationId xmlns:a16="http://schemas.microsoft.com/office/drawing/2014/main" id="{9260D464-CCE1-F50D-C3A3-3C9F861991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307" name="Picture 7">
                <a:extLst>
                  <a:ext uri="{FF2B5EF4-FFF2-40B4-BE49-F238E27FC236}">
                    <a16:creationId xmlns:a16="http://schemas.microsoft.com/office/drawing/2014/main" id="{3DC7D4C1-B07C-222E-1268-B3F5BAFA6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308" name="Picture 8">
                <a:extLst>
                  <a:ext uri="{FF2B5EF4-FFF2-40B4-BE49-F238E27FC236}">
                    <a16:creationId xmlns:a16="http://schemas.microsoft.com/office/drawing/2014/main" id="{00BBF08E-61C5-13D6-1359-493005D4F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3252" name="Picture 9">
            <a:extLst>
              <a:ext uri="{FF2B5EF4-FFF2-40B4-BE49-F238E27FC236}">
                <a16:creationId xmlns:a16="http://schemas.microsoft.com/office/drawing/2014/main" id="{AD2F4D7E-56FC-63FF-B53D-92D392C4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0">
            <a:extLst>
              <a:ext uri="{FF2B5EF4-FFF2-40B4-BE49-F238E27FC236}">
                <a16:creationId xmlns:a16="http://schemas.microsoft.com/office/drawing/2014/main" id="{EB9FE0F5-0D29-CAF5-4C81-FCA415792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129222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1">
            <a:extLst>
              <a:ext uri="{FF2B5EF4-FFF2-40B4-BE49-F238E27FC236}">
                <a16:creationId xmlns:a16="http://schemas.microsoft.com/office/drawing/2014/main" id="{4FA58047-4E12-252B-CB14-D348FBCA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2">
            <a:extLst>
              <a:ext uri="{FF2B5EF4-FFF2-40B4-BE49-F238E27FC236}">
                <a16:creationId xmlns:a16="http://schemas.microsoft.com/office/drawing/2014/main" id="{C4169426-D072-31BA-1C90-718EE300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2133600"/>
            <a:ext cx="16938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3">
            <a:extLst>
              <a:ext uri="{FF2B5EF4-FFF2-40B4-BE49-F238E27FC236}">
                <a16:creationId xmlns:a16="http://schemas.microsoft.com/office/drawing/2014/main" id="{CED7AD77-8EC9-1A21-906D-95BFB555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7" name="Group 14">
            <a:extLst>
              <a:ext uri="{FF2B5EF4-FFF2-40B4-BE49-F238E27FC236}">
                <a16:creationId xmlns:a16="http://schemas.microsoft.com/office/drawing/2014/main" id="{910B4792-FEB7-208D-57C1-6CCA3979602F}"/>
              </a:ext>
            </a:extLst>
          </p:cNvPr>
          <p:cNvGrpSpPr>
            <a:grpSpLocks/>
          </p:cNvGrpSpPr>
          <p:nvPr/>
        </p:nvGrpSpPr>
        <p:grpSpPr bwMode="auto">
          <a:xfrm>
            <a:off x="25400" y="1216025"/>
            <a:ext cx="4038600" cy="5640388"/>
            <a:chOff x="16" y="766"/>
            <a:chExt cx="2544" cy="3553"/>
          </a:xfrm>
        </p:grpSpPr>
        <p:pic>
          <p:nvPicPr>
            <p:cNvPr id="53302" name="Picture 15">
              <a:extLst>
                <a:ext uri="{FF2B5EF4-FFF2-40B4-BE49-F238E27FC236}">
                  <a16:creationId xmlns:a16="http://schemas.microsoft.com/office/drawing/2014/main" id="{F91A0709-0975-26BE-94AF-8C46AE294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554933">
              <a:off x="617" y="690"/>
              <a:ext cx="1338" cy="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303" name="Picture 16">
              <a:extLst>
                <a:ext uri="{FF2B5EF4-FFF2-40B4-BE49-F238E27FC236}">
                  <a16:creationId xmlns:a16="http://schemas.microsoft.com/office/drawing/2014/main" id="{78F94312-EF6C-50BE-CB42-C5F49B062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9101">
              <a:off x="16" y="1501"/>
              <a:ext cx="2544" cy="2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8" name="Picture 17">
            <a:extLst>
              <a:ext uri="{FF2B5EF4-FFF2-40B4-BE49-F238E27FC236}">
                <a16:creationId xmlns:a16="http://schemas.microsoft.com/office/drawing/2014/main" id="{219B7172-1ECA-0CFA-6E9F-EB59D4E8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101">
            <a:off x="1949450" y="5853113"/>
            <a:ext cx="3286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8">
            <a:extLst>
              <a:ext uri="{FF2B5EF4-FFF2-40B4-BE49-F238E27FC236}">
                <a16:creationId xmlns:a16="http://schemas.microsoft.com/office/drawing/2014/main" id="{44172D0C-3207-A7ED-8FE3-BA98C8C5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101">
            <a:off x="1574800" y="5810250"/>
            <a:ext cx="2206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9">
            <a:extLst>
              <a:ext uri="{FF2B5EF4-FFF2-40B4-BE49-F238E27FC236}">
                <a16:creationId xmlns:a16="http://schemas.microsoft.com/office/drawing/2014/main" id="{7F4003D1-8BD8-1549-4EB4-EE6CA094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2111">
            <a:off x="1311275" y="5830888"/>
            <a:ext cx="2746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20">
            <a:extLst>
              <a:ext uri="{FF2B5EF4-FFF2-40B4-BE49-F238E27FC236}">
                <a16:creationId xmlns:a16="http://schemas.microsoft.com/office/drawing/2014/main" id="{CAA7FEFB-F651-503A-C6DA-DA62C3D0D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5810250"/>
            <a:ext cx="296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25" name="Picture 21">
            <a:extLst>
              <a:ext uri="{FF2B5EF4-FFF2-40B4-BE49-F238E27FC236}">
                <a16:creationId xmlns:a16="http://schemas.microsoft.com/office/drawing/2014/main" id="{B3057834-4137-6885-7096-BEE1DE9CEF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22">
            <a:extLst>
              <a:ext uri="{FF2B5EF4-FFF2-40B4-BE49-F238E27FC236}">
                <a16:creationId xmlns:a16="http://schemas.microsoft.com/office/drawing/2014/main" id="{F063243C-BF70-5711-B62E-B2B9A687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23">
            <a:extLst>
              <a:ext uri="{FF2B5EF4-FFF2-40B4-BE49-F238E27FC236}">
                <a16:creationId xmlns:a16="http://schemas.microsoft.com/office/drawing/2014/main" id="{68CA1508-4E0C-0732-8FCC-71EFC871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24">
            <a:extLst>
              <a:ext uri="{FF2B5EF4-FFF2-40B4-BE49-F238E27FC236}">
                <a16:creationId xmlns:a16="http://schemas.microsoft.com/office/drawing/2014/main" id="{AAE5E306-F0B1-D29F-7638-60B91A59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6" name="Group 25">
            <a:extLst>
              <a:ext uri="{FF2B5EF4-FFF2-40B4-BE49-F238E27FC236}">
                <a16:creationId xmlns:a16="http://schemas.microsoft.com/office/drawing/2014/main" id="{AAD9D7E8-C260-9D0B-F05A-FCD222F61D3A}"/>
              </a:ext>
            </a:extLst>
          </p:cNvPr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53299" name="Picture 26">
              <a:extLst>
                <a:ext uri="{FF2B5EF4-FFF2-40B4-BE49-F238E27FC236}">
                  <a16:creationId xmlns:a16="http://schemas.microsoft.com/office/drawing/2014/main" id="{1790C765-610A-BA83-5E59-27FDBA406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300" name="Picture 27">
              <a:extLst>
                <a:ext uri="{FF2B5EF4-FFF2-40B4-BE49-F238E27FC236}">
                  <a16:creationId xmlns:a16="http://schemas.microsoft.com/office/drawing/2014/main" id="{44B1F1E0-9EEF-2D2F-98D7-C3BC6B7A0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301" name="Picture 28">
              <a:extLst>
                <a:ext uri="{FF2B5EF4-FFF2-40B4-BE49-F238E27FC236}">
                  <a16:creationId xmlns:a16="http://schemas.microsoft.com/office/drawing/2014/main" id="{67E067EF-28C1-CA0A-650E-00B801516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67" name="Picture 29">
            <a:extLst>
              <a:ext uri="{FF2B5EF4-FFF2-40B4-BE49-F238E27FC236}">
                <a16:creationId xmlns:a16="http://schemas.microsoft.com/office/drawing/2014/main" id="{CC21F129-D2A3-D806-A89D-E805507B02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68" name="Group 30">
            <a:extLst>
              <a:ext uri="{FF2B5EF4-FFF2-40B4-BE49-F238E27FC236}">
                <a16:creationId xmlns:a16="http://schemas.microsoft.com/office/drawing/2014/main" id="{379D3C07-9A2F-7381-4D2A-A4BB0AEFCE6C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53296" name="Picture 31">
              <a:extLst>
                <a:ext uri="{FF2B5EF4-FFF2-40B4-BE49-F238E27FC236}">
                  <a16:creationId xmlns:a16="http://schemas.microsoft.com/office/drawing/2014/main" id="{60AC1BF2-0AFC-3490-DEDE-68C2228AA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97" name="Picture 32">
              <a:extLst>
                <a:ext uri="{FF2B5EF4-FFF2-40B4-BE49-F238E27FC236}">
                  <a16:creationId xmlns:a16="http://schemas.microsoft.com/office/drawing/2014/main" id="{E959DDD2-DA8D-2C68-993F-D88B42990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98" name="Picture 33">
              <a:extLst>
                <a:ext uri="{FF2B5EF4-FFF2-40B4-BE49-F238E27FC236}">
                  <a16:creationId xmlns:a16="http://schemas.microsoft.com/office/drawing/2014/main" id="{4082CBD9-C454-173A-9498-8E6CD9DF4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69" name="Group 34">
            <a:extLst>
              <a:ext uri="{FF2B5EF4-FFF2-40B4-BE49-F238E27FC236}">
                <a16:creationId xmlns:a16="http://schemas.microsoft.com/office/drawing/2014/main" id="{72B13924-6C5B-30DE-7DEE-18C6269CDE92}"/>
              </a:ext>
            </a:extLst>
          </p:cNvPr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53293" name="Picture 35">
              <a:extLst>
                <a:ext uri="{FF2B5EF4-FFF2-40B4-BE49-F238E27FC236}">
                  <a16:creationId xmlns:a16="http://schemas.microsoft.com/office/drawing/2014/main" id="{A3DAF9F0-1959-2BB4-A122-673FBB2E0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94" name="Picture 36">
              <a:extLst>
                <a:ext uri="{FF2B5EF4-FFF2-40B4-BE49-F238E27FC236}">
                  <a16:creationId xmlns:a16="http://schemas.microsoft.com/office/drawing/2014/main" id="{DDD8BE4F-0221-EFA1-949E-D09CBD82B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95" name="Picture 37">
              <a:extLst>
                <a:ext uri="{FF2B5EF4-FFF2-40B4-BE49-F238E27FC236}">
                  <a16:creationId xmlns:a16="http://schemas.microsoft.com/office/drawing/2014/main" id="{D8F54D01-8DF3-1965-B021-18B54B6D1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70" name="Group 38">
            <a:extLst>
              <a:ext uri="{FF2B5EF4-FFF2-40B4-BE49-F238E27FC236}">
                <a16:creationId xmlns:a16="http://schemas.microsoft.com/office/drawing/2014/main" id="{2D75F9EC-B46C-F70F-8225-1A88B1A34C24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53290" name="Picture 39">
              <a:extLst>
                <a:ext uri="{FF2B5EF4-FFF2-40B4-BE49-F238E27FC236}">
                  <a16:creationId xmlns:a16="http://schemas.microsoft.com/office/drawing/2014/main" id="{2BBFBD47-9CB7-2A63-0B75-69FFB169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91" name="Picture 40">
              <a:extLst>
                <a:ext uri="{FF2B5EF4-FFF2-40B4-BE49-F238E27FC236}">
                  <a16:creationId xmlns:a16="http://schemas.microsoft.com/office/drawing/2014/main" id="{9E680189-51F9-583A-EAE9-6E8C2B939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92" name="Picture 41">
              <a:extLst>
                <a:ext uri="{FF2B5EF4-FFF2-40B4-BE49-F238E27FC236}">
                  <a16:creationId xmlns:a16="http://schemas.microsoft.com/office/drawing/2014/main" id="{9EAAE7E9-4F27-044F-3771-3A3CBEC35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46" name="Picture 42">
            <a:extLst>
              <a:ext uri="{FF2B5EF4-FFF2-40B4-BE49-F238E27FC236}">
                <a16:creationId xmlns:a16="http://schemas.microsoft.com/office/drawing/2014/main" id="{BEBB054D-838F-7214-F989-D11FC0FDC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5800" y="685800"/>
            <a:ext cx="1447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47" name="Group 43">
            <a:extLst>
              <a:ext uri="{FF2B5EF4-FFF2-40B4-BE49-F238E27FC236}">
                <a16:creationId xmlns:a16="http://schemas.microsoft.com/office/drawing/2014/main" id="{CD46C987-9D88-F073-24D3-3BB1DFD3EC0B}"/>
              </a:ext>
            </a:extLst>
          </p:cNvPr>
          <p:cNvGrpSpPr>
            <a:grpSpLocks/>
          </p:cNvGrpSpPr>
          <p:nvPr/>
        </p:nvGrpSpPr>
        <p:grpSpPr bwMode="auto">
          <a:xfrm>
            <a:off x="9525000" y="5259388"/>
            <a:ext cx="1463675" cy="1598612"/>
            <a:chOff x="3984" y="3313"/>
            <a:chExt cx="922" cy="1007"/>
          </a:xfrm>
        </p:grpSpPr>
        <p:pic>
          <p:nvPicPr>
            <p:cNvPr id="53288" name="Picture 44">
              <a:extLst>
                <a:ext uri="{FF2B5EF4-FFF2-40B4-BE49-F238E27FC236}">
                  <a16:creationId xmlns:a16="http://schemas.microsoft.com/office/drawing/2014/main" id="{1EBEF9CA-FC4F-5B07-B208-DEADC8E1F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87891">
              <a:off x="4181" y="3596"/>
              <a:ext cx="100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89" name="Picture 45">
              <a:extLst>
                <a:ext uri="{FF2B5EF4-FFF2-40B4-BE49-F238E27FC236}">
                  <a16:creationId xmlns:a16="http://schemas.microsoft.com/office/drawing/2014/main" id="{13EEFDB5-1472-35AA-FB42-71E473E90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9907">
              <a:off x="3894" y="3467"/>
              <a:ext cx="943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50" name="Picture 46">
            <a:extLst>
              <a:ext uri="{FF2B5EF4-FFF2-40B4-BE49-F238E27FC236}">
                <a16:creationId xmlns:a16="http://schemas.microsoft.com/office/drawing/2014/main" id="{43785470-4246-1C8E-7CB4-5948BD419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76600"/>
            <a:ext cx="8096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51" name="Picture 47">
            <a:extLst>
              <a:ext uri="{FF2B5EF4-FFF2-40B4-BE49-F238E27FC236}">
                <a16:creationId xmlns:a16="http://schemas.microsoft.com/office/drawing/2014/main" id="{94993EAB-73DD-3992-50FF-76EF4CD778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52" name="Group 48">
            <a:extLst>
              <a:ext uri="{FF2B5EF4-FFF2-40B4-BE49-F238E27FC236}">
                <a16:creationId xmlns:a16="http://schemas.microsoft.com/office/drawing/2014/main" id="{7BF6A088-6CDA-6D23-2E2A-8FB159B18F0B}"/>
              </a:ext>
            </a:extLst>
          </p:cNvPr>
          <p:cNvGrpSpPr>
            <a:grpSpLocks/>
          </p:cNvGrpSpPr>
          <p:nvPr/>
        </p:nvGrpSpPr>
        <p:grpSpPr bwMode="auto">
          <a:xfrm>
            <a:off x="9144000" y="3505200"/>
            <a:ext cx="1754188" cy="2063750"/>
            <a:chOff x="3744" y="2256"/>
            <a:chExt cx="1105" cy="1300"/>
          </a:xfrm>
        </p:grpSpPr>
        <p:grpSp>
          <p:nvGrpSpPr>
            <p:cNvPr id="53284" name="Group 49">
              <a:extLst>
                <a:ext uri="{FF2B5EF4-FFF2-40B4-BE49-F238E27FC236}">
                  <a16:creationId xmlns:a16="http://schemas.microsoft.com/office/drawing/2014/main" id="{451652E3-8AB3-09A1-940C-553813F67F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256"/>
              <a:ext cx="1105" cy="1300"/>
              <a:chOff x="3744" y="2256"/>
              <a:chExt cx="1105" cy="1300"/>
            </a:xfrm>
          </p:grpSpPr>
          <p:pic>
            <p:nvPicPr>
              <p:cNvPr id="53286" name="Picture 50">
                <a:extLst>
                  <a:ext uri="{FF2B5EF4-FFF2-40B4-BE49-F238E27FC236}">
                    <a16:creationId xmlns:a16="http://schemas.microsoft.com/office/drawing/2014/main" id="{CF32DB12-6260-3E83-BEEB-B361BC814A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918867">
                <a:off x="3744" y="2592"/>
                <a:ext cx="757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287" name="Picture 51">
                <a:extLst>
                  <a:ext uri="{FF2B5EF4-FFF2-40B4-BE49-F238E27FC236}">
                    <a16:creationId xmlns:a16="http://schemas.microsoft.com/office/drawing/2014/main" id="{607760D4-11F8-9736-E422-FAE9FF211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256"/>
                <a:ext cx="817" cy="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285" name="Picture 52">
              <a:extLst>
                <a:ext uri="{FF2B5EF4-FFF2-40B4-BE49-F238E27FC236}">
                  <a16:creationId xmlns:a16="http://schemas.microsoft.com/office/drawing/2014/main" id="{66EF85C9-538D-8574-65F0-6EA6FF5FD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90">
              <a:off x="3854" y="2786"/>
              <a:ext cx="706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57" name="Picture 53">
            <a:extLst>
              <a:ext uri="{FF2B5EF4-FFF2-40B4-BE49-F238E27FC236}">
                <a16:creationId xmlns:a16="http://schemas.microsoft.com/office/drawing/2014/main" id="{4423D18D-391A-7361-1B78-EE47BC1E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58" name="Group 54">
            <a:extLst>
              <a:ext uri="{FF2B5EF4-FFF2-40B4-BE49-F238E27FC236}">
                <a16:creationId xmlns:a16="http://schemas.microsoft.com/office/drawing/2014/main" id="{B066C3FA-AE9A-795E-5860-DCF21602EC9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4343400"/>
            <a:ext cx="2286000" cy="2514600"/>
            <a:chOff x="1488" y="2736"/>
            <a:chExt cx="1440" cy="1584"/>
          </a:xfrm>
        </p:grpSpPr>
        <p:pic>
          <p:nvPicPr>
            <p:cNvPr id="53282" name="Picture 55">
              <a:extLst>
                <a:ext uri="{FF2B5EF4-FFF2-40B4-BE49-F238E27FC236}">
                  <a16:creationId xmlns:a16="http://schemas.microsoft.com/office/drawing/2014/main" id="{DF8820D8-A81C-1FA9-CA02-B114E7177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02" y="2736"/>
              <a:ext cx="142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83" name="Picture 56">
              <a:extLst>
                <a:ext uri="{FF2B5EF4-FFF2-40B4-BE49-F238E27FC236}">
                  <a16:creationId xmlns:a16="http://schemas.microsoft.com/office/drawing/2014/main" id="{46BC3CBD-F8B3-E85A-EC66-0E93DCA13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263632">
              <a:off x="1488" y="3216"/>
              <a:ext cx="63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61" name="Picture 57">
            <a:extLst>
              <a:ext uri="{FF2B5EF4-FFF2-40B4-BE49-F238E27FC236}">
                <a16:creationId xmlns:a16="http://schemas.microsoft.com/office/drawing/2014/main" id="{CD4AECE1-C40C-BBA8-ABB4-9A7D962A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2743200" y="51054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62" name="Picture 58">
            <a:extLst>
              <a:ext uri="{FF2B5EF4-FFF2-40B4-BE49-F238E27FC236}">
                <a16:creationId xmlns:a16="http://schemas.microsoft.com/office/drawing/2014/main" id="{1BD989AF-1354-FC63-F4A4-7D2BCCA4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51">
            <a:off x="0" y="3505200"/>
            <a:ext cx="19589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63" name="Picture 59">
            <a:extLst>
              <a:ext uri="{FF2B5EF4-FFF2-40B4-BE49-F238E27FC236}">
                <a16:creationId xmlns:a16="http://schemas.microsoft.com/office/drawing/2014/main" id="{BC451EFD-E651-F526-E35C-4B1B60AE6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64" name="Picture 60">
            <a:extLst>
              <a:ext uri="{FF2B5EF4-FFF2-40B4-BE49-F238E27FC236}">
                <a16:creationId xmlns:a16="http://schemas.microsoft.com/office/drawing/2014/main" id="{A2F46048-9600-E461-BD22-BCA0F66C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4 0.00046 C -0.02448 -0.05023 0.06389 -0.08217 0.1625 -0.08217 C 0.26059 -0.08217 0.34913 -0.05023 0.40833 0.00046 C 0.34913 0.05116 0.26059 0.0831 0.1625 0.0831 C 0.06389 0.0831 -0.02448 0.05116 -0.08334 0.00046 Z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123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5.55556E-6 C -0.00417 0.00834 -0.00955 0.01482 -0.01372 0.02316 C -0.01493 0.02547 -0.01042 0.01968 -0.00868 0.01853 C -0.0059 0.01668 0.00087 0.01506 0.00347 0.0139 C 0.00694 0.01251 0.01389 0.00927 0.01389 0.00927 C -0.00347 0.00672 -0.00347 0.01367 3.05556E-6 5.55556E-6 Z " pathEditMode="relative" ptsTypes="ffffff">
                                      <p:cBhvr>
                                        <p:cTn id="10" dur="5000" fill="hold"/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2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9167 -0.0222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-11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20209 0.03009 -0.41927 0.00278 -0.629 0.00231 C -0.64462 0.00116 -0.66059 0.00069 -0.67604 -0.00116 C -0.67986 -0.00162 -0.68368 -0.00185 -0.6875 -0.00232 C -0.69045 -0.00255 -0.69618 -0.00324 -0.69618 -0.00324 " pathEditMode="relative" rAng="0" ptsTypes="ffffA">
                                      <p:cBhvr>
                                        <p:cTn id="33" dur="3000" fill="hold"/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9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47" dur="5000" fill="hold"/>
                                        <p:tgtEl>
                                          <p:spTgt spid="123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123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8A5B0EE-8800-B2E3-90B0-7F3C325EA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511">
            <a:off x="2362200" y="457200"/>
            <a:ext cx="434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22927D53-2636-A52A-59F1-8DA1802C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1347788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>
            <a:extLst>
              <a:ext uri="{FF2B5EF4-FFF2-40B4-BE49-F238E27FC236}">
                <a16:creationId xmlns:a16="http://schemas.microsoft.com/office/drawing/2014/main" id="{4A9F1BE9-DC55-40D1-8986-3BC57693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>
            <a:extLst>
              <a:ext uri="{FF2B5EF4-FFF2-40B4-BE49-F238E27FC236}">
                <a16:creationId xmlns:a16="http://schemas.microsoft.com/office/drawing/2014/main" id="{9E84E9A9-7648-9DDF-27B6-FFAC247A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3657600"/>
            <a:ext cx="1695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>
            <a:extLst>
              <a:ext uri="{FF2B5EF4-FFF2-40B4-BE49-F238E27FC236}">
                <a16:creationId xmlns:a16="http://schemas.microsoft.com/office/drawing/2014/main" id="{33096274-C846-FC5B-33DB-6985AA99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6334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>
            <a:extLst>
              <a:ext uri="{FF2B5EF4-FFF2-40B4-BE49-F238E27FC236}">
                <a16:creationId xmlns:a16="http://schemas.microsoft.com/office/drawing/2014/main" id="{7DA64C97-9AAB-6010-34D7-4B9C743DA6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8">
            <a:extLst>
              <a:ext uri="{FF2B5EF4-FFF2-40B4-BE49-F238E27FC236}">
                <a16:creationId xmlns:a16="http://schemas.microsoft.com/office/drawing/2014/main" id="{7AE46F47-84BC-B178-1AC7-8FB7F92D63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2857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>
            <a:extLst>
              <a:ext uri="{FF2B5EF4-FFF2-40B4-BE49-F238E27FC236}">
                <a16:creationId xmlns:a16="http://schemas.microsoft.com/office/drawing/2014/main" id="{53880F4F-8D6A-923F-7817-2322196ED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5905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>
            <a:extLst>
              <a:ext uri="{FF2B5EF4-FFF2-40B4-BE49-F238E27FC236}">
                <a16:creationId xmlns:a16="http://schemas.microsoft.com/office/drawing/2014/main" id="{49F13B9F-DB86-1AA2-2432-22DA5F26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>
            <a:extLst>
              <a:ext uri="{FF2B5EF4-FFF2-40B4-BE49-F238E27FC236}">
                <a16:creationId xmlns:a16="http://schemas.microsoft.com/office/drawing/2014/main" id="{A868DA2F-475E-6F8A-BB1E-93E45294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73450"/>
            <a:ext cx="6858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8" name="Group 12">
            <a:extLst>
              <a:ext uri="{FF2B5EF4-FFF2-40B4-BE49-F238E27FC236}">
                <a16:creationId xmlns:a16="http://schemas.microsoft.com/office/drawing/2014/main" id="{0B69C97B-CF6A-B8FA-CB47-9BFD599F374A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4800600"/>
            <a:ext cx="1066800" cy="577850"/>
            <a:chOff x="1968" y="2592"/>
            <a:chExt cx="672" cy="364"/>
          </a:xfrm>
        </p:grpSpPr>
        <p:pic>
          <p:nvPicPr>
            <p:cNvPr id="55338" name="Picture 13">
              <a:extLst>
                <a:ext uri="{FF2B5EF4-FFF2-40B4-BE49-F238E27FC236}">
                  <a16:creationId xmlns:a16="http://schemas.microsoft.com/office/drawing/2014/main" id="{98E3155C-35B4-2B8C-1ECB-8A917D6F0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04930">
              <a:off x="2347" y="2592"/>
              <a:ext cx="19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39" name="Picture 14">
              <a:extLst>
                <a:ext uri="{FF2B5EF4-FFF2-40B4-BE49-F238E27FC236}">
                  <a16:creationId xmlns:a16="http://schemas.microsoft.com/office/drawing/2014/main" id="{F4A21586-4BA4-353B-AE7A-55AA12978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56" y="2736"/>
              <a:ext cx="14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0" name="Picture 15">
              <a:extLst>
                <a:ext uri="{FF2B5EF4-FFF2-40B4-BE49-F238E27FC236}">
                  <a16:creationId xmlns:a16="http://schemas.microsoft.com/office/drawing/2014/main" id="{D404DD6D-DE31-9941-C242-B8A1D8BDD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736"/>
              <a:ext cx="1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1" name="Picture 16">
              <a:extLst>
                <a:ext uri="{FF2B5EF4-FFF2-40B4-BE49-F238E27FC236}">
                  <a16:creationId xmlns:a16="http://schemas.microsoft.com/office/drawing/2014/main" id="{D1C220F9-42CA-8A4F-26DF-0C5AFBACE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592"/>
              <a:ext cx="14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2" name="Picture 17">
              <a:extLst>
                <a:ext uri="{FF2B5EF4-FFF2-40B4-BE49-F238E27FC236}">
                  <a16:creationId xmlns:a16="http://schemas.microsoft.com/office/drawing/2014/main" id="{72990F95-2D3B-43A9-4CB3-5CB0D88D3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04930">
              <a:off x="2492" y="2832"/>
              <a:ext cx="14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9" name="Picture 18">
            <a:extLst>
              <a:ext uri="{FF2B5EF4-FFF2-40B4-BE49-F238E27FC236}">
                <a16:creationId xmlns:a16="http://schemas.microsoft.com/office/drawing/2014/main" id="{BF716929-EC52-79D7-4F72-906EBA9B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4930">
            <a:off x="2954338" y="3457575"/>
            <a:ext cx="2286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19">
            <a:extLst>
              <a:ext uri="{FF2B5EF4-FFF2-40B4-BE49-F238E27FC236}">
                <a16:creationId xmlns:a16="http://schemas.microsoft.com/office/drawing/2014/main" id="{1E82F70F-E387-71E8-4D3B-28295AA5C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29000"/>
            <a:ext cx="1524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20">
            <a:extLst>
              <a:ext uri="{FF2B5EF4-FFF2-40B4-BE49-F238E27FC236}">
                <a16:creationId xmlns:a16="http://schemas.microsoft.com/office/drawing/2014/main" id="{032E8386-80D1-078C-1D9E-A13025F7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24400"/>
            <a:ext cx="793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21">
            <a:extLst>
              <a:ext uri="{FF2B5EF4-FFF2-40B4-BE49-F238E27FC236}">
                <a16:creationId xmlns:a16="http://schemas.microsoft.com/office/drawing/2014/main" id="{1F50A217-608E-516B-90AB-51DDB4A9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91200"/>
            <a:ext cx="904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22">
            <a:extLst>
              <a:ext uri="{FF2B5EF4-FFF2-40B4-BE49-F238E27FC236}">
                <a16:creationId xmlns:a16="http://schemas.microsoft.com/office/drawing/2014/main" id="{44A24D26-CD82-BD33-FA4F-C5EA8B47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191250"/>
            <a:ext cx="1209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23">
            <a:extLst>
              <a:ext uri="{FF2B5EF4-FFF2-40B4-BE49-F238E27FC236}">
                <a16:creationId xmlns:a16="http://schemas.microsoft.com/office/drawing/2014/main" id="{4FA9B313-2AB4-4C89-25B1-E946995F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4171950"/>
            <a:ext cx="16906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24">
            <a:extLst>
              <a:ext uri="{FF2B5EF4-FFF2-40B4-BE49-F238E27FC236}">
                <a16:creationId xmlns:a16="http://schemas.microsoft.com/office/drawing/2014/main" id="{30BBBA99-6DCF-10B3-8F1C-CC2324F1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101">
            <a:off x="2446338" y="3375025"/>
            <a:ext cx="976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16" name="Group 25">
            <a:extLst>
              <a:ext uri="{FF2B5EF4-FFF2-40B4-BE49-F238E27FC236}">
                <a16:creationId xmlns:a16="http://schemas.microsoft.com/office/drawing/2014/main" id="{533EE6DB-DFB3-8F85-1F2E-D5084C05BD81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219200"/>
            <a:ext cx="4038600" cy="5943600"/>
            <a:chOff x="48" y="768"/>
            <a:chExt cx="2544" cy="3744"/>
          </a:xfrm>
        </p:grpSpPr>
        <p:grpSp>
          <p:nvGrpSpPr>
            <p:cNvPr id="55332" name="Group 26">
              <a:extLst>
                <a:ext uri="{FF2B5EF4-FFF2-40B4-BE49-F238E27FC236}">
                  <a16:creationId xmlns:a16="http://schemas.microsoft.com/office/drawing/2014/main" id="{167A8D17-2D5C-7A63-CE8E-9DB38AB11ACF}"/>
                </a:ext>
              </a:extLst>
            </p:cNvPr>
            <p:cNvGrpSpPr>
              <a:grpSpLocks/>
            </p:cNvGrpSpPr>
            <p:nvPr/>
          </p:nvGrpSpPr>
          <p:grpSpPr bwMode="auto">
            <a:xfrm rot="-204545">
              <a:off x="48" y="768"/>
              <a:ext cx="2544" cy="3744"/>
              <a:chOff x="2920" y="85"/>
              <a:chExt cx="3176" cy="4235"/>
            </a:xfrm>
          </p:grpSpPr>
          <p:pic>
            <p:nvPicPr>
              <p:cNvPr id="55336" name="Picture 27">
                <a:extLst>
                  <a:ext uri="{FF2B5EF4-FFF2-40B4-BE49-F238E27FC236}">
                    <a16:creationId xmlns:a16="http://schemas.microsoft.com/office/drawing/2014/main" id="{1F358C4C-8F59-5B28-DAF1-D4EFB306EC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714034">
                <a:off x="3792" y="-47"/>
                <a:ext cx="1595" cy="1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37" name="Picture 28">
                <a:extLst>
                  <a:ext uri="{FF2B5EF4-FFF2-40B4-BE49-F238E27FC236}">
                    <a16:creationId xmlns:a16="http://schemas.microsoft.com/office/drawing/2014/main" id="{E708CD72-5E0B-748C-1DA5-20BB817679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" y="960"/>
                <a:ext cx="3176" cy="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333" name="Picture 29">
              <a:extLst>
                <a:ext uri="{FF2B5EF4-FFF2-40B4-BE49-F238E27FC236}">
                  <a16:creationId xmlns:a16="http://schemas.microsoft.com/office/drawing/2014/main" id="{A452CF32-354A-7692-4538-6881F582F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482">
              <a:off x="1200" y="3744"/>
              <a:ext cx="233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34" name="Picture 30">
              <a:extLst>
                <a:ext uri="{FF2B5EF4-FFF2-40B4-BE49-F238E27FC236}">
                  <a16:creationId xmlns:a16="http://schemas.microsoft.com/office/drawing/2014/main" id="{E3C33DC8-3538-0400-4C93-FE354A58B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792"/>
              <a:ext cx="257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35" name="Picture 31">
              <a:extLst>
                <a:ext uri="{FF2B5EF4-FFF2-40B4-BE49-F238E27FC236}">
                  <a16:creationId xmlns:a16="http://schemas.microsoft.com/office/drawing/2014/main" id="{E4789EA2-7F32-CBAB-7E56-C9BB82D6D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552"/>
              <a:ext cx="24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17" name="Picture 32">
            <a:extLst>
              <a:ext uri="{FF2B5EF4-FFF2-40B4-BE49-F238E27FC236}">
                <a16:creationId xmlns:a16="http://schemas.microsoft.com/office/drawing/2014/main" id="{6AB5B107-CBAC-A9F5-AECC-DA45C343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5845175"/>
            <a:ext cx="7921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85" name="Picture 33">
            <a:extLst>
              <a:ext uri="{FF2B5EF4-FFF2-40B4-BE49-F238E27FC236}">
                <a16:creationId xmlns:a16="http://schemas.microsoft.com/office/drawing/2014/main" id="{691581CE-B6AD-E416-0A94-E0EB2321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2263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86" name="Picture 34">
            <a:extLst>
              <a:ext uri="{FF2B5EF4-FFF2-40B4-BE49-F238E27FC236}">
                <a16:creationId xmlns:a16="http://schemas.microsoft.com/office/drawing/2014/main" id="{02962BAB-2322-ADA4-8370-956EDF3EA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5608" flipH="1">
            <a:off x="51816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87" name="Picture 35">
            <a:extLst>
              <a:ext uri="{FF2B5EF4-FFF2-40B4-BE49-F238E27FC236}">
                <a16:creationId xmlns:a16="http://schemas.microsoft.com/office/drawing/2014/main" id="{0514D448-A9DD-C8F9-0C03-7BAF2C27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5181600" y="48006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1" name="Picture 36">
            <a:extLst>
              <a:ext uri="{FF2B5EF4-FFF2-40B4-BE49-F238E27FC236}">
                <a16:creationId xmlns:a16="http://schemas.microsoft.com/office/drawing/2014/main" id="{CFF8426A-441F-23A6-ADE1-D3CAFE76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89" name="Group 37">
            <a:extLst>
              <a:ext uri="{FF2B5EF4-FFF2-40B4-BE49-F238E27FC236}">
                <a16:creationId xmlns:a16="http://schemas.microsoft.com/office/drawing/2014/main" id="{F9FE6326-2B2D-FC68-AF54-798FE66AA20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819400"/>
            <a:ext cx="1981200" cy="3276600"/>
            <a:chOff x="1584" y="2160"/>
            <a:chExt cx="1248" cy="2064"/>
          </a:xfrm>
        </p:grpSpPr>
        <p:grpSp>
          <p:nvGrpSpPr>
            <p:cNvPr id="55323" name="Group 38">
              <a:extLst>
                <a:ext uri="{FF2B5EF4-FFF2-40B4-BE49-F238E27FC236}">
                  <a16:creationId xmlns:a16="http://schemas.microsoft.com/office/drawing/2014/main" id="{73261DBC-9286-F03D-06EB-F76AF81C3B5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55325" name="Picture 39">
                <a:extLst>
                  <a:ext uri="{FF2B5EF4-FFF2-40B4-BE49-F238E27FC236}">
                    <a16:creationId xmlns:a16="http://schemas.microsoft.com/office/drawing/2014/main" id="{F2BD1830-66EB-E414-C60C-0D57EC817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5326" name="Group 40">
                <a:extLst>
                  <a:ext uri="{FF2B5EF4-FFF2-40B4-BE49-F238E27FC236}">
                    <a16:creationId xmlns:a16="http://schemas.microsoft.com/office/drawing/2014/main" id="{2D0DF9AF-D9DA-512C-5DC0-E26C859F72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55327" name="Picture 41">
                  <a:extLst>
                    <a:ext uri="{FF2B5EF4-FFF2-40B4-BE49-F238E27FC236}">
                      <a16:creationId xmlns:a16="http://schemas.microsoft.com/office/drawing/2014/main" id="{D1C11B66-EAFC-199E-EE0B-4234E63484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5328" name="Picture 42">
                  <a:extLst>
                    <a:ext uri="{FF2B5EF4-FFF2-40B4-BE49-F238E27FC236}">
                      <a16:creationId xmlns:a16="http://schemas.microsoft.com/office/drawing/2014/main" id="{8BFD10C1-9CB8-2266-D45E-72465287E1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5329" name="Group 43">
                  <a:extLst>
                    <a:ext uri="{FF2B5EF4-FFF2-40B4-BE49-F238E27FC236}">
                      <a16:creationId xmlns:a16="http://schemas.microsoft.com/office/drawing/2014/main" id="{3B1CD16F-2CC5-A03B-AA01-2101762F6C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55330" name="Picture 44">
                    <a:extLst>
                      <a:ext uri="{FF2B5EF4-FFF2-40B4-BE49-F238E27FC236}">
                        <a16:creationId xmlns:a16="http://schemas.microsoft.com/office/drawing/2014/main" id="{F22A79D5-C518-B76D-6B02-61FCF1A4883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5331" name="Picture 45">
                    <a:extLst>
                      <a:ext uri="{FF2B5EF4-FFF2-40B4-BE49-F238E27FC236}">
                        <a16:creationId xmlns:a16="http://schemas.microsoft.com/office/drawing/2014/main" id="{B52241B7-E427-FBD0-09EE-CACD9D53E0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55324" name="Picture 46">
              <a:extLst>
                <a:ext uri="{FF2B5EF4-FFF2-40B4-BE49-F238E27FC236}">
                  <a16:creationId xmlns:a16="http://schemas.microsoft.com/office/drawing/2014/main" id="{59EA1407-76FE-D7E8-4435-ADE00D949E6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6" dur="5000" fill="hold"/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1F775CC7-FE0A-9885-9800-2D171720F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1670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E06AD672-9FB6-30CA-C960-D053639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A3FD6360-7FBA-C744-059B-3503B187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555">
            <a:off x="3505200" y="609600"/>
            <a:ext cx="18510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1E17BA43-B07C-2182-056E-6922C48D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1882F381-59D4-7F66-DC9D-68F9AE57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CDBB05AA-8BC7-F684-290B-327A1953B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>
            <a:extLst>
              <a:ext uri="{FF2B5EF4-FFF2-40B4-BE49-F238E27FC236}">
                <a16:creationId xmlns:a16="http://schemas.microsoft.com/office/drawing/2014/main" id="{DF6F8EA7-D066-74AF-8323-66E2910A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>
            <a:extLst>
              <a:ext uri="{FF2B5EF4-FFF2-40B4-BE49-F238E27FC236}">
                <a16:creationId xmlns:a16="http://schemas.microsoft.com/office/drawing/2014/main" id="{6E260BCC-07AD-C163-AD68-84807E29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>
            <a:extLst>
              <a:ext uri="{FF2B5EF4-FFF2-40B4-BE49-F238E27FC236}">
                <a16:creationId xmlns:a16="http://schemas.microsoft.com/office/drawing/2014/main" id="{DD8F0338-F3E1-C26A-1AFA-CF2FDE84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>
            <a:extLst>
              <a:ext uri="{FF2B5EF4-FFF2-40B4-BE49-F238E27FC236}">
                <a16:creationId xmlns:a16="http://schemas.microsoft.com/office/drawing/2014/main" id="{9F013D8A-50BB-95DF-FE5A-5C1EF0E4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56" name="Group 12">
            <a:extLst>
              <a:ext uri="{FF2B5EF4-FFF2-40B4-BE49-F238E27FC236}">
                <a16:creationId xmlns:a16="http://schemas.microsoft.com/office/drawing/2014/main" id="{2E909C88-D447-DDB3-ACEC-2F255A756AEE}"/>
              </a:ext>
            </a:extLst>
          </p:cNvPr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57396" name="Group 13">
              <a:extLst>
                <a:ext uri="{FF2B5EF4-FFF2-40B4-BE49-F238E27FC236}">
                  <a16:creationId xmlns:a16="http://schemas.microsoft.com/office/drawing/2014/main" id="{14BC3C64-D6DB-EE1E-8C96-1F911E0F8B70}"/>
                </a:ext>
              </a:extLst>
            </p:cNvPr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57457" name="Picture 14">
                <a:extLst>
                  <a:ext uri="{FF2B5EF4-FFF2-40B4-BE49-F238E27FC236}">
                    <a16:creationId xmlns:a16="http://schemas.microsoft.com/office/drawing/2014/main" id="{0523C375-779C-BF95-7BAF-8DE6F0FC0C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8" name="Picture 15">
                <a:extLst>
                  <a:ext uri="{FF2B5EF4-FFF2-40B4-BE49-F238E27FC236}">
                    <a16:creationId xmlns:a16="http://schemas.microsoft.com/office/drawing/2014/main" id="{9914FF2D-57C5-6B0F-1BCB-A7AB1FC64F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9" name="Picture 16">
                <a:extLst>
                  <a:ext uri="{FF2B5EF4-FFF2-40B4-BE49-F238E27FC236}">
                    <a16:creationId xmlns:a16="http://schemas.microsoft.com/office/drawing/2014/main" id="{BD7CACCA-11F3-7614-CD5F-4AF6D7F5E9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0" name="Picture 17">
                <a:extLst>
                  <a:ext uri="{FF2B5EF4-FFF2-40B4-BE49-F238E27FC236}">
                    <a16:creationId xmlns:a16="http://schemas.microsoft.com/office/drawing/2014/main" id="{70D78F1F-6B61-808C-7C3E-65AFAAB0CA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1" name="Picture 18">
                <a:extLst>
                  <a:ext uri="{FF2B5EF4-FFF2-40B4-BE49-F238E27FC236}">
                    <a16:creationId xmlns:a16="http://schemas.microsoft.com/office/drawing/2014/main" id="{9E0F9B35-030B-AA12-F021-058C8A7D01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2" name="Picture 19">
                <a:extLst>
                  <a:ext uri="{FF2B5EF4-FFF2-40B4-BE49-F238E27FC236}">
                    <a16:creationId xmlns:a16="http://schemas.microsoft.com/office/drawing/2014/main" id="{FBEABA52-0497-C795-C76F-0C515944B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3" name="Picture 20">
                <a:extLst>
                  <a:ext uri="{FF2B5EF4-FFF2-40B4-BE49-F238E27FC236}">
                    <a16:creationId xmlns:a16="http://schemas.microsoft.com/office/drawing/2014/main" id="{C90DDFEF-64EE-D3EC-9C5E-4A33649F7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4" name="Picture 21">
                <a:extLst>
                  <a:ext uri="{FF2B5EF4-FFF2-40B4-BE49-F238E27FC236}">
                    <a16:creationId xmlns:a16="http://schemas.microsoft.com/office/drawing/2014/main" id="{22F01F6A-74A9-7826-69E5-AA4003FF4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5" name="Picture 22">
                <a:extLst>
                  <a:ext uri="{FF2B5EF4-FFF2-40B4-BE49-F238E27FC236}">
                    <a16:creationId xmlns:a16="http://schemas.microsoft.com/office/drawing/2014/main" id="{A3C6A45F-8A98-5203-EA59-0CB712AB3B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6" name="Picture 23">
                <a:extLst>
                  <a:ext uri="{FF2B5EF4-FFF2-40B4-BE49-F238E27FC236}">
                    <a16:creationId xmlns:a16="http://schemas.microsoft.com/office/drawing/2014/main" id="{52EDC980-06A7-550A-3005-A8B14367B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7" name="Picture 24">
                <a:extLst>
                  <a:ext uri="{FF2B5EF4-FFF2-40B4-BE49-F238E27FC236}">
                    <a16:creationId xmlns:a16="http://schemas.microsoft.com/office/drawing/2014/main" id="{C47A93FA-37BE-01BF-75D4-5B9B493180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8" name="Picture 25">
                <a:extLst>
                  <a:ext uri="{FF2B5EF4-FFF2-40B4-BE49-F238E27FC236}">
                    <a16:creationId xmlns:a16="http://schemas.microsoft.com/office/drawing/2014/main" id="{50D3A39A-C08A-D933-A6ED-BA7E8FA2CE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69" name="Picture 26">
                <a:extLst>
                  <a:ext uri="{FF2B5EF4-FFF2-40B4-BE49-F238E27FC236}">
                    <a16:creationId xmlns:a16="http://schemas.microsoft.com/office/drawing/2014/main" id="{9652E987-81AD-A2E4-D533-00096EBFE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70" name="Picture 27">
                <a:extLst>
                  <a:ext uri="{FF2B5EF4-FFF2-40B4-BE49-F238E27FC236}">
                    <a16:creationId xmlns:a16="http://schemas.microsoft.com/office/drawing/2014/main" id="{9B999FDC-03D0-4A84-F4DB-070BB313F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71" name="Picture 28">
                <a:extLst>
                  <a:ext uri="{FF2B5EF4-FFF2-40B4-BE49-F238E27FC236}">
                    <a16:creationId xmlns:a16="http://schemas.microsoft.com/office/drawing/2014/main" id="{0A6358AA-E1A5-9AD8-8C9C-1E830976E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72" name="Picture 29">
                <a:extLst>
                  <a:ext uri="{FF2B5EF4-FFF2-40B4-BE49-F238E27FC236}">
                    <a16:creationId xmlns:a16="http://schemas.microsoft.com/office/drawing/2014/main" id="{E6A20C12-A402-5C58-21EC-C76334BC0D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73" name="Picture 30">
                <a:extLst>
                  <a:ext uri="{FF2B5EF4-FFF2-40B4-BE49-F238E27FC236}">
                    <a16:creationId xmlns:a16="http://schemas.microsoft.com/office/drawing/2014/main" id="{B275B42B-C8AA-B531-20F8-3C7C7EE56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74" name="Picture 31">
                <a:extLst>
                  <a:ext uri="{FF2B5EF4-FFF2-40B4-BE49-F238E27FC236}">
                    <a16:creationId xmlns:a16="http://schemas.microsoft.com/office/drawing/2014/main" id="{75BAAC2F-A917-C174-4283-D1B6BE2CD8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75" name="Picture 32">
                <a:extLst>
                  <a:ext uri="{FF2B5EF4-FFF2-40B4-BE49-F238E27FC236}">
                    <a16:creationId xmlns:a16="http://schemas.microsoft.com/office/drawing/2014/main" id="{A0EEB6A4-690E-0370-894A-CAF50CC94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97" name="Group 33">
              <a:extLst>
                <a:ext uri="{FF2B5EF4-FFF2-40B4-BE49-F238E27FC236}">
                  <a16:creationId xmlns:a16="http://schemas.microsoft.com/office/drawing/2014/main" id="{AC7B4D60-42C8-206E-5D92-68FFDB287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57438" name="Picture 34">
                <a:extLst>
                  <a:ext uri="{FF2B5EF4-FFF2-40B4-BE49-F238E27FC236}">
                    <a16:creationId xmlns:a16="http://schemas.microsoft.com/office/drawing/2014/main" id="{8B85090A-E5F9-84D8-D463-F1E4AAEEF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9" name="Picture 35">
                <a:extLst>
                  <a:ext uri="{FF2B5EF4-FFF2-40B4-BE49-F238E27FC236}">
                    <a16:creationId xmlns:a16="http://schemas.microsoft.com/office/drawing/2014/main" id="{AD7852B0-83A9-A79D-DB00-C4CB0CE4AF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0" name="Picture 36">
                <a:extLst>
                  <a:ext uri="{FF2B5EF4-FFF2-40B4-BE49-F238E27FC236}">
                    <a16:creationId xmlns:a16="http://schemas.microsoft.com/office/drawing/2014/main" id="{5644E32C-1264-392D-B479-F28EC9E99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1" name="Picture 37">
                <a:extLst>
                  <a:ext uri="{FF2B5EF4-FFF2-40B4-BE49-F238E27FC236}">
                    <a16:creationId xmlns:a16="http://schemas.microsoft.com/office/drawing/2014/main" id="{DA52D0FD-182C-CEF5-C319-9BDD1ED0F9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2" name="Picture 38">
                <a:extLst>
                  <a:ext uri="{FF2B5EF4-FFF2-40B4-BE49-F238E27FC236}">
                    <a16:creationId xmlns:a16="http://schemas.microsoft.com/office/drawing/2014/main" id="{5B80A826-D6FA-DF34-AF2A-10072A86E8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3" name="Picture 39">
                <a:extLst>
                  <a:ext uri="{FF2B5EF4-FFF2-40B4-BE49-F238E27FC236}">
                    <a16:creationId xmlns:a16="http://schemas.microsoft.com/office/drawing/2014/main" id="{84A698B7-6E8E-EB81-6A9A-62AD1C447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4" name="Picture 40">
                <a:extLst>
                  <a:ext uri="{FF2B5EF4-FFF2-40B4-BE49-F238E27FC236}">
                    <a16:creationId xmlns:a16="http://schemas.microsoft.com/office/drawing/2014/main" id="{F53AE6F4-6311-102D-F4C7-C58C2A2503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5" name="Picture 41">
                <a:extLst>
                  <a:ext uri="{FF2B5EF4-FFF2-40B4-BE49-F238E27FC236}">
                    <a16:creationId xmlns:a16="http://schemas.microsoft.com/office/drawing/2014/main" id="{8623C6AD-AB1C-93C6-6B3F-B1BAF7DCF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6" name="Picture 42">
                <a:extLst>
                  <a:ext uri="{FF2B5EF4-FFF2-40B4-BE49-F238E27FC236}">
                    <a16:creationId xmlns:a16="http://schemas.microsoft.com/office/drawing/2014/main" id="{BCE808E8-B862-3AA6-5DC4-D3B72A52F5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7" name="Picture 43">
                <a:extLst>
                  <a:ext uri="{FF2B5EF4-FFF2-40B4-BE49-F238E27FC236}">
                    <a16:creationId xmlns:a16="http://schemas.microsoft.com/office/drawing/2014/main" id="{2BC41C89-B556-2AC7-97FE-BCAF6917D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8" name="Picture 44">
                <a:extLst>
                  <a:ext uri="{FF2B5EF4-FFF2-40B4-BE49-F238E27FC236}">
                    <a16:creationId xmlns:a16="http://schemas.microsoft.com/office/drawing/2014/main" id="{5E837994-7E63-876E-986F-438D05C09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49" name="Picture 45">
                <a:extLst>
                  <a:ext uri="{FF2B5EF4-FFF2-40B4-BE49-F238E27FC236}">
                    <a16:creationId xmlns:a16="http://schemas.microsoft.com/office/drawing/2014/main" id="{45FF3C8E-7824-B8F5-8347-B6B2F3B5E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0" name="Picture 46">
                <a:extLst>
                  <a:ext uri="{FF2B5EF4-FFF2-40B4-BE49-F238E27FC236}">
                    <a16:creationId xmlns:a16="http://schemas.microsoft.com/office/drawing/2014/main" id="{DAF803FB-31CF-4B8C-BF6B-0450B035C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1" name="Picture 47">
                <a:extLst>
                  <a:ext uri="{FF2B5EF4-FFF2-40B4-BE49-F238E27FC236}">
                    <a16:creationId xmlns:a16="http://schemas.microsoft.com/office/drawing/2014/main" id="{C873065B-CC05-A808-0488-F74919BD1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2" name="Picture 48">
                <a:extLst>
                  <a:ext uri="{FF2B5EF4-FFF2-40B4-BE49-F238E27FC236}">
                    <a16:creationId xmlns:a16="http://schemas.microsoft.com/office/drawing/2014/main" id="{0C8D2F79-3E4C-AE62-6A17-DA42BF62D2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3" name="Picture 49">
                <a:extLst>
                  <a:ext uri="{FF2B5EF4-FFF2-40B4-BE49-F238E27FC236}">
                    <a16:creationId xmlns:a16="http://schemas.microsoft.com/office/drawing/2014/main" id="{89550F7D-9CF6-8FF9-ACA1-2B1DDA2156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4" name="Picture 50">
                <a:extLst>
                  <a:ext uri="{FF2B5EF4-FFF2-40B4-BE49-F238E27FC236}">
                    <a16:creationId xmlns:a16="http://schemas.microsoft.com/office/drawing/2014/main" id="{A8292104-325A-1BCE-D384-16D8551D93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5" name="Picture 51">
                <a:extLst>
                  <a:ext uri="{FF2B5EF4-FFF2-40B4-BE49-F238E27FC236}">
                    <a16:creationId xmlns:a16="http://schemas.microsoft.com/office/drawing/2014/main" id="{318328FB-EF96-4837-6B63-514C46070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56" name="Picture 52">
                <a:extLst>
                  <a:ext uri="{FF2B5EF4-FFF2-40B4-BE49-F238E27FC236}">
                    <a16:creationId xmlns:a16="http://schemas.microsoft.com/office/drawing/2014/main" id="{21DFBAA7-1C5D-4015-AD29-B1901928B2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98" name="Group 53">
              <a:extLst>
                <a:ext uri="{FF2B5EF4-FFF2-40B4-BE49-F238E27FC236}">
                  <a16:creationId xmlns:a16="http://schemas.microsoft.com/office/drawing/2014/main" id="{D86D6C18-3EFE-1C20-D446-CB8FBFD92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57419" name="Picture 54">
                <a:extLst>
                  <a:ext uri="{FF2B5EF4-FFF2-40B4-BE49-F238E27FC236}">
                    <a16:creationId xmlns:a16="http://schemas.microsoft.com/office/drawing/2014/main" id="{C426EAF5-A967-A699-6135-4C1D9EA32D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0" name="Picture 55">
                <a:extLst>
                  <a:ext uri="{FF2B5EF4-FFF2-40B4-BE49-F238E27FC236}">
                    <a16:creationId xmlns:a16="http://schemas.microsoft.com/office/drawing/2014/main" id="{8AAC419A-13BB-1001-2693-617EA139D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1" name="Picture 56">
                <a:extLst>
                  <a:ext uri="{FF2B5EF4-FFF2-40B4-BE49-F238E27FC236}">
                    <a16:creationId xmlns:a16="http://schemas.microsoft.com/office/drawing/2014/main" id="{0C6E85C0-7BA7-C87C-E994-47AB83E523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2" name="Picture 57">
                <a:extLst>
                  <a:ext uri="{FF2B5EF4-FFF2-40B4-BE49-F238E27FC236}">
                    <a16:creationId xmlns:a16="http://schemas.microsoft.com/office/drawing/2014/main" id="{2D6ADAF5-5809-4FF0-FD12-F9E4B24E6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3" name="Picture 58">
                <a:extLst>
                  <a:ext uri="{FF2B5EF4-FFF2-40B4-BE49-F238E27FC236}">
                    <a16:creationId xmlns:a16="http://schemas.microsoft.com/office/drawing/2014/main" id="{1538EB0C-5C55-CBD7-2298-223B2C57B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4" name="Picture 59">
                <a:extLst>
                  <a:ext uri="{FF2B5EF4-FFF2-40B4-BE49-F238E27FC236}">
                    <a16:creationId xmlns:a16="http://schemas.microsoft.com/office/drawing/2014/main" id="{31A7B4BD-FE78-2B26-1982-FDAB3DC68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5" name="Picture 60">
                <a:extLst>
                  <a:ext uri="{FF2B5EF4-FFF2-40B4-BE49-F238E27FC236}">
                    <a16:creationId xmlns:a16="http://schemas.microsoft.com/office/drawing/2014/main" id="{2451BB24-95AB-4951-5B5D-36C1C05D6B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6" name="Picture 61">
                <a:extLst>
                  <a:ext uri="{FF2B5EF4-FFF2-40B4-BE49-F238E27FC236}">
                    <a16:creationId xmlns:a16="http://schemas.microsoft.com/office/drawing/2014/main" id="{91A085AB-A987-F280-343C-0502FCDCB6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7" name="Picture 62">
                <a:extLst>
                  <a:ext uri="{FF2B5EF4-FFF2-40B4-BE49-F238E27FC236}">
                    <a16:creationId xmlns:a16="http://schemas.microsoft.com/office/drawing/2014/main" id="{5273D373-AE9B-9A45-97EB-B7A05B4E33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8" name="Picture 63">
                <a:extLst>
                  <a:ext uri="{FF2B5EF4-FFF2-40B4-BE49-F238E27FC236}">
                    <a16:creationId xmlns:a16="http://schemas.microsoft.com/office/drawing/2014/main" id="{A1694604-78D7-330A-4F14-94FE64DF44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29" name="Picture 64">
                <a:extLst>
                  <a:ext uri="{FF2B5EF4-FFF2-40B4-BE49-F238E27FC236}">
                    <a16:creationId xmlns:a16="http://schemas.microsoft.com/office/drawing/2014/main" id="{5FAFCDBA-6A49-022D-D89E-A8005791B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0" name="Picture 65">
                <a:extLst>
                  <a:ext uri="{FF2B5EF4-FFF2-40B4-BE49-F238E27FC236}">
                    <a16:creationId xmlns:a16="http://schemas.microsoft.com/office/drawing/2014/main" id="{9BBDEB60-53F4-26A9-4B2B-6FF90F0B17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1" name="Picture 66">
                <a:extLst>
                  <a:ext uri="{FF2B5EF4-FFF2-40B4-BE49-F238E27FC236}">
                    <a16:creationId xmlns:a16="http://schemas.microsoft.com/office/drawing/2014/main" id="{0B87734E-8B35-7136-5CA1-F7EF89F82F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2" name="Picture 67">
                <a:extLst>
                  <a:ext uri="{FF2B5EF4-FFF2-40B4-BE49-F238E27FC236}">
                    <a16:creationId xmlns:a16="http://schemas.microsoft.com/office/drawing/2014/main" id="{2C1CF5B9-EE53-F500-3294-63CBAA1F73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3" name="Picture 68">
                <a:extLst>
                  <a:ext uri="{FF2B5EF4-FFF2-40B4-BE49-F238E27FC236}">
                    <a16:creationId xmlns:a16="http://schemas.microsoft.com/office/drawing/2014/main" id="{085B00FE-B8C9-07DC-661A-77E6064A5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4" name="Picture 69">
                <a:extLst>
                  <a:ext uri="{FF2B5EF4-FFF2-40B4-BE49-F238E27FC236}">
                    <a16:creationId xmlns:a16="http://schemas.microsoft.com/office/drawing/2014/main" id="{46E1D390-04D0-6EEE-7DA2-0D4615DE7B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5" name="Picture 70">
                <a:extLst>
                  <a:ext uri="{FF2B5EF4-FFF2-40B4-BE49-F238E27FC236}">
                    <a16:creationId xmlns:a16="http://schemas.microsoft.com/office/drawing/2014/main" id="{B980709F-7D70-D4F2-DF06-08EA426495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6" name="Picture 71">
                <a:extLst>
                  <a:ext uri="{FF2B5EF4-FFF2-40B4-BE49-F238E27FC236}">
                    <a16:creationId xmlns:a16="http://schemas.microsoft.com/office/drawing/2014/main" id="{4018B3B5-6E33-EAF2-D9A7-9C78373EC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37" name="Picture 72">
                <a:extLst>
                  <a:ext uri="{FF2B5EF4-FFF2-40B4-BE49-F238E27FC236}">
                    <a16:creationId xmlns:a16="http://schemas.microsoft.com/office/drawing/2014/main" id="{1E2A66BE-5D0F-2CD7-81B8-1A9BA3AAEB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399" name="Group 73">
              <a:extLst>
                <a:ext uri="{FF2B5EF4-FFF2-40B4-BE49-F238E27FC236}">
                  <a16:creationId xmlns:a16="http://schemas.microsoft.com/office/drawing/2014/main" id="{9860689F-683C-2F80-0CF7-4A3294BFBA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57400" name="Picture 74">
                <a:extLst>
                  <a:ext uri="{FF2B5EF4-FFF2-40B4-BE49-F238E27FC236}">
                    <a16:creationId xmlns:a16="http://schemas.microsoft.com/office/drawing/2014/main" id="{BA933604-D6F8-8171-7C9D-1A387F570A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1" name="Picture 75">
                <a:extLst>
                  <a:ext uri="{FF2B5EF4-FFF2-40B4-BE49-F238E27FC236}">
                    <a16:creationId xmlns:a16="http://schemas.microsoft.com/office/drawing/2014/main" id="{4B6D5D00-8D22-34FD-73E1-0A99B28CC9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2" name="Picture 76">
                <a:extLst>
                  <a:ext uri="{FF2B5EF4-FFF2-40B4-BE49-F238E27FC236}">
                    <a16:creationId xmlns:a16="http://schemas.microsoft.com/office/drawing/2014/main" id="{464D91EC-DB26-53EC-F97C-4C83943CF5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3" name="Picture 77">
                <a:extLst>
                  <a:ext uri="{FF2B5EF4-FFF2-40B4-BE49-F238E27FC236}">
                    <a16:creationId xmlns:a16="http://schemas.microsoft.com/office/drawing/2014/main" id="{0109B896-28B2-6D82-AF75-10D5D1EB0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4" name="Picture 78">
                <a:extLst>
                  <a:ext uri="{FF2B5EF4-FFF2-40B4-BE49-F238E27FC236}">
                    <a16:creationId xmlns:a16="http://schemas.microsoft.com/office/drawing/2014/main" id="{65ACF62B-AFC3-E2BD-AAD0-C5419311A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5" name="Picture 79">
                <a:extLst>
                  <a:ext uri="{FF2B5EF4-FFF2-40B4-BE49-F238E27FC236}">
                    <a16:creationId xmlns:a16="http://schemas.microsoft.com/office/drawing/2014/main" id="{A398D9E7-EC5C-8E58-58E8-478641CA7E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6" name="Picture 80">
                <a:extLst>
                  <a:ext uri="{FF2B5EF4-FFF2-40B4-BE49-F238E27FC236}">
                    <a16:creationId xmlns:a16="http://schemas.microsoft.com/office/drawing/2014/main" id="{520DE029-3958-0CF9-7F3F-1DE7285647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7" name="Picture 81">
                <a:extLst>
                  <a:ext uri="{FF2B5EF4-FFF2-40B4-BE49-F238E27FC236}">
                    <a16:creationId xmlns:a16="http://schemas.microsoft.com/office/drawing/2014/main" id="{0D03E723-232F-4417-B866-5106824E74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8" name="Picture 82">
                <a:extLst>
                  <a:ext uri="{FF2B5EF4-FFF2-40B4-BE49-F238E27FC236}">
                    <a16:creationId xmlns:a16="http://schemas.microsoft.com/office/drawing/2014/main" id="{E719F613-9EAC-86F0-786F-9858EDA12E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09" name="Picture 83">
                <a:extLst>
                  <a:ext uri="{FF2B5EF4-FFF2-40B4-BE49-F238E27FC236}">
                    <a16:creationId xmlns:a16="http://schemas.microsoft.com/office/drawing/2014/main" id="{CB7A9CF5-EE4A-1153-9D8C-4BBFFDB53C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0" name="Picture 84">
                <a:extLst>
                  <a:ext uri="{FF2B5EF4-FFF2-40B4-BE49-F238E27FC236}">
                    <a16:creationId xmlns:a16="http://schemas.microsoft.com/office/drawing/2014/main" id="{B70BDDFE-E639-9491-9670-D7A58689FF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1" name="Picture 85">
                <a:extLst>
                  <a:ext uri="{FF2B5EF4-FFF2-40B4-BE49-F238E27FC236}">
                    <a16:creationId xmlns:a16="http://schemas.microsoft.com/office/drawing/2014/main" id="{F45A6CA3-D0ED-403C-B6F7-BF619F0436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2" name="Picture 86">
                <a:extLst>
                  <a:ext uri="{FF2B5EF4-FFF2-40B4-BE49-F238E27FC236}">
                    <a16:creationId xmlns:a16="http://schemas.microsoft.com/office/drawing/2014/main" id="{D3FDFA6B-0EF9-5061-FEB6-42E8607149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3" name="Picture 87">
                <a:extLst>
                  <a:ext uri="{FF2B5EF4-FFF2-40B4-BE49-F238E27FC236}">
                    <a16:creationId xmlns:a16="http://schemas.microsoft.com/office/drawing/2014/main" id="{81C5C9AD-7552-BA29-B17A-AE88F6EEE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4" name="Picture 88">
                <a:extLst>
                  <a:ext uri="{FF2B5EF4-FFF2-40B4-BE49-F238E27FC236}">
                    <a16:creationId xmlns:a16="http://schemas.microsoft.com/office/drawing/2014/main" id="{6A70F32E-E79E-1F55-1E40-60455ACD49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5" name="Picture 89">
                <a:extLst>
                  <a:ext uri="{FF2B5EF4-FFF2-40B4-BE49-F238E27FC236}">
                    <a16:creationId xmlns:a16="http://schemas.microsoft.com/office/drawing/2014/main" id="{86292449-26BE-A132-2954-EF814E8C9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6" name="Picture 90">
                <a:extLst>
                  <a:ext uri="{FF2B5EF4-FFF2-40B4-BE49-F238E27FC236}">
                    <a16:creationId xmlns:a16="http://schemas.microsoft.com/office/drawing/2014/main" id="{3D466420-A0DB-666C-3F85-775D2A3BA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7" name="Picture 91">
                <a:extLst>
                  <a:ext uri="{FF2B5EF4-FFF2-40B4-BE49-F238E27FC236}">
                    <a16:creationId xmlns:a16="http://schemas.microsoft.com/office/drawing/2014/main" id="{66B14A51-B261-979E-72E7-AE8EE7026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18" name="Picture 92">
                <a:extLst>
                  <a:ext uri="{FF2B5EF4-FFF2-40B4-BE49-F238E27FC236}">
                    <a16:creationId xmlns:a16="http://schemas.microsoft.com/office/drawing/2014/main" id="{4E3F16C0-A85F-06B1-8887-3889788BA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8093" name="Group 93">
            <a:extLst>
              <a:ext uri="{FF2B5EF4-FFF2-40B4-BE49-F238E27FC236}">
                <a16:creationId xmlns:a16="http://schemas.microsoft.com/office/drawing/2014/main" id="{1354F624-A265-B432-86C8-E0458A8B1995}"/>
              </a:ext>
            </a:extLst>
          </p:cNvPr>
          <p:cNvGrpSpPr>
            <a:grpSpLocks/>
          </p:cNvGrpSpPr>
          <p:nvPr/>
        </p:nvGrpSpPr>
        <p:grpSpPr bwMode="auto">
          <a:xfrm>
            <a:off x="3905250" y="0"/>
            <a:ext cx="4552950" cy="1033463"/>
            <a:chOff x="1776" y="0"/>
            <a:chExt cx="3060" cy="651"/>
          </a:xfrm>
        </p:grpSpPr>
        <p:grpSp>
          <p:nvGrpSpPr>
            <p:cNvPr id="57389" name="Group 94">
              <a:extLst>
                <a:ext uri="{FF2B5EF4-FFF2-40B4-BE49-F238E27FC236}">
                  <a16:creationId xmlns:a16="http://schemas.microsoft.com/office/drawing/2014/main" id="{F954629A-A49F-C33F-556D-DCB0E9B49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7393" name="Picture 95">
                <a:extLst>
                  <a:ext uri="{FF2B5EF4-FFF2-40B4-BE49-F238E27FC236}">
                    <a16:creationId xmlns:a16="http://schemas.microsoft.com/office/drawing/2014/main" id="{2E2B8161-C514-79F8-5F92-4DE023F1D67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94" name="Picture 96">
                <a:extLst>
                  <a:ext uri="{FF2B5EF4-FFF2-40B4-BE49-F238E27FC236}">
                    <a16:creationId xmlns:a16="http://schemas.microsoft.com/office/drawing/2014/main" id="{AC7060D2-BC0D-A8B7-284C-F4C90D28152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95" name="Picture 97">
                <a:extLst>
                  <a:ext uri="{FF2B5EF4-FFF2-40B4-BE49-F238E27FC236}">
                    <a16:creationId xmlns:a16="http://schemas.microsoft.com/office/drawing/2014/main" id="{EA62CA81-8EED-B046-9D94-F3722D8E55A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90" name="Picture 98">
              <a:extLst>
                <a:ext uri="{FF2B5EF4-FFF2-40B4-BE49-F238E27FC236}">
                  <a16:creationId xmlns:a16="http://schemas.microsoft.com/office/drawing/2014/main" id="{70408B97-6972-C420-B5C3-92303811E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1" name="Picture 99">
              <a:extLst>
                <a:ext uri="{FF2B5EF4-FFF2-40B4-BE49-F238E27FC236}">
                  <a16:creationId xmlns:a16="http://schemas.microsoft.com/office/drawing/2014/main" id="{F8544E67-D5B9-3A04-E663-D1CBCDB9AF3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92" name="Picture 100">
              <a:extLst>
                <a:ext uri="{FF2B5EF4-FFF2-40B4-BE49-F238E27FC236}">
                  <a16:creationId xmlns:a16="http://schemas.microsoft.com/office/drawing/2014/main" id="{936FD5A5-41F8-C887-3086-28F74E931C9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8101" name="Group 101">
            <a:extLst>
              <a:ext uri="{FF2B5EF4-FFF2-40B4-BE49-F238E27FC236}">
                <a16:creationId xmlns:a16="http://schemas.microsoft.com/office/drawing/2014/main" id="{4DD36B5B-BF03-1E89-5946-A1FF9650D1B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57386" name="Picture 102">
              <a:extLst>
                <a:ext uri="{FF2B5EF4-FFF2-40B4-BE49-F238E27FC236}">
                  <a16:creationId xmlns:a16="http://schemas.microsoft.com/office/drawing/2014/main" id="{5E403CE3-8E4D-5BBF-64AF-8FEBF2551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87" name="Picture 103">
              <a:extLst>
                <a:ext uri="{FF2B5EF4-FFF2-40B4-BE49-F238E27FC236}">
                  <a16:creationId xmlns:a16="http://schemas.microsoft.com/office/drawing/2014/main" id="{4A621E1D-C3AD-C4F3-1CE5-0DB8EC6B4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88" name="Picture 104">
              <a:extLst>
                <a:ext uri="{FF2B5EF4-FFF2-40B4-BE49-F238E27FC236}">
                  <a16:creationId xmlns:a16="http://schemas.microsoft.com/office/drawing/2014/main" id="{2B5D8A20-A3B6-B941-038D-61D7E5E19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8105" name="Group 105">
            <a:extLst>
              <a:ext uri="{FF2B5EF4-FFF2-40B4-BE49-F238E27FC236}">
                <a16:creationId xmlns:a16="http://schemas.microsoft.com/office/drawing/2014/main" id="{4070689D-6BE0-5384-8ED4-560C89253A7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57379" name="Group 106">
              <a:extLst>
                <a:ext uri="{FF2B5EF4-FFF2-40B4-BE49-F238E27FC236}">
                  <a16:creationId xmlns:a16="http://schemas.microsoft.com/office/drawing/2014/main" id="{67F2AC60-DFF3-DA74-06CC-1EE90EFDFD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7383" name="Picture 107">
                <a:extLst>
                  <a:ext uri="{FF2B5EF4-FFF2-40B4-BE49-F238E27FC236}">
                    <a16:creationId xmlns:a16="http://schemas.microsoft.com/office/drawing/2014/main" id="{D4A34D8B-159F-257A-92C1-6BD8086C079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84" name="Picture 108">
                <a:extLst>
                  <a:ext uri="{FF2B5EF4-FFF2-40B4-BE49-F238E27FC236}">
                    <a16:creationId xmlns:a16="http://schemas.microsoft.com/office/drawing/2014/main" id="{DD72EF83-FE9B-9478-E62A-9A1A72C569B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85" name="Picture 109">
                <a:extLst>
                  <a:ext uri="{FF2B5EF4-FFF2-40B4-BE49-F238E27FC236}">
                    <a16:creationId xmlns:a16="http://schemas.microsoft.com/office/drawing/2014/main" id="{A60E83D4-E2FF-266D-1219-57B7BE83B1A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80" name="Picture 110">
              <a:extLst>
                <a:ext uri="{FF2B5EF4-FFF2-40B4-BE49-F238E27FC236}">
                  <a16:creationId xmlns:a16="http://schemas.microsoft.com/office/drawing/2014/main" id="{10145728-0525-D8DC-7D29-18ECE036D3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81" name="Picture 111">
              <a:extLst>
                <a:ext uri="{FF2B5EF4-FFF2-40B4-BE49-F238E27FC236}">
                  <a16:creationId xmlns:a16="http://schemas.microsoft.com/office/drawing/2014/main" id="{81136B9F-5205-D716-6CFB-7DF21A7EF1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82" name="Picture 112">
              <a:extLst>
                <a:ext uri="{FF2B5EF4-FFF2-40B4-BE49-F238E27FC236}">
                  <a16:creationId xmlns:a16="http://schemas.microsoft.com/office/drawing/2014/main" id="{845D3679-35D0-5A96-D2C6-356C762DA7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8113" name="Group 113">
            <a:extLst>
              <a:ext uri="{FF2B5EF4-FFF2-40B4-BE49-F238E27FC236}">
                <a16:creationId xmlns:a16="http://schemas.microsoft.com/office/drawing/2014/main" id="{C1D13DBB-AB5B-11C0-0D88-359D9B578027}"/>
              </a:ext>
            </a:extLst>
          </p:cNvPr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57372" name="Group 114">
              <a:extLst>
                <a:ext uri="{FF2B5EF4-FFF2-40B4-BE49-F238E27FC236}">
                  <a16:creationId xmlns:a16="http://schemas.microsoft.com/office/drawing/2014/main" id="{12EA1D0A-D619-712C-3869-CD61D0A43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7376" name="Picture 115">
                <a:extLst>
                  <a:ext uri="{FF2B5EF4-FFF2-40B4-BE49-F238E27FC236}">
                    <a16:creationId xmlns:a16="http://schemas.microsoft.com/office/drawing/2014/main" id="{C9956016-3609-2843-CC77-E36C59AF4C7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77" name="Picture 116">
                <a:extLst>
                  <a:ext uri="{FF2B5EF4-FFF2-40B4-BE49-F238E27FC236}">
                    <a16:creationId xmlns:a16="http://schemas.microsoft.com/office/drawing/2014/main" id="{18F95F2C-066A-BEF6-C4C5-1B4A2386AAC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78" name="Picture 117">
                <a:extLst>
                  <a:ext uri="{FF2B5EF4-FFF2-40B4-BE49-F238E27FC236}">
                    <a16:creationId xmlns:a16="http://schemas.microsoft.com/office/drawing/2014/main" id="{FB4B1195-BBA1-9952-11F7-71E6FC36BA3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73" name="Picture 118">
              <a:extLst>
                <a:ext uri="{FF2B5EF4-FFF2-40B4-BE49-F238E27FC236}">
                  <a16:creationId xmlns:a16="http://schemas.microsoft.com/office/drawing/2014/main" id="{10D87839-AF55-F8BC-8F20-FF4E8EFBFDE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4" name="Picture 119">
              <a:extLst>
                <a:ext uri="{FF2B5EF4-FFF2-40B4-BE49-F238E27FC236}">
                  <a16:creationId xmlns:a16="http://schemas.microsoft.com/office/drawing/2014/main" id="{18B1DA72-0852-85D5-63B8-2C620032590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5" name="Picture 120">
              <a:extLst>
                <a:ext uri="{FF2B5EF4-FFF2-40B4-BE49-F238E27FC236}">
                  <a16:creationId xmlns:a16="http://schemas.microsoft.com/office/drawing/2014/main" id="{46FB45F3-1DFA-AFF5-1013-F914C60FB8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8121" name="Picture 121">
            <a:extLst>
              <a:ext uri="{FF2B5EF4-FFF2-40B4-BE49-F238E27FC236}">
                <a16:creationId xmlns:a16="http://schemas.microsoft.com/office/drawing/2014/main" id="{8EDF8B8E-7E20-2881-EFBA-25D4A4979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122" name="Picture 122">
            <a:extLst>
              <a:ext uri="{FF2B5EF4-FFF2-40B4-BE49-F238E27FC236}">
                <a16:creationId xmlns:a16="http://schemas.microsoft.com/office/drawing/2014/main" id="{00FB458E-215B-A758-34D1-0C8C51A167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63" name="Group 123">
            <a:extLst>
              <a:ext uri="{FF2B5EF4-FFF2-40B4-BE49-F238E27FC236}">
                <a16:creationId xmlns:a16="http://schemas.microsoft.com/office/drawing/2014/main" id="{CB1B6CC2-9051-500A-2F0E-F23FF6A3F40F}"/>
              </a:ext>
            </a:extLst>
          </p:cNvPr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57365" name="Group 124">
              <a:extLst>
                <a:ext uri="{FF2B5EF4-FFF2-40B4-BE49-F238E27FC236}">
                  <a16:creationId xmlns:a16="http://schemas.microsoft.com/office/drawing/2014/main" id="{1139E2EB-994F-75DC-544A-461601F25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7369" name="Picture 125">
                <a:extLst>
                  <a:ext uri="{FF2B5EF4-FFF2-40B4-BE49-F238E27FC236}">
                    <a16:creationId xmlns:a16="http://schemas.microsoft.com/office/drawing/2014/main" id="{4CACBAAC-B6B3-2B1B-9166-C3C2B1BDEF1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70" name="Picture 126">
                <a:extLst>
                  <a:ext uri="{FF2B5EF4-FFF2-40B4-BE49-F238E27FC236}">
                    <a16:creationId xmlns:a16="http://schemas.microsoft.com/office/drawing/2014/main" id="{375D0209-8862-A5ED-84B3-24CE26F92B6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71" name="Picture 127">
                <a:extLst>
                  <a:ext uri="{FF2B5EF4-FFF2-40B4-BE49-F238E27FC236}">
                    <a16:creationId xmlns:a16="http://schemas.microsoft.com/office/drawing/2014/main" id="{69FCE245-5A3F-7965-4D0E-86E8088DD0B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366" name="Picture 128">
              <a:extLst>
                <a:ext uri="{FF2B5EF4-FFF2-40B4-BE49-F238E27FC236}">
                  <a16:creationId xmlns:a16="http://schemas.microsoft.com/office/drawing/2014/main" id="{0560099A-1127-BA2B-C4F0-56F6E987C5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7" name="Picture 129">
              <a:extLst>
                <a:ext uri="{FF2B5EF4-FFF2-40B4-BE49-F238E27FC236}">
                  <a16:creationId xmlns:a16="http://schemas.microsoft.com/office/drawing/2014/main" id="{64640C03-E942-1B6C-011F-A2755E6BBA2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8" name="Picture 130">
              <a:extLst>
                <a:ext uri="{FF2B5EF4-FFF2-40B4-BE49-F238E27FC236}">
                  <a16:creationId xmlns:a16="http://schemas.microsoft.com/office/drawing/2014/main" id="{70831DF6-7C10-ABA2-62F8-6F793941F4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64" name="Picture 131">
            <a:extLst>
              <a:ext uri="{FF2B5EF4-FFF2-40B4-BE49-F238E27FC236}">
                <a16:creationId xmlns:a16="http://schemas.microsoft.com/office/drawing/2014/main" id="{DB4A8064-9FD7-C8D4-C96E-582E5121E6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8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28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8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11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28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16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28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128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60653A2-DE70-BA0A-D65E-541A0645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 flipH="1">
            <a:off x="0" y="839788"/>
            <a:ext cx="3657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1D291A63-9BDC-518A-5197-828F23C6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F7B38200-4AC3-2491-E1B7-7BF424277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555">
            <a:off x="2743200" y="822325"/>
            <a:ext cx="18510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CF9DFE1A-9DDE-8B14-E4F3-879D66D2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>
            <a:extLst>
              <a:ext uri="{FF2B5EF4-FFF2-40B4-BE49-F238E27FC236}">
                <a16:creationId xmlns:a16="http://schemas.microsoft.com/office/drawing/2014/main" id="{627BD589-BCEB-A038-2642-4F214D65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D73316E3-3AEC-6174-C9D5-9533B145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1AB14D64-FFF2-54E2-AA24-ABFAF092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>
            <a:extLst>
              <a:ext uri="{FF2B5EF4-FFF2-40B4-BE49-F238E27FC236}">
                <a16:creationId xmlns:a16="http://schemas.microsoft.com/office/drawing/2014/main" id="{7973215A-0A07-CD67-25EC-C442F902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>
            <a:extLst>
              <a:ext uri="{FF2B5EF4-FFF2-40B4-BE49-F238E27FC236}">
                <a16:creationId xmlns:a16="http://schemas.microsoft.com/office/drawing/2014/main" id="{67DD8718-5D00-2715-83AB-EA654663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1">
            <a:extLst>
              <a:ext uri="{FF2B5EF4-FFF2-40B4-BE49-F238E27FC236}">
                <a16:creationId xmlns:a16="http://schemas.microsoft.com/office/drawing/2014/main" id="{1F253E22-EB52-AB7E-002F-D20D86FB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4" name="Group 12">
            <a:extLst>
              <a:ext uri="{FF2B5EF4-FFF2-40B4-BE49-F238E27FC236}">
                <a16:creationId xmlns:a16="http://schemas.microsoft.com/office/drawing/2014/main" id="{AE476547-BE7A-7317-C0B4-AE20AB1196D8}"/>
              </a:ext>
            </a:extLst>
          </p:cNvPr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59446" name="Group 13">
              <a:extLst>
                <a:ext uri="{FF2B5EF4-FFF2-40B4-BE49-F238E27FC236}">
                  <a16:creationId xmlns:a16="http://schemas.microsoft.com/office/drawing/2014/main" id="{0906C826-AD05-9B67-671F-E181CC4BA333}"/>
                </a:ext>
              </a:extLst>
            </p:cNvPr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59507" name="Picture 14">
                <a:extLst>
                  <a:ext uri="{FF2B5EF4-FFF2-40B4-BE49-F238E27FC236}">
                    <a16:creationId xmlns:a16="http://schemas.microsoft.com/office/drawing/2014/main" id="{3CA9D7FD-9C16-3F9E-0C59-9CF6E4DD1B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8" name="Picture 15">
                <a:extLst>
                  <a:ext uri="{FF2B5EF4-FFF2-40B4-BE49-F238E27FC236}">
                    <a16:creationId xmlns:a16="http://schemas.microsoft.com/office/drawing/2014/main" id="{7B66B39E-287B-2916-DEE8-2DE8475D0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9" name="Picture 16">
                <a:extLst>
                  <a:ext uri="{FF2B5EF4-FFF2-40B4-BE49-F238E27FC236}">
                    <a16:creationId xmlns:a16="http://schemas.microsoft.com/office/drawing/2014/main" id="{8A16A5BE-DEB2-9230-C57F-219A9AF47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0" name="Picture 17">
                <a:extLst>
                  <a:ext uri="{FF2B5EF4-FFF2-40B4-BE49-F238E27FC236}">
                    <a16:creationId xmlns:a16="http://schemas.microsoft.com/office/drawing/2014/main" id="{31C56A95-2F00-00FF-F047-49F161A753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1" name="Picture 18">
                <a:extLst>
                  <a:ext uri="{FF2B5EF4-FFF2-40B4-BE49-F238E27FC236}">
                    <a16:creationId xmlns:a16="http://schemas.microsoft.com/office/drawing/2014/main" id="{7E3CD772-A30B-4788-6485-3B6FA6C2CD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2" name="Picture 19">
                <a:extLst>
                  <a:ext uri="{FF2B5EF4-FFF2-40B4-BE49-F238E27FC236}">
                    <a16:creationId xmlns:a16="http://schemas.microsoft.com/office/drawing/2014/main" id="{D20FE5BB-5A3B-85F5-AA26-82A87D4B7F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3" name="Picture 20">
                <a:extLst>
                  <a:ext uri="{FF2B5EF4-FFF2-40B4-BE49-F238E27FC236}">
                    <a16:creationId xmlns:a16="http://schemas.microsoft.com/office/drawing/2014/main" id="{A5B325A4-5CAC-DE8A-6076-C716AD484E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4" name="Picture 21">
                <a:extLst>
                  <a:ext uri="{FF2B5EF4-FFF2-40B4-BE49-F238E27FC236}">
                    <a16:creationId xmlns:a16="http://schemas.microsoft.com/office/drawing/2014/main" id="{A23AB05A-301D-8C50-FF5F-4E06976B8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5" name="Picture 22">
                <a:extLst>
                  <a:ext uri="{FF2B5EF4-FFF2-40B4-BE49-F238E27FC236}">
                    <a16:creationId xmlns:a16="http://schemas.microsoft.com/office/drawing/2014/main" id="{49FA9C3F-F2BB-469F-39BD-FAB966E3A4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6" name="Picture 23">
                <a:extLst>
                  <a:ext uri="{FF2B5EF4-FFF2-40B4-BE49-F238E27FC236}">
                    <a16:creationId xmlns:a16="http://schemas.microsoft.com/office/drawing/2014/main" id="{8488271F-9FFE-A080-529E-D80EC0E80F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7" name="Picture 24">
                <a:extLst>
                  <a:ext uri="{FF2B5EF4-FFF2-40B4-BE49-F238E27FC236}">
                    <a16:creationId xmlns:a16="http://schemas.microsoft.com/office/drawing/2014/main" id="{C993FCFE-7471-1EB1-C556-B877E52E66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8" name="Picture 25">
                <a:extLst>
                  <a:ext uri="{FF2B5EF4-FFF2-40B4-BE49-F238E27FC236}">
                    <a16:creationId xmlns:a16="http://schemas.microsoft.com/office/drawing/2014/main" id="{7030400F-236C-80DA-C721-4F450D370B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19" name="Picture 26">
                <a:extLst>
                  <a:ext uri="{FF2B5EF4-FFF2-40B4-BE49-F238E27FC236}">
                    <a16:creationId xmlns:a16="http://schemas.microsoft.com/office/drawing/2014/main" id="{497E1B55-84E0-EBEE-CAB0-71FD46BED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20" name="Picture 27">
                <a:extLst>
                  <a:ext uri="{FF2B5EF4-FFF2-40B4-BE49-F238E27FC236}">
                    <a16:creationId xmlns:a16="http://schemas.microsoft.com/office/drawing/2014/main" id="{124D4732-F8EF-DFD4-DA6F-7265CF6A07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21" name="Picture 28">
                <a:extLst>
                  <a:ext uri="{FF2B5EF4-FFF2-40B4-BE49-F238E27FC236}">
                    <a16:creationId xmlns:a16="http://schemas.microsoft.com/office/drawing/2014/main" id="{37ECF588-CF07-4F1A-2ECA-AB882195FF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22" name="Picture 29">
                <a:extLst>
                  <a:ext uri="{FF2B5EF4-FFF2-40B4-BE49-F238E27FC236}">
                    <a16:creationId xmlns:a16="http://schemas.microsoft.com/office/drawing/2014/main" id="{8E14BFED-11EA-B4AD-5DF7-838F59BF8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23" name="Picture 30">
                <a:extLst>
                  <a:ext uri="{FF2B5EF4-FFF2-40B4-BE49-F238E27FC236}">
                    <a16:creationId xmlns:a16="http://schemas.microsoft.com/office/drawing/2014/main" id="{2B8337C6-4E73-98EE-CC6C-8289EB4D4D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24" name="Picture 31">
                <a:extLst>
                  <a:ext uri="{FF2B5EF4-FFF2-40B4-BE49-F238E27FC236}">
                    <a16:creationId xmlns:a16="http://schemas.microsoft.com/office/drawing/2014/main" id="{77F417D5-84CA-E4A7-A5C1-F900590C18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25" name="Picture 32">
                <a:extLst>
                  <a:ext uri="{FF2B5EF4-FFF2-40B4-BE49-F238E27FC236}">
                    <a16:creationId xmlns:a16="http://schemas.microsoft.com/office/drawing/2014/main" id="{C5BCA739-133E-4780-C4F6-99192EFDE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447" name="Group 33">
              <a:extLst>
                <a:ext uri="{FF2B5EF4-FFF2-40B4-BE49-F238E27FC236}">
                  <a16:creationId xmlns:a16="http://schemas.microsoft.com/office/drawing/2014/main" id="{9DD42A54-6669-1B07-7C48-03DEF642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59488" name="Picture 34">
                <a:extLst>
                  <a:ext uri="{FF2B5EF4-FFF2-40B4-BE49-F238E27FC236}">
                    <a16:creationId xmlns:a16="http://schemas.microsoft.com/office/drawing/2014/main" id="{111F578F-307B-BC71-400E-956341CD45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9" name="Picture 35">
                <a:extLst>
                  <a:ext uri="{FF2B5EF4-FFF2-40B4-BE49-F238E27FC236}">
                    <a16:creationId xmlns:a16="http://schemas.microsoft.com/office/drawing/2014/main" id="{76AA7AEE-6BE7-9C97-8CC5-173A1D7C8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0" name="Picture 36">
                <a:extLst>
                  <a:ext uri="{FF2B5EF4-FFF2-40B4-BE49-F238E27FC236}">
                    <a16:creationId xmlns:a16="http://schemas.microsoft.com/office/drawing/2014/main" id="{701FC61D-D162-29BB-D326-E51BC91742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1" name="Picture 37">
                <a:extLst>
                  <a:ext uri="{FF2B5EF4-FFF2-40B4-BE49-F238E27FC236}">
                    <a16:creationId xmlns:a16="http://schemas.microsoft.com/office/drawing/2014/main" id="{0F824803-9936-1D87-F3DE-1773569470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2" name="Picture 38">
                <a:extLst>
                  <a:ext uri="{FF2B5EF4-FFF2-40B4-BE49-F238E27FC236}">
                    <a16:creationId xmlns:a16="http://schemas.microsoft.com/office/drawing/2014/main" id="{44939290-534F-E710-E307-BEA8CA4DF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3" name="Picture 39">
                <a:extLst>
                  <a:ext uri="{FF2B5EF4-FFF2-40B4-BE49-F238E27FC236}">
                    <a16:creationId xmlns:a16="http://schemas.microsoft.com/office/drawing/2014/main" id="{903912E6-424A-A004-C6AD-B7342FD2B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4" name="Picture 40">
                <a:extLst>
                  <a:ext uri="{FF2B5EF4-FFF2-40B4-BE49-F238E27FC236}">
                    <a16:creationId xmlns:a16="http://schemas.microsoft.com/office/drawing/2014/main" id="{2015CB74-87F1-7ED0-40D8-E348083ADE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5" name="Picture 41">
                <a:extLst>
                  <a:ext uri="{FF2B5EF4-FFF2-40B4-BE49-F238E27FC236}">
                    <a16:creationId xmlns:a16="http://schemas.microsoft.com/office/drawing/2014/main" id="{29586774-E224-386E-362D-D9AF6F90CA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6" name="Picture 42">
                <a:extLst>
                  <a:ext uri="{FF2B5EF4-FFF2-40B4-BE49-F238E27FC236}">
                    <a16:creationId xmlns:a16="http://schemas.microsoft.com/office/drawing/2014/main" id="{BA1490E0-BD0F-1F00-CEF3-70D8F6EC44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7" name="Picture 43">
                <a:extLst>
                  <a:ext uri="{FF2B5EF4-FFF2-40B4-BE49-F238E27FC236}">
                    <a16:creationId xmlns:a16="http://schemas.microsoft.com/office/drawing/2014/main" id="{ACFAE7A8-F09D-766C-6D98-C2A137EB2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8" name="Picture 44">
                <a:extLst>
                  <a:ext uri="{FF2B5EF4-FFF2-40B4-BE49-F238E27FC236}">
                    <a16:creationId xmlns:a16="http://schemas.microsoft.com/office/drawing/2014/main" id="{61795919-52F8-FE1F-5809-317A9CCC69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99" name="Picture 45">
                <a:extLst>
                  <a:ext uri="{FF2B5EF4-FFF2-40B4-BE49-F238E27FC236}">
                    <a16:creationId xmlns:a16="http://schemas.microsoft.com/office/drawing/2014/main" id="{B57BF396-D748-B64B-3160-8D9D2B075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0" name="Picture 46">
                <a:extLst>
                  <a:ext uri="{FF2B5EF4-FFF2-40B4-BE49-F238E27FC236}">
                    <a16:creationId xmlns:a16="http://schemas.microsoft.com/office/drawing/2014/main" id="{6915EEF9-DB70-13DC-09A1-27D3D30D88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1" name="Picture 47">
                <a:extLst>
                  <a:ext uri="{FF2B5EF4-FFF2-40B4-BE49-F238E27FC236}">
                    <a16:creationId xmlns:a16="http://schemas.microsoft.com/office/drawing/2014/main" id="{02126F13-9D08-5C50-FAE7-FA7239C0F5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2" name="Picture 48">
                <a:extLst>
                  <a:ext uri="{FF2B5EF4-FFF2-40B4-BE49-F238E27FC236}">
                    <a16:creationId xmlns:a16="http://schemas.microsoft.com/office/drawing/2014/main" id="{C287971E-22E8-C105-EB89-E89C675E77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3" name="Picture 49">
                <a:extLst>
                  <a:ext uri="{FF2B5EF4-FFF2-40B4-BE49-F238E27FC236}">
                    <a16:creationId xmlns:a16="http://schemas.microsoft.com/office/drawing/2014/main" id="{345B255D-3535-0BE5-5A60-8B5A6114BA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4" name="Picture 50">
                <a:extLst>
                  <a:ext uri="{FF2B5EF4-FFF2-40B4-BE49-F238E27FC236}">
                    <a16:creationId xmlns:a16="http://schemas.microsoft.com/office/drawing/2014/main" id="{8920D0C2-BA24-4685-E23C-E5570E041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5" name="Picture 51">
                <a:extLst>
                  <a:ext uri="{FF2B5EF4-FFF2-40B4-BE49-F238E27FC236}">
                    <a16:creationId xmlns:a16="http://schemas.microsoft.com/office/drawing/2014/main" id="{4568E2D0-9185-DF89-39FC-4D22D2CEB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506" name="Picture 52">
                <a:extLst>
                  <a:ext uri="{FF2B5EF4-FFF2-40B4-BE49-F238E27FC236}">
                    <a16:creationId xmlns:a16="http://schemas.microsoft.com/office/drawing/2014/main" id="{C63FB541-893B-373B-2159-D622E4694D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448" name="Group 53">
              <a:extLst>
                <a:ext uri="{FF2B5EF4-FFF2-40B4-BE49-F238E27FC236}">
                  <a16:creationId xmlns:a16="http://schemas.microsoft.com/office/drawing/2014/main" id="{8F907615-FED1-3CBF-B5FC-C4FDA4E3F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59469" name="Picture 54">
                <a:extLst>
                  <a:ext uri="{FF2B5EF4-FFF2-40B4-BE49-F238E27FC236}">
                    <a16:creationId xmlns:a16="http://schemas.microsoft.com/office/drawing/2014/main" id="{1EEEC362-D0A5-8207-6466-E7311443C2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0" name="Picture 55">
                <a:extLst>
                  <a:ext uri="{FF2B5EF4-FFF2-40B4-BE49-F238E27FC236}">
                    <a16:creationId xmlns:a16="http://schemas.microsoft.com/office/drawing/2014/main" id="{83141716-D4D4-8CE4-7C1F-486D0AF19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1" name="Picture 56">
                <a:extLst>
                  <a:ext uri="{FF2B5EF4-FFF2-40B4-BE49-F238E27FC236}">
                    <a16:creationId xmlns:a16="http://schemas.microsoft.com/office/drawing/2014/main" id="{0A0EB9C8-BE0B-C6B8-77F4-104A39EF28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2" name="Picture 57">
                <a:extLst>
                  <a:ext uri="{FF2B5EF4-FFF2-40B4-BE49-F238E27FC236}">
                    <a16:creationId xmlns:a16="http://schemas.microsoft.com/office/drawing/2014/main" id="{B4AE5E2F-E1D0-E611-D1B3-9B07751C4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3" name="Picture 58">
                <a:extLst>
                  <a:ext uri="{FF2B5EF4-FFF2-40B4-BE49-F238E27FC236}">
                    <a16:creationId xmlns:a16="http://schemas.microsoft.com/office/drawing/2014/main" id="{51741493-B1BF-590C-2191-0558057984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4" name="Picture 59">
                <a:extLst>
                  <a:ext uri="{FF2B5EF4-FFF2-40B4-BE49-F238E27FC236}">
                    <a16:creationId xmlns:a16="http://schemas.microsoft.com/office/drawing/2014/main" id="{41727A94-473C-59AF-66C2-6FD7430B99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5" name="Picture 60">
                <a:extLst>
                  <a:ext uri="{FF2B5EF4-FFF2-40B4-BE49-F238E27FC236}">
                    <a16:creationId xmlns:a16="http://schemas.microsoft.com/office/drawing/2014/main" id="{F5D117D7-6E1B-9657-0D6A-72793ACF8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6" name="Picture 61">
                <a:extLst>
                  <a:ext uri="{FF2B5EF4-FFF2-40B4-BE49-F238E27FC236}">
                    <a16:creationId xmlns:a16="http://schemas.microsoft.com/office/drawing/2014/main" id="{C9751088-8870-D9A0-9474-E05A43DB1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7" name="Picture 62">
                <a:extLst>
                  <a:ext uri="{FF2B5EF4-FFF2-40B4-BE49-F238E27FC236}">
                    <a16:creationId xmlns:a16="http://schemas.microsoft.com/office/drawing/2014/main" id="{852F3E11-2001-E6AB-2145-1DA03F7A6A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8" name="Picture 63">
                <a:extLst>
                  <a:ext uri="{FF2B5EF4-FFF2-40B4-BE49-F238E27FC236}">
                    <a16:creationId xmlns:a16="http://schemas.microsoft.com/office/drawing/2014/main" id="{CB36B2F0-F388-7AB3-17CB-657C6DB4E4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79" name="Picture 64">
                <a:extLst>
                  <a:ext uri="{FF2B5EF4-FFF2-40B4-BE49-F238E27FC236}">
                    <a16:creationId xmlns:a16="http://schemas.microsoft.com/office/drawing/2014/main" id="{B2195B20-D93D-AA7F-CAD5-76AEB5FF2D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0" name="Picture 65">
                <a:extLst>
                  <a:ext uri="{FF2B5EF4-FFF2-40B4-BE49-F238E27FC236}">
                    <a16:creationId xmlns:a16="http://schemas.microsoft.com/office/drawing/2014/main" id="{BA3AC345-DE91-3C12-5C32-59925B95D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1" name="Picture 66">
                <a:extLst>
                  <a:ext uri="{FF2B5EF4-FFF2-40B4-BE49-F238E27FC236}">
                    <a16:creationId xmlns:a16="http://schemas.microsoft.com/office/drawing/2014/main" id="{6BEA3AA5-F893-6407-3FE1-EA7C0AED9E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2" name="Picture 67">
                <a:extLst>
                  <a:ext uri="{FF2B5EF4-FFF2-40B4-BE49-F238E27FC236}">
                    <a16:creationId xmlns:a16="http://schemas.microsoft.com/office/drawing/2014/main" id="{64148B91-57EA-2801-3ED9-881B949DC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3" name="Picture 68">
                <a:extLst>
                  <a:ext uri="{FF2B5EF4-FFF2-40B4-BE49-F238E27FC236}">
                    <a16:creationId xmlns:a16="http://schemas.microsoft.com/office/drawing/2014/main" id="{3D4018D0-034C-1661-0963-D6B038DFB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4" name="Picture 69">
                <a:extLst>
                  <a:ext uri="{FF2B5EF4-FFF2-40B4-BE49-F238E27FC236}">
                    <a16:creationId xmlns:a16="http://schemas.microsoft.com/office/drawing/2014/main" id="{9D06E301-19FC-C237-EB08-31C83FC24F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5" name="Picture 70">
                <a:extLst>
                  <a:ext uri="{FF2B5EF4-FFF2-40B4-BE49-F238E27FC236}">
                    <a16:creationId xmlns:a16="http://schemas.microsoft.com/office/drawing/2014/main" id="{D7D8380A-6FF9-4DC5-6DCD-4DAACCC4B4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6" name="Picture 71">
                <a:extLst>
                  <a:ext uri="{FF2B5EF4-FFF2-40B4-BE49-F238E27FC236}">
                    <a16:creationId xmlns:a16="http://schemas.microsoft.com/office/drawing/2014/main" id="{FE5DEA86-CC67-687F-6CEB-5CB508D5F9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87" name="Picture 72">
                <a:extLst>
                  <a:ext uri="{FF2B5EF4-FFF2-40B4-BE49-F238E27FC236}">
                    <a16:creationId xmlns:a16="http://schemas.microsoft.com/office/drawing/2014/main" id="{D0DD58BC-D11F-26B4-C78A-8634BE02E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9449" name="Group 73">
              <a:extLst>
                <a:ext uri="{FF2B5EF4-FFF2-40B4-BE49-F238E27FC236}">
                  <a16:creationId xmlns:a16="http://schemas.microsoft.com/office/drawing/2014/main" id="{5FDCC6AF-E288-7696-1199-491FD9A55E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59450" name="Picture 74">
                <a:extLst>
                  <a:ext uri="{FF2B5EF4-FFF2-40B4-BE49-F238E27FC236}">
                    <a16:creationId xmlns:a16="http://schemas.microsoft.com/office/drawing/2014/main" id="{3ABAF2BA-05C0-7901-ED34-0166FC53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1" name="Picture 75">
                <a:extLst>
                  <a:ext uri="{FF2B5EF4-FFF2-40B4-BE49-F238E27FC236}">
                    <a16:creationId xmlns:a16="http://schemas.microsoft.com/office/drawing/2014/main" id="{AF4048D7-6F0F-8EC0-0D37-6A5E790BC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2" name="Picture 76">
                <a:extLst>
                  <a:ext uri="{FF2B5EF4-FFF2-40B4-BE49-F238E27FC236}">
                    <a16:creationId xmlns:a16="http://schemas.microsoft.com/office/drawing/2014/main" id="{038D3BCF-4B3A-939B-15DA-2805265FC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3" name="Picture 77">
                <a:extLst>
                  <a:ext uri="{FF2B5EF4-FFF2-40B4-BE49-F238E27FC236}">
                    <a16:creationId xmlns:a16="http://schemas.microsoft.com/office/drawing/2014/main" id="{C959812F-BEEB-B2FF-5D44-DBC949EA8B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4" name="Picture 78">
                <a:extLst>
                  <a:ext uri="{FF2B5EF4-FFF2-40B4-BE49-F238E27FC236}">
                    <a16:creationId xmlns:a16="http://schemas.microsoft.com/office/drawing/2014/main" id="{11108C68-9660-4184-BE5C-3E5120A7E6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5" name="Picture 79">
                <a:extLst>
                  <a:ext uri="{FF2B5EF4-FFF2-40B4-BE49-F238E27FC236}">
                    <a16:creationId xmlns:a16="http://schemas.microsoft.com/office/drawing/2014/main" id="{D5DB9412-E620-2E52-5B04-1D178769FA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6" name="Picture 80">
                <a:extLst>
                  <a:ext uri="{FF2B5EF4-FFF2-40B4-BE49-F238E27FC236}">
                    <a16:creationId xmlns:a16="http://schemas.microsoft.com/office/drawing/2014/main" id="{98DF1C19-1733-F27B-72E1-167864439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7" name="Picture 81">
                <a:extLst>
                  <a:ext uri="{FF2B5EF4-FFF2-40B4-BE49-F238E27FC236}">
                    <a16:creationId xmlns:a16="http://schemas.microsoft.com/office/drawing/2014/main" id="{0C387F8E-9BAA-8017-C448-46E54535A2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8" name="Picture 82">
                <a:extLst>
                  <a:ext uri="{FF2B5EF4-FFF2-40B4-BE49-F238E27FC236}">
                    <a16:creationId xmlns:a16="http://schemas.microsoft.com/office/drawing/2014/main" id="{61FDB560-2D75-F90E-EB92-E8561A17BD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9" name="Picture 83">
                <a:extLst>
                  <a:ext uri="{FF2B5EF4-FFF2-40B4-BE49-F238E27FC236}">
                    <a16:creationId xmlns:a16="http://schemas.microsoft.com/office/drawing/2014/main" id="{AD0A122F-1F36-E298-63E3-ECE4F4EE1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0" name="Picture 84">
                <a:extLst>
                  <a:ext uri="{FF2B5EF4-FFF2-40B4-BE49-F238E27FC236}">
                    <a16:creationId xmlns:a16="http://schemas.microsoft.com/office/drawing/2014/main" id="{06695E79-BCBD-BD9C-6602-E0905A3C22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1" name="Picture 85">
                <a:extLst>
                  <a:ext uri="{FF2B5EF4-FFF2-40B4-BE49-F238E27FC236}">
                    <a16:creationId xmlns:a16="http://schemas.microsoft.com/office/drawing/2014/main" id="{1C86CF76-E8FE-5038-91A9-F7B38BBD2E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2" name="Picture 86">
                <a:extLst>
                  <a:ext uri="{FF2B5EF4-FFF2-40B4-BE49-F238E27FC236}">
                    <a16:creationId xmlns:a16="http://schemas.microsoft.com/office/drawing/2014/main" id="{8B0F2567-6BFA-97CA-BC0C-30E65A33B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3" name="Picture 87">
                <a:extLst>
                  <a:ext uri="{FF2B5EF4-FFF2-40B4-BE49-F238E27FC236}">
                    <a16:creationId xmlns:a16="http://schemas.microsoft.com/office/drawing/2014/main" id="{C54BB539-2FEC-5CBF-EBDA-92D90D3C10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4" name="Picture 88">
                <a:extLst>
                  <a:ext uri="{FF2B5EF4-FFF2-40B4-BE49-F238E27FC236}">
                    <a16:creationId xmlns:a16="http://schemas.microsoft.com/office/drawing/2014/main" id="{523FD7AF-4D28-CCCA-7083-E5A4F9319B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5" name="Picture 89">
                <a:extLst>
                  <a:ext uri="{FF2B5EF4-FFF2-40B4-BE49-F238E27FC236}">
                    <a16:creationId xmlns:a16="http://schemas.microsoft.com/office/drawing/2014/main" id="{E6C4EDA1-ED68-7639-50AB-1B5D5E781F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6" name="Picture 90">
                <a:extLst>
                  <a:ext uri="{FF2B5EF4-FFF2-40B4-BE49-F238E27FC236}">
                    <a16:creationId xmlns:a16="http://schemas.microsoft.com/office/drawing/2014/main" id="{A8FB7775-26DE-E0E9-F125-C47CB35995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7" name="Picture 91">
                <a:extLst>
                  <a:ext uri="{FF2B5EF4-FFF2-40B4-BE49-F238E27FC236}">
                    <a16:creationId xmlns:a16="http://schemas.microsoft.com/office/drawing/2014/main" id="{D909E483-32B2-0B4E-9A46-DD221F228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68" name="Picture 92">
                <a:extLst>
                  <a:ext uri="{FF2B5EF4-FFF2-40B4-BE49-F238E27FC236}">
                    <a16:creationId xmlns:a16="http://schemas.microsoft.com/office/drawing/2014/main" id="{3BE9B820-1134-DA63-9878-F7464C37A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0141" name="Group 93">
            <a:extLst>
              <a:ext uri="{FF2B5EF4-FFF2-40B4-BE49-F238E27FC236}">
                <a16:creationId xmlns:a16="http://schemas.microsoft.com/office/drawing/2014/main" id="{CEB49EA8-2F85-3E7E-9DC7-98EB0993109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0"/>
            <a:ext cx="4552950" cy="1033463"/>
            <a:chOff x="1776" y="0"/>
            <a:chExt cx="3060" cy="651"/>
          </a:xfrm>
        </p:grpSpPr>
        <p:grpSp>
          <p:nvGrpSpPr>
            <p:cNvPr id="59439" name="Group 94">
              <a:extLst>
                <a:ext uri="{FF2B5EF4-FFF2-40B4-BE49-F238E27FC236}">
                  <a16:creationId xmlns:a16="http://schemas.microsoft.com/office/drawing/2014/main" id="{DC3072FF-6FC2-06E1-8E0F-CE18140BFD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9443" name="Picture 95">
                <a:extLst>
                  <a:ext uri="{FF2B5EF4-FFF2-40B4-BE49-F238E27FC236}">
                    <a16:creationId xmlns:a16="http://schemas.microsoft.com/office/drawing/2014/main" id="{2B007175-DD44-59DD-E85F-DE7C3B0960D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44" name="Picture 96">
                <a:extLst>
                  <a:ext uri="{FF2B5EF4-FFF2-40B4-BE49-F238E27FC236}">
                    <a16:creationId xmlns:a16="http://schemas.microsoft.com/office/drawing/2014/main" id="{B8CC10B2-8333-B2EA-ECD1-F23CE2B45D4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45" name="Picture 97">
                <a:extLst>
                  <a:ext uri="{FF2B5EF4-FFF2-40B4-BE49-F238E27FC236}">
                    <a16:creationId xmlns:a16="http://schemas.microsoft.com/office/drawing/2014/main" id="{E0854E87-62DC-E5FD-B5FA-8136BF63070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440" name="Picture 98">
              <a:extLst>
                <a:ext uri="{FF2B5EF4-FFF2-40B4-BE49-F238E27FC236}">
                  <a16:creationId xmlns:a16="http://schemas.microsoft.com/office/drawing/2014/main" id="{D5291D2D-1479-772E-4D51-9C0952B36D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41" name="Picture 99">
              <a:extLst>
                <a:ext uri="{FF2B5EF4-FFF2-40B4-BE49-F238E27FC236}">
                  <a16:creationId xmlns:a16="http://schemas.microsoft.com/office/drawing/2014/main" id="{4AADE371-EF5B-900F-ACE3-79935A2439F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42" name="Picture 100">
              <a:extLst>
                <a:ext uri="{FF2B5EF4-FFF2-40B4-BE49-F238E27FC236}">
                  <a16:creationId xmlns:a16="http://schemas.microsoft.com/office/drawing/2014/main" id="{2418D268-7F18-D0B4-44C0-EF5B6E6F34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0149" name="Group 101">
            <a:extLst>
              <a:ext uri="{FF2B5EF4-FFF2-40B4-BE49-F238E27FC236}">
                <a16:creationId xmlns:a16="http://schemas.microsoft.com/office/drawing/2014/main" id="{58DA6EF3-D4CA-C773-376A-2435547501D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59436" name="Picture 102">
              <a:extLst>
                <a:ext uri="{FF2B5EF4-FFF2-40B4-BE49-F238E27FC236}">
                  <a16:creationId xmlns:a16="http://schemas.microsoft.com/office/drawing/2014/main" id="{41AF2141-9EF3-10C5-2087-F1A7FAA29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7" name="Picture 103">
              <a:extLst>
                <a:ext uri="{FF2B5EF4-FFF2-40B4-BE49-F238E27FC236}">
                  <a16:creationId xmlns:a16="http://schemas.microsoft.com/office/drawing/2014/main" id="{DED59C6E-2A00-C3FC-1E59-CDB9A2BDC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8" name="Picture 104">
              <a:extLst>
                <a:ext uri="{FF2B5EF4-FFF2-40B4-BE49-F238E27FC236}">
                  <a16:creationId xmlns:a16="http://schemas.microsoft.com/office/drawing/2014/main" id="{A6202AF4-BED9-E977-8831-53B604C2D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0153" name="Group 105">
            <a:extLst>
              <a:ext uri="{FF2B5EF4-FFF2-40B4-BE49-F238E27FC236}">
                <a16:creationId xmlns:a16="http://schemas.microsoft.com/office/drawing/2014/main" id="{7D8AF14C-C290-EA19-8E28-3819BEE0B7E1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59429" name="Group 106">
              <a:extLst>
                <a:ext uri="{FF2B5EF4-FFF2-40B4-BE49-F238E27FC236}">
                  <a16:creationId xmlns:a16="http://schemas.microsoft.com/office/drawing/2014/main" id="{14AF39BA-11FE-AABF-CAD7-6EFF165B91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9433" name="Picture 107">
                <a:extLst>
                  <a:ext uri="{FF2B5EF4-FFF2-40B4-BE49-F238E27FC236}">
                    <a16:creationId xmlns:a16="http://schemas.microsoft.com/office/drawing/2014/main" id="{15F03589-D4A0-FB0E-40C9-F616A2E3329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34" name="Picture 108">
                <a:extLst>
                  <a:ext uri="{FF2B5EF4-FFF2-40B4-BE49-F238E27FC236}">
                    <a16:creationId xmlns:a16="http://schemas.microsoft.com/office/drawing/2014/main" id="{91AFF76D-1D06-BFE8-8913-743F68CCD18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35" name="Picture 109">
                <a:extLst>
                  <a:ext uri="{FF2B5EF4-FFF2-40B4-BE49-F238E27FC236}">
                    <a16:creationId xmlns:a16="http://schemas.microsoft.com/office/drawing/2014/main" id="{A6605D2B-3714-765A-834C-9FC4544D3E8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430" name="Picture 110">
              <a:extLst>
                <a:ext uri="{FF2B5EF4-FFF2-40B4-BE49-F238E27FC236}">
                  <a16:creationId xmlns:a16="http://schemas.microsoft.com/office/drawing/2014/main" id="{D08D6F78-7D1F-271C-BCEB-4D3DA10165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1" name="Picture 111">
              <a:extLst>
                <a:ext uri="{FF2B5EF4-FFF2-40B4-BE49-F238E27FC236}">
                  <a16:creationId xmlns:a16="http://schemas.microsoft.com/office/drawing/2014/main" id="{62D89475-3A02-B06F-2AA6-F9051067E7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32" name="Picture 112">
              <a:extLst>
                <a:ext uri="{FF2B5EF4-FFF2-40B4-BE49-F238E27FC236}">
                  <a16:creationId xmlns:a16="http://schemas.microsoft.com/office/drawing/2014/main" id="{2711E9BD-E6B1-F733-8F54-A3F999308E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0161" name="Group 113">
            <a:extLst>
              <a:ext uri="{FF2B5EF4-FFF2-40B4-BE49-F238E27FC236}">
                <a16:creationId xmlns:a16="http://schemas.microsoft.com/office/drawing/2014/main" id="{FF9C8FFD-DE13-EC79-7644-DB5706421B45}"/>
              </a:ext>
            </a:extLst>
          </p:cNvPr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59422" name="Group 114">
              <a:extLst>
                <a:ext uri="{FF2B5EF4-FFF2-40B4-BE49-F238E27FC236}">
                  <a16:creationId xmlns:a16="http://schemas.microsoft.com/office/drawing/2014/main" id="{157CE7DA-00BA-8D4A-4C62-FDA814EA6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9426" name="Picture 115">
                <a:extLst>
                  <a:ext uri="{FF2B5EF4-FFF2-40B4-BE49-F238E27FC236}">
                    <a16:creationId xmlns:a16="http://schemas.microsoft.com/office/drawing/2014/main" id="{C755FA05-EFDE-B643-6C87-FA7854DC39D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7" name="Picture 116">
                <a:extLst>
                  <a:ext uri="{FF2B5EF4-FFF2-40B4-BE49-F238E27FC236}">
                    <a16:creationId xmlns:a16="http://schemas.microsoft.com/office/drawing/2014/main" id="{09F120F4-104B-3C39-F48E-62AB0CFA12D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8" name="Picture 117">
                <a:extLst>
                  <a:ext uri="{FF2B5EF4-FFF2-40B4-BE49-F238E27FC236}">
                    <a16:creationId xmlns:a16="http://schemas.microsoft.com/office/drawing/2014/main" id="{4ABCC1E3-A528-7973-3EDB-B32570DADC7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423" name="Picture 118">
              <a:extLst>
                <a:ext uri="{FF2B5EF4-FFF2-40B4-BE49-F238E27FC236}">
                  <a16:creationId xmlns:a16="http://schemas.microsoft.com/office/drawing/2014/main" id="{458EC5A6-63B5-B251-2083-25BEB69BC24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24" name="Picture 119">
              <a:extLst>
                <a:ext uri="{FF2B5EF4-FFF2-40B4-BE49-F238E27FC236}">
                  <a16:creationId xmlns:a16="http://schemas.microsoft.com/office/drawing/2014/main" id="{73933B40-4A23-740A-CEAF-267F93E390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25" name="Picture 120">
              <a:extLst>
                <a:ext uri="{FF2B5EF4-FFF2-40B4-BE49-F238E27FC236}">
                  <a16:creationId xmlns:a16="http://schemas.microsoft.com/office/drawing/2014/main" id="{680AF213-9EF2-B813-49E4-01C8096F04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0169" name="Picture 121">
            <a:extLst>
              <a:ext uri="{FF2B5EF4-FFF2-40B4-BE49-F238E27FC236}">
                <a16:creationId xmlns:a16="http://schemas.microsoft.com/office/drawing/2014/main" id="{15C00347-A0FF-9B6E-4CE7-46B864CCFC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170" name="Picture 122">
            <a:extLst>
              <a:ext uri="{FF2B5EF4-FFF2-40B4-BE49-F238E27FC236}">
                <a16:creationId xmlns:a16="http://schemas.microsoft.com/office/drawing/2014/main" id="{C071C8B2-245F-768E-ABE5-8FBC54D7E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11" name="Group 123">
            <a:extLst>
              <a:ext uri="{FF2B5EF4-FFF2-40B4-BE49-F238E27FC236}">
                <a16:creationId xmlns:a16="http://schemas.microsoft.com/office/drawing/2014/main" id="{453BABB9-0CAA-26B9-3F1E-5F104DE3FA08}"/>
              </a:ext>
            </a:extLst>
          </p:cNvPr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59415" name="Group 124">
              <a:extLst>
                <a:ext uri="{FF2B5EF4-FFF2-40B4-BE49-F238E27FC236}">
                  <a16:creationId xmlns:a16="http://schemas.microsoft.com/office/drawing/2014/main" id="{F24D75A8-52DA-D69B-8861-791837ADDC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9419" name="Picture 125">
                <a:extLst>
                  <a:ext uri="{FF2B5EF4-FFF2-40B4-BE49-F238E27FC236}">
                    <a16:creationId xmlns:a16="http://schemas.microsoft.com/office/drawing/2014/main" id="{D43ACB77-12B5-3DFC-2983-DBC666C2AF4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0" name="Picture 126">
                <a:extLst>
                  <a:ext uri="{FF2B5EF4-FFF2-40B4-BE49-F238E27FC236}">
                    <a16:creationId xmlns:a16="http://schemas.microsoft.com/office/drawing/2014/main" id="{6AD06994-4707-F4A7-34E5-2843F93303F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21" name="Picture 127">
                <a:extLst>
                  <a:ext uri="{FF2B5EF4-FFF2-40B4-BE49-F238E27FC236}">
                    <a16:creationId xmlns:a16="http://schemas.microsoft.com/office/drawing/2014/main" id="{58C6086E-FED9-83FB-C1D3-1E05A210672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9416" name="Picture 128">
              <a:extLst>
                <a:ext uri="{FF2B5EF4-FFF2-40B4-BE49-F238E27FC236}">
                  <a16:creationId xmlns:a16="http://schemas.microsoft.com/office/drawing/2014/main" id="{6EAA3221-0E3F-07EB-7B19-9C25E4B682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17" name="Picture 129">
              <a:extLst>
                <a:ext uri="{FF2B5EF4-FFF2-40B4-BE49-F238E27FC236}">
                  <a16:creationId xmlns:a16="http://schemas.microsoft.com/office/drawing/2014/main" id="{5E4B5459-CB10-C5C5-6533-3407771877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18" name="Picture 130">
              <a:extLst>
                <a:ext uri="{FF2B5EF4-FFF2-40B4-BE49-F238E27FC236}">
                  <a16:creationId xmlns:a16="http://schemas.microsoft.com/office/drawing/2014/main" id="{112F65BA-FC47-53A1-D97E-F703C0EF256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0179" name="Picture 131">
            <a:extLst>
              <a:ext uri="{FF2B5EF4-FFF2-40B4-BE49-F238E27FC236}">
                <a16:creationId xmlns:a16="http://schemas.microsoft.com/office/drawing/2014/main" id="{EAFC8B8E-142A-64C1-50E1-51E2B62E12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180" name="Picture 132">
            <a:extLst>
              <a:ext uri="{FF2B5EF4-FFF2-40B4-BE49-F238E27FC236}">
                <a16:creationId xmlns:a16="http://schemas.microsoft.com/office/drawing/2014/main" id="{558DB6FE-94FD-F46F-B1AE-5685025C39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4" name="Picture 133">
            <a:extLst>
              <a:ext uri="{FF2B5EF4-FFF2-40B4-BE49-F238E27FC236}">
                <a16:creationId xmlns:a16="http://schemas.microsoft.com/office/drawing/2014/main" id="{D850E6C1-A5CF-79D8-C5D8-95B54A146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0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30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0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11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30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16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30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130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18" dur="16000" fill="hold"/>
                                        <p:tgtEl>
                                          <p:spTgt spid="130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20" dur="16000" fill="hold"/>
                                        <p:tgtEl>
                                          <p:spTgt spid="130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0689E4DC-6E37-58F4-7ED5-3B38C653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588" y="3054350"/>
            <a:ext cx="9145588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>
            <a:extLst>
              <a:ext uri="{FF2B5EF4-FFF2-40B4-BE49-F238E27FC236}">
                <a16:creationId xmlns:a16="http://schemas.microsoft.com/office/drawing/2014/main" id="{0BDDD941-8AA3-71D0-DAA5-91776B2AC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701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9F484E73-E983-92F9-CAEB-F2320C7F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13906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6D8833A1-A587-44F2-7503-D5046DBA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163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A340181A-C43C-112A-8F31-B361CF42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842963"/>
            <a:ext cx="2195513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310E4401-43A3-4021-1DD8-9FCB189D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21175"/>
            <a:ext cx="1752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>
            <a:extLst>
              <a:ext uri="{FF2B5EF4-FFF2-40B4-BE49-F238E27FC236}">
                <a16:creationId xmlns:a16="http://schemas.microsoft.com/office/drawing/2014/main" id="{0B628539-915B-5761-C67B-60182D7B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>
            <a:extLst>
              <a:ext uri="{FF2B5EF4-FFF2-40B4-BE49-F238E27FC236}">
                <a16:creationId xmlns:a16="http://schemas.microsoft.com/office/drawing/2014/main" id="{A9028F73-C603-6DFA-8570-36AE83B3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099175"/>
            <a:ext cx="2095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id="{4332EC6C-C405-1DD6-0F2E-D3FC9937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9175"/>
            <a:ext cx="2095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11">
            <a:extLst>
              <a:ext uri="{FF2B5EF4-FFF2-40B4-BE49-F238E27FC236}">
                <a16:creationId xmlns:a16="http://schemas.microsoft.com/office/drawing/2014/main" id="{CBA90B36-2089-A4D3-BA15-299908AD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029200"/>
            <a:ext cx="1638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12">
            <a:extLst>
              <a:ext uri="{FF2B5EF4-FFF2-40B4-BE49-F238E27FC236}">
                <a16:creationId xmlns:a16="http://schemas.microsoft.com/office/drawing/2014/main" id="{8B49EC6E-1735-3283-F62E-2A3994F7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4225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3">
            <a:extLst>
              <a:ext uri="{FF2B5EF4-FFF2-40B4-BE49-F238E27FC236}">
                <a16:creationId xmlns:a16="http://schemas.microsoft.com/office/drawing/2014/main" id="{8D32D7FF-167C-7F68-6657-42BE9756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1113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14">
            <a:extLst>
              <a:ext uri="{FF2B5EF4-FFF2-40B4-BE49-F238E27FC236}">
                <a16:creationId xmlns:a16="http://schemas.microsoft.com/office/drawing/2014/main" id="{CCF52804-CF1C-7DAD-C400-9E3874F34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53000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5">
            <a:extLst>
              <a:ext uri="{FF2B5EF4-FFF2-40B4-BE49-F238E27FC236}">
                <a16:creationId xmlns:a16="http://schemas.microsoft.com/office/drawing/2014/main" id="{FA12F97B-7294-D07C-6D31-561A9C5F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0225"/>
            <a:ext cx="6858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6">
            <a:extLst>
              <a:ext uri="{FF2B5EF4-FFF2-40B4-BE49-F238E27FC236}">
                <a16:creationId xmlns:a16="http://schemas.microsoft.com/office/drawing/2014/main" id="{E35D962D-0B36-30E5-9CEA-9B1F05C1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8382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7">
            <a:extLst>
              <a:ext uri="{FF2B5EF4-FFF2-40B4-BE49-F238E27FC236}">
                <a16:creationId xmlns:a16="http://schemas.microsoft.com/office/drawing/2014/main" id="{4E5F4BFA-8788-5DEC-03A9-D8F635FF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8307">
            <a:off x="-180975" y="5940425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18">
            <a:extLst>
              <a:ext uri="{FF2B5EF4-FFF2-40B4-BE49-F238E27FC236}">
                <a16:creationId xmlns:a16="http://schemas.microsoft.com/office/drawing/2014/main" id="{96F6D179-9E53-E077-4402-9A2E3B98B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61113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>
            <a:extLst>
              <a:ext uri="{FF2B5EF4-FFF2-40B4-BE49-F238E27FC236}">
                <a16:creationId xmlns:a16="http://schemas.microsoft.com/office/drawing/2014/main" id="{8AED3566-C77B-ECAF-FCB7-1C279CAA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333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20">
            <a:extLst>
              <a:ext uri="{FF2B5EF4-FFF2-40B4-BE49-F238E27FC236}">
                <a16:creationId xmlns:a16="http://schemas.microsoft.com/office/drawing/2014/main" id="{BD65C522-62D5-DBFC-06FA-045DDAA36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771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1" name="Picture 21">
            <a:extLst>
              <a:ext uri="{FF2B5EF4-FFF2-40B4-BE49-F238E27FC236}">
                <a16:creationId xmlns:a16="http://schemas.microsoft.com/office/drawing/2014/main" id="{D938828E-DC4D-6967-9D4E-52E69E30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Picture 22">
            <a:extLst>
              <a:ext uri="{FF2B5EF4-FFF2-40B4-BE49-F238E27FC236}">
                <a16:creationId xmlns:a16="http://schemas.microsoft.com/office/drawing/2014/main" id="{E3C2625E-3DFC-F49F-4148-101394E14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3" name="Picture 23">
            <a:extLst>
              <a:ext uri="{FF2B5EF4-FFF2-40B4-BE49-F238E27FC236}">
                <a16:creationId xmlns:a16="http://schemas.microsoft.com/office/drawing/2014/main" id="{6315A066-CBE9-8E9E-0D75-0B0050B01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9000"/>
            <a:ext cx="2263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4" name="Picture 24">
            <a:extLst>
              <a:ext uri="{FF2B5EF4-FFF2-40B4-BE49-F238E27FC236}">
                <a16:creationId xmlns:a16="http://schemas.microsoft.com/office/drawing/2014/main" id="{6447922B-DB43-A670-9820-60354867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14750"/>
            <a:ext cx="169068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5" name="Picture 25">
            <a:extLst>
              <a:ext uri="{FF2B5EF4-FFF2-40B4-BE49-F238E27FC236}">
                <a16:creationId xmlns:a16="http://schemas.microsoft.com/office/drawing/2014/main" id="{F50203C2-2C93-A30D-CA73-1B3E36277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00600"/>
            <a:ext cx="16764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2" name="Picture 26">
            <a:extLst>
              <a:ext uri="{FF2B5EF4-FFF2-40B4-BE49-F238E27FC236}">
                <a16:creationId xmlns:a16="http://schemas.microsoft.com/office/drawing/2014/main" id="{C184028E-075B-8959-E8FD-ECE5A0FC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2776">
            <a:off x="4419600" y="43942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23" name="Group 27">
            <a:extLst>
              <a:ext uri="{FF2B5EF4-FFF2-40B4-BE49-F238E27FC236}">
                <a16:creationId xmlns:a16="http://schemas.microsoft.com/office/drawing/2014/main" id="{A99FF567-AF18-2BEC-7FB5-9E2BEE9AA64B}"/>
              </a:ext>
            </a:extLst>
          </p:cNvPr>
          <p:cNvGrpSpPr>
            <a:grpSpLocks/>
          </p:cNvGrpSpPr>
          <p:nvPr/>
        </p:nvGrpSpPr>
        <p:grpSpPr bwMode="auto">
          <a:xfrm>
            <a:off x="-1047750" y="533400"/>
            <a:ext cx="1047750" cy="1047750"/>
            <a:chOff x="-660" y="336"/>
            <a:chExt cx="660" cy="660"/>
          </a:xfrm>
        </p:grpSpPr>
        <p:pic>
          <p:nvPicPr>
            <p:cNvPr id="61474" name="Picture 28">
              <a:extLst>
                <a:ext uri="{FF2B5EF4-FFF2-40B4-BE49-F238E27FC236}">
                  <a16:creationId xmlns:a16="http://schemas.microsoft.com/office/drawing/2014/main" id="{268453A1-A422-F466-AF05-D6C2D7D7FF3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0" y="336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5" name="Oval 29">
              <a:extLst>
                <a:ext uri="{FF2B5EF4-FFF2-40B4-BE49-F238E27FC236}">
                  <a16:creationId xmlns:a16="http://schemas.microsoft.com/office/drawing/2014/main" id="{94A12737-08EB-D75E-B15C-ED85D9479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" y="672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2126" name="Group 30">
            <a:extLst>
              <a:ext uri="{FF2B5EF4-FFF2-40B4-BE49-F238E27FC236}">
                <a16:creationId xmlns:a16="http://schemas.microsoft.com/office/drawing/2014/main" id="{5B02763A-63F6-B71B-CE37-0AA8640F8FF3}"/>
              </a:ext>
            </a:extLst>
          </p:cNvPr>
          <p:cNvGrpSpPr>
            <a:grpSpLocks/>
          </p:cNvGrpSpPr>
          <p:nvPr/>
        </p:nvGrpSpPr>
        <p:grpSpPr bwMode="auto">
          <a:xfrm>
            <a:off x="2838450" y="1905000"/>
            <a:ext cx="1047750" cy="1047750"/>
            <a:chOff x="1788" y="1200"/>
            <a:chExt cx="660" cy="660"/>
          </a:xfrm>
        </p:grpSpPr>
        <p:pic>
          <p:nvPicPr>
            <p:cNvPr id="61472" name="Picture 31">
              <a:extLst>
                <a:ext uri="{FF2B5EF4-FFF2-40B4-BE49-F238E27FC236}">
                  <a16:creationId xmlns:a16="http://schemas.microsoft.com/office/drawing/2014/main" id="{31AD0BA6-4E87-709A-E539-BEC91911D5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200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3" name="Oval 32">
              <a:extLst>
                <a:ext uri="{FF2B5EF4-FFF2-40B4-BE49-F238E27FC236}">
                  <a16:creationId xmlns:a16="http://schemas.microsoft.com/office/drawing/2014/main" id="{06D94090-5116-3DB8-3635-C7A3CA2CB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536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32129" name="Picture 33">
            <a:extLst>
              <a:ext uri="{FF2B5EF4-FFF2-40B4-BE49-F238E27FC236}">
                <a16:creationId xmlns:a16="http://schemas.microsoft.com/office/drawing/2014/main" id="{36F8C6BD-2109-772E-42A8-7A840336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30" name="Oval 34">
            <a:extLst>
              <a:ext uri="{FF2B5EF4-FFF2-40B4-BE49-F238E27FC236}">
                <a16:creationId xmlns:a16="http://schemas.microsoft.com/office/drawing/2014/main" id="{8B68970A-D077-AAC3-9414-9A259A0E6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438400"/>
            <a:ext cx="762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2131" name="Text Box 35">
            <a:extLst>
              <a:ext uri="{FF2B5EF4-FFF2-40B4-BE49-F238E27FC236}">
                <a16:creationId xmlns:a16="http://schemas.microsoft.com/office/drawing/2014/main" id="{5D4F2E4D-C648-3306-C70B-1884E088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943600"/>
            <a:ext cx="3157538" cy="711200"/>
          </a:xfrm>
          <a:prstGeom prst="rect">
            <a:avLst/>
          </a:prstGeom>
          <a:noFill/>
          <a:ln w="9525">
            <a:solidFill>
              <a:srgbClr val="CC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CC0000"/>
                </a:solidFill>
                <a:latin typeface="Times New Roman" panose="02020603050405020304" pitchFamily="18" charset="0"/>
              </a:rPr>
              <a:t>“ Chao liệng”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277 C 0.09688 0.02103 0.15799 0.04068 0.21945 0.0816 C 0.23785 0.10633 0.2573 0.10934 0.27657 0.12066 C 0.32136 0.17915 0.32622 0.17499 0.38438 0.18631 C 0.41129 0.20388 0.39775 0.19972 0.425 0.19972 " pathEditMode="relative" rAng="0" ptsTypes="ffffA">
                                      <p:cBhvr>
                                        <p:cTn id="6" dur="70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00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8.67052E-7 C -0.00295 -0.01434 -0.00052 -0.00647 -0.0092 -0.02266 C -0.02014 -0.04347 -0.02934 -0.06867 -0.04983 -0.07723 C -0.05104 -0.08023 -0.05156 -0.08393 -0.05365 -0.08647 C -0.05538 -0.08856 -0.05868 -0.08902 -0.06094 -0.09087 C -0.06649 -0.09549 -0.06372 -0.0985 -0.07205 -0.1022 C -0.07604 -0.10405 -0.08073 -0.10382 -0.0849 -0.10451 C -0.0974 -0.12 -0.08333 -0.10474 -0.09792 -0.11376 C -0.1092 -0.12069 -0.11806 -0.13179 -0.12934 -0.1385 C -0.1474 -0.16116 -0.16858 -0.17896 -0.19392 -0.18405 C -0.20295 -0.1896 -0.21198 -0.1926 -0.2217 -0.19561 C -0.22934 -0.20509 -0.23785 -0.20902 -0.24566 -0.21827 C -0.24826 -0.22821 -0.24878 -0.2333 -0.25486 -0.24093 C -0.25851 -0.25457 -0.27014 -0.26173 -0.28073 -0.2659 C -0.29219 -0.27561 -0.30642 -0.27792 -0.31944 -0.28393 C -0.33906 -0.29318 -0.35764 -0.30266 -0.37865 -0.30682 C -0.38854 -0.31098 -0.39826 -0.31653 -0.40816 -0.32069 C -0.41667 -0.33619 -0.41493 -0.32578 -0.41736 -0.35006 C -0.42014 -0.33942 -0.43038 -0.33202 -0.43767 -0.32509 C -0.44722 -0.31561 -0.4349 -0.32624 -0.44514 -0.31353 C -0.44792 -0.31006 -0.45156 -0.30798 -0.45434 -0.30474 C -0.46875 -0.30705 -0.46337 -0.30451 -0.47083 -0.30913 " pathEditMode="relative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175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57225E-6 C -0.00191 0.01758 -0.00156 0.00972 -0.00156 0.02336 " pathEditMode="relative" ptsTypes="fA">
                                      <p:cBhvr>
                                        <p:cTn id="10" dur="20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507 -0.01088 C 0.07865 -0.0213 0.10608 -0.01551 0.13455 -0.01389 C 0.14671 -0.00811 0.1573 -0.00463 0.16997 -0.00209 C 0.17674 0.00416 0.18351 0.00856 0.19098 0.01273 C 0.19688 0.02014 0.20643 0.02754 0.21181 0.03657 C 0.21528 0.04213 0.21719 0.05185 0.22171 0.05439 C 0.23178 0.06041 0.24184 0.06435 0.25226 0.06921 C 0.25521 0.07268 0.25903 0.07361 0.26181 0.07777 C 0.26563 0.08356 0.26823 0.09166 0.27153 0.09861 C 0.27709 0.11041 0.27639 0.12014 0.28438 0.12523 C 0.28559 0.12824 0.28681 0.13078 0.28768 0.13402 C 0.28907 0.13981 0.29098 0.15185 0.29098 0.15208 C 0.28768 0.15578 0.28334 0.15787 0.28125 0.16365 C 0.27917 0.16921 0.27639 0.17824 0.27327 0.18148 C 0.26372 0.1912 0.24931 0.19421 0.23924 0.19629 C 0.23733 0.19606 0.20573 0.19213 0.2007 0.19027 C 0.19566 0.18842 0.18612 0.18148 0.18612 0.18171 C 0.1665 0.15694 0.1257 0.17037 0.11198 0.16967 C 0.10174 0.16875 0.0915 0.16828 0.08125 0.16666 C 0.075 0.16551 0.06823 0.16041 0.06216 0.15787 C 0.04618 0.15162 0.02969 0.14375 0.01372 0.14004 C 0.01198 0.13796 0.01042 0.13634 0.00886 0.13402 C 0.00712 0.13148 0.00591 0.12754 0.004 0.12523 C 0.00278 0.12361 0.0007 0.12361 -0.00086 0.12222 C -0.00972 0.11412 -0.00191 0.11852 -0.01041 0.1074 C -0.01232 0.10486 -0.01458 0.10347 -0.01684 0.10139 C -0.01961 0.09861 -0.02239 0.0956 -0.025 0.09259 C -0.02812 0.08889 -0.03472 0.08078 -0.03472 0.08102 C -0.03958 0.04537 -0.03246 0.09051 -0.03958 0.06018 C -0.04027 0.05648 -0.04027 0.05208 -0.04097 0.04838 C -0.04184 0.04421 -0.04322 0.04051 -0.04427 0.03657 C -0.04357 0.00902 -0.04427 -0.04375 -0.03472 -0.07014 C -0.01354 -0.06736 0.00105 -0.06459 0.01858 -0.04352 C 0.0191 -0.03959 0.01893 -0.03519 0.02014 -0.03172 C 0.02188 -0.02662 0.03143 -0.02084 0.03455 -0.0169 C 0.03507 -0.01389 0.03507 -0.01019 0.03629 -0.00787 C 0.03733 -0.00556 0.03993 -0.00695 0.04115 -0.00486 C 0.04219 -0.00278 0.04271 0.00393 0.04271 0.00416 " pathEditMode="relative" rAng="0" ptsTypes="fffffffffffffffffffffffffffffffffffffA">
                                      <p:cBhvr>
                                        <p:cTn id="20" dur="70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667 0.388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A1531C28-6008-6BF4-6589-BD0B9CDF2A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D06D1039-DC61-8B58-57B1-387F9403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A87D9184-4183-BAF2-C212-446AEB4A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3A152C49-F9C7-5892-CCCA-7C43DAB0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62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>
            <a:extLst>
              <a:ext uri="{FF2B5EF4-FFF2-40B4-BE49-F238E27FC236}">
                <a16:creationId xmlns:a16="http://schemas.microsoft.com/office/drawing/2014/main" id="{0A35ABF7-9AEE-6282-DAEF-88026522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93420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>
            <a:extLst>
              <a:ext uri="{FF2B5EF4-FFF2-40B4-BE49-F238E27FC236}">
                <a16:creationId xmlns:a16="http://schemas.microsoft.com/office/drawing/2014/main" id="{23B9D3CD-0680-AB95-06C3-D59B87F9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953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>
            <a:extLst>
              <a:ext uri="{FF2B5EF4-FFF2-40B4-BE49-F238E27FC236}">
                <a16:creationId xmlns:a16="http://schemas.microsoft.com/office/drawing/2014/main" id="{E90F93D3-44B5-5E0E-8BBA-1307698B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42">
            <a:off x="1905000" y="5791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>
            <a:extLst>
              <a:ext uri="{FF2B5EF4-FFF2-40B4-BE49-F238E27FC236}">
                <a16:creationId xmlns:a16="http://schemas.microsoft.com/office/drawing/2014/main" id="{DDE49310-C389-E111-8A9E-738864FA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">
            <a:extLst>
              <a:ext uri="{FF2B5EF4-FFF2-40B4-BE49-F238E27FC236}">
                <a16:creationId xmlns:a16="http://schemas.microsoft.com/office/drawing/2014/main" id="{09FB08F6-600D-4A37-8733-154BC5CA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1" name="Picture 11">
            <a:extLst>
              <a:ext uri="{FF2B5EF4-FFF2-40B4-BE49-F238E27FC236}">
                <a16:creationId xmlns:a16="http://schemas.microsoft.com/office/drawing/2014/main" id="{D9FB47A8-7E4F-8900-B396-0F5F5DDC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1460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Picture 12">
            <a:extLst>
              <a:ext uri="{FF2B5EF4-FFF2-40B4-BE49-F238E27FC236}">
                <a16:creationId xmlns:a16="http://schemas.microsoft.com/office/drawing/2014/main" id="{8E33CD9A-8C20-AEFE-1F05-0FBF2BA28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0"/>
            <a:ext cx="1136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3" name="Picture 13">
            <a:extLst>
              <a:ext uri="{FF2B5EF4-FFF2-40B4-BE49-F238E27FC236}">
                <a16:creationId xmlns:a16="http://schemas.microsoft.com/office/drawing/2014/main" id="{E027CE7D-6F1B-3D51-B51F-4C2B7BB4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366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4" name="Picture 14">
            <a:extLst>
              <a:ext uri="{FF2B5EF4-FFF2-40B4-BE49-F238E27FC236}">
                <a16:creationId xmlns:a16="http://schemas.microsoft.com/office/drawing/2014/main" id="{1ED7ADE8-C78A-B655-31D6-5562159A0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39713"/>
            <a:ext cx="12176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5">
            <a:extLst>
              <a:ext uri="{FF2B5EF4-FFF2-40B4-BE49-F238E27FC236}">
                <a16:creationId xmlns:a16="http://schemas.microsoft.com/office/drawing/2014/main" id="{C0A07948-8F2F-A6AE-4592-75138EB9A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279">
            <a:off x="-685800" y="4953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80" name="Group 16">
            <a:extLst>
              <a:ext uri="{FF2B5EF4-FFF2-40B4-BE49-F238E27FC236}">
                <a16:creationId xmlns:a16="http://schemas.microsoft.com/office/drawing/2014/main" id="{78DDF06F-E2C2-5133-F468-F5CF5102B75A}"/>
              </a:ext>
            </a:extLst>
          </p:cNvPr>
          <p:cNvGrpSpPr>
            <a:grpSpLocks/>
          </p:cNvGrpSpPr>
          <p:nvPr/>
        </p:nvGrpSpPr>
        <p:grpSpPr bwMode="auto">
          <a:xfrm>
            <a:off x="-1219200" y="2209800"/>
            <a:ext cx="11426825" cy="2927350"/>
            <a:chOff x="-743" y="1392"/>
            <a:chExt cx="7198" cy="1844"/>
          </a:xfrm>
        </p:grpSpPr>
        <p:grpSp>
          <p:nvGrpSpPr>
            <p:cNvPr id="62485" name="Group 17">
              <a:extLst>
                <a:ext uri="{FF2B5EF4-FFF2-40B4-BE49-F238E27FC236}">
                  <a16:creationId xmlns:a16="http://schemas.microsoft.com/office/drawing/2014/main" id="{4100B6B5-9F9C-8A43-1851-051A706BDAE9}"/>
                </a:ext>
              </a:extLst>
            </p:cNvPr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62546" name="Picture 18">
                <a:extLst>
                  <a:ext uri="{FF2B5EF4-FFF2-40B4-BE49-F238E27FC236}">
                    <a16:creationId xmlns:a16="http://schemas.microsoft.com/office/drawing/2014/main" id="{4F54BC9D-435D-8793-A355-6A377B6E4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7" name="Picture 19">
                <a:extLst>
                  <a:ext uri="{FF2B5EF4-FFF2-40B4-BE49-F238E27FC236}">
                    <a16:creationId xmlns:a16="http://schemas.microsoft.com/office/drawing/2014/main" id="{F1B334BC-B08E-DFB2-6A8B-37D738C64C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8" name="Picture 20">
                <a:extLst>
                  <a:ext uri="{FF2B5EF4-FFF2-40B4-BE49-F238E27FC236}">
                    <a16:creationId xmlns:a16="http://schemas.microsoft.com/office/drawing/2014/main" id="{B03B3A8C-E621-FB78-97E7-A20F3BF2B1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9" name="Picture 21">
                <a:extLst>
                  <a:ext uri="{FF2B5EF4-FFF2-40B4-BE49-F238E27FC236}">
                    <a16:creationId xmlns:a16="http://schemas.microsoft.com/office/drawing/2014/main" id="{9C9E2FFB-1E9F-328F-C351-9638CA658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0" name="Picture 22">
                <a:extLst>
                  <a:ext uri="{FF2B5EF4-FFF2-40B4-BE49-F238E27FC236}">
                    <a16:creationId xmlns:a16="http://schemas.microsoft.com/office/drawing/2014/main" id="{3D060578-524D-DB4F-C668-D19A0216EB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1" name="Picture 23">
                <a:extLst>
                  <a:ext uri="{FF2B5EF4-FFF2-40B4-BE49-F238E27FC236}">
                    <a16:creationId xmlns:a16="http://schemas.microsoft.com/office/drawing/2014/main" id="{62CDF0CC-CBAA-3722-5A65-A3584ABB3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2" name="Picture 24">
                <a:extLst>
                  <a:ext uri="{FF2B5EF4-FFF2-40B4-BE49-F238E27FC236}">
                    <a16:creationId xmlns:a16="http://schemas.microsoft.com/office/drawing/2014/main" id="{A5C0F2EF-44C0-C758-DD62-9D3006DF1A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3" name="Picture 25">
                <a:extLst>
                  <a:ext uri="{FF2B5EF4-FFF2-40B4-BE49-F238E27FC236}">
                    <a16:creationId xmlns:a16="http://schemas.microsoft.com/office/drawing/2014/main" id="{7FDF5FAE-11CD-A4BA-C108-400B3D380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4" name="Picture 26">
                <a:extLst>
                  <a:ext uri="{FF2B5EF4-FFF2-40B4-BE49-F238E27FC236}">
                    <a16:creationId xmlns:a16="http://schemas.microsoft.com/office/drawing/2014/main" id="{FC56D74F-5655-04F1-0037-14046CB919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5" name="Picture 27">
                <a:extLst>
                  <a:ext uri="{FF2B5EF4-FFF2-40B4-BE49-F238E27FC236}">
                    <a16:creationId xmlns:a16="http://schemas.microsoft.com/office/drawing/2014/main" id="{13F3BF7F-4E39-AECD-C900-8A1C8189FA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6" name="Picture 28">
                <a:extLst>
                  <a:ext uri="{FF2B5EF4-FFF2-40B4-BE49-F238E27FC236}">
                    <a16:creationId xmlns:a16="http://schemas.microsoft.com/office/drawing/2014/main" id="{A412BC98-CBCA-EF73-7961-7113C4AFEB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7" name="Picture 29">
                <a:extLst>
                  <a:ext uri="{FF2B5EF4-FFF2-40B4-BE49-F238E27FC236}">
                    <a16:creationId xmlns:a16="http://schemas.microsoft.com/office/drawing/2014/main" id="{4ADE2CAA-20D7-D6A6-1E48-E90FD1BBA9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8" name="Picture 30">
                <a:extLst>
                  <a:ext uri="{FF2B5EF4-FFF2-40B4-BE49-F238E27FC236}">
                    <a16:creationId xmlns:a16="http://schemas.microsoft.com/office/drawing/2014/main" id="{2B368123-228E-D240-7678-19D834E173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59" name="Picture 31">
                <a:extLst>
                  <a:ext uri="{FF2B5EF4-FFF2-40B4-BE49-F238E27FC236}">
                    <a16:creationId xmlns:a16="http://schemas.microsoft.com/office/drawing/2014/main" id="{CA068933-9508-1C13-9BF1-06995151C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60" name="Picture 32">
                <a:extLst>
                  <a:ext uri="{FF2B5EF4-FFF2-40B4-BE49-F238E27FC236}">
                    <a16:creationId xmlns:a16="http://schemas.microsoft.com/office/drawing/2014/main" id="{6FE1E65A-C147-6467-47E6-39278CDF31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61" name="Picture 33">
                <a:extLst>
                  <a:ext uri="{FF2B5EF4-FFF2-40B4-BE49-F238E27FC236}">
                    <a16:creationId xmlns:a16="http://schemas.microsoft.com/office/drawing/2014/main" id="{CEEF9341-E359-4805-4028-3788E155F5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62" name="Picture 34">
                <a:extLst>
                  <a:ext uri="{FF2B5EF4-FFF2-40B4-BE49-F238E27FC236}">
                    <a16:creationId xmlns:a16="http://schemas.microsoft.com/office/drawing/2014/main" id="{C4BE9C0A-80CA-60BD-7241-176232A09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63" name="Picture 35">
                <a:extLst>
                  <a:ext uri="{FF2B5EF4-FFF2-40B4-BE49-F238E27FC236}">
                    <a16:creationId xmlns:a16="http://schemas.microsoft.com/office/drawing/2014/main" id="{6BB04341-7A74-0ACE-A83A-BF6C2496A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64" name="Picture 36">
                <a:extLst>
                  <a:ext uri="{FF2B5EF4-FFF2-40B4-BE49-F238E27FC236}">
                    <a16:creationId xmlns:a16="http://schemas.microsoft.com/office/drawing/2014/main" id="{7C49A6CA-6D05-70F7-FDD3-3B7F57357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6" name="Group 37">
              <a:extLst>
                <a:ext uri="{FF2B5EF4-FFF2-40B4-BE49-F238E27FC236}">
                  <a16:creationId xmlns:a16="http://schemas.microsoft.com/office/drawing/2014/main" id="{EA28DB97-545E-D05D-70B7-56F3AA181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62527" name="Picture 38">
                <a:extLst>
                  <a:ext uri="{FF2B5EF4-FFF2-40B4-BE49-F238E27FC236}">
                    <a16:creationId xmlns:a16="http://schemas.microsoft.com/office/drawing/2014/main" id="{3A83FFD9-867D-7295-9B8F-65257379A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8" name="Picture 39">
                <a:extLst>
                  <a:ext uri="{FF2B5EF4-FFF2-40B4-BE49-F238E27FC236}">
                    <a16:creationId xmlns:a16="http://schemas.microsoft.com/office/drawing/2014/main" id="{70B479FD-1D3D-480C-E63A-14415CD83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9" name="Picture 40">
                <a:extLst>
                  <a:ext uri="{FF2B5EF4-FFF2-40B4-BE49-F238E27FC236}">
                    <a16:creationId xmlns:a16="http://schemas.microsoft.com/office/drawing/2014/main" id="{E9853A4D-27EF-8230-18C1-6C7BA8B8F1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0" name="Picture 41">
                <a:extLst>
                  <a:ext uri="{FF2B5EF4-FFF2-40B4-BE49-F238E27FC236}">
                    <a16:creationId xmlns:a16="http://schemas.microsoft.com/office/drawing/2014/main" id="{EA41DF46-F646-ED3F-F23A-74AD4C2A83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1" name="Picture 42">
                <a:extLst>
                  <a:ext uri="{FF2B5EF4-FFF2-40B4-BE49-F238E27FC236}">
                    <a16:creationId xmlns:a16="http://schemas.microsoft.com/office/drawing/2014/main" id="{F9F65026-DC23-408E-F751-707806B746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2" name="Picture 43">
                <a:extLst>
                  <a:ext uri="{FF2B5EF4-FFF2-40B4-BE49-F238E27FC236}">
                    <a16:creationId xmlns:a16="http://schemas.microsoft.com/office/drawing/2014/main" id="{B471888E-2A96-1C41-8D82-7D4F96E450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3" name="Picture 44">
                <a:extLst>
                  <a:ext uri="{FF2B5EF4-FFF2-40B4-BE49-F238E27FC236}">
                    <a16:creationId xmlns:a16="http://schemas.microsoft.com/office/drawing/2014/main" id="{F76C66DC-3497-0785-F5B2-0384C4C31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4" name="Picture 45">
                <a:extLst>
                  <a:ext uri="{FF2B5EF4-FFF2-40B4-BE49-F238E27FC236}">
                    <a16:creationId xmlns:a16="http://schemas.microsoft.com/office/drawing/2014/main" id="{80D9EE70-F9E8-5D08-4651-02A180F9CB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5" name="Picture 46">
                <a:extLst>
                  <a:ext uri="{FF2B5EF4-FFF2-40B4-BE49-F238E27FC236}">
                    <a16:creationId xmlns:a16="http://schemas.microsoft.com/office/drawing/2014/main" id="{5123E73B-FA7C-9F3F-6976-D17C9FC03A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6" name="Picture 47">
                <a:extLst>
                  <a:ext uri="{FF2B5EF4-FFF2-40B4-BE49-F238E27FC236}">
                    <a16:creationId xmlns:a16="http://schemas.microsoft.com/office/drawing/2014/main" id="{63D3F6D1-95AD-7F50-31BA-C08E2B19E7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7" name="Picture 48">
                <a:extLst>
                  <a:ext uri="{FF2B5EF4-FFF2-40B4-BE49-F238E27FC236}">
                    <a16:creationId xmlns:a16="http://schemas.microsoft.com/office/drawing/2014/main" id="{CE3C8C50-08B9-F9BB-F1FF-F93411769E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8" name="Picture 49">
                <a:extLst>
                  <a:ext uri="{FF2B5EF4-FFF2-40B4-BE49-F238E27FC236}">
                    <a16:creationId xmlns:a16="http://schemas.microsoft.com/office/drawing/2014/main" id="{4CBF59DB-23C1-A350-F4AA-2046F47D9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39" name="Picture 50">
                <a:extLst>
                  <a:ext uri="{FF2B5EF4-FFF2-40B4-BE49-F238E27FC236}">
                    <a16:creationId xmlns:a16="http://schemas.microsoft.com/office/drawing/2014/main" id="{C546D8C4-1EA0-A252-80AC-866379B5EF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0" name="Picture 51">
                <a:extLst>
                  <a:ext uri="{FF2B5EF4-FFF2-40B4-BE49-F238E27FC236}">
                    <a16:creationId xmlns:a16="http://schemas.microsoft.com/office/drawing/2014/main" id="{71389E57-2785-609A-4F83-650511293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1" name="Picture 52">
                <a:extLst>
                  <a:ext uri="{FF2B5EF4-FFF2-40B4-BE49-F238E27FC236}">
                    <a16:creationId xmlns:a16="http://schemas.microsoft.com/office/drawing/2014/main" id="{A7760582-4BBC-2870-0660-B1A49C8258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2" name="Picture 53">
                <a:extLst>
                  <a:ext uri="{FF2B5EF4-FFF2-40B4-BE49-F238E27FC236}">
                    <a16:creationId xmlns:a16="http://schemas.microsoft.com/office/drawing/2014/main" id="{1E45AB36-D13D-4FBF-51C7-F66ECA84D6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3" name="Picture 54">
                <a:extLst>
                  <a:ext uri="{FF2B5EF4-FFF2-40B4-BE49-F238E27FC236}">
                    <a16:creationId xmlns:a16="http://schemas.microsoft.com/office/drawing/2014/main" id="{95F304E4-F703-CA18-7C62-A231913DE2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4" name="Picture 55">
                <a:extLst>
                  <a:ext uri="{FF2B5EF4-FFF2-40B4-BE49-F238E27FC236}">
                    <a16:creationId xmlns:a16="http://schemas.microsoft.com/office/drawing/2014/main" id="{4BF78686-3117-C657-15AC-E6448E640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45" name="Picture 56">
                <a:extLst>
                  <a:ext uri="{FF2B5EF4-FFF2-40B4-BE49-F238E27FC236}">
                    <a16:creationId xmlns:a16="http://schemas.microsoft.com/office/drawing/2014/main" id="{23BB0245-2C02-35AB-30A6-195BAFA221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7" name="Group 57">
              <a:extLst>
                <a:ext uri="{FF2B5EF4-FFF2-40B4-BE49-F238E27FC236}">
                  <a16:creationId xmlns:a16="http://schemas.microsoft.com/office/drawing/2014/main" id="{2B72FDCF-C72D-937C-817C-4495C382AC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62508" name="Picture 58">
                <a:extLst>
                  <a:ext uri="{FF2B5EF4-FFF2-40B4-BE49-F238E27FC236}">
                    <a16:creationId xmlns:a16="http://schemas.microsoft.com/office/drawing/2014/main" id="{97FF994F-DCE6-A25E-3329-68DF97249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9" name="Picture 59">
                <a:extLst>
                  <a:ext uri="{FF2B5EF4-FFF2-40B4-BE49-F238E27FC236}">
                    <a16:creationId xmlns:a16="http://schemas.microsoft.com/office/drawing/2014/main" id="{C265BE4E-679F-07EC-B73C-0C28B57804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0" name="Picture 60">
                <a:extLst>
                  <a:ext uri="{FF2B5EF4-FFF2-40B4-BE49-F238E27FC236}">
                    <a16:creationId xmlns:a16="http://schemas.microsoft.com/office/drawing/2014/main" id="{8508008E-4D87-EBFF-DA5D-1046865A9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1" name="Picture 61">
                <a:extLst>
                  <a:ext uri="{FF2B5EF4-FFF2-40B4-BE49-F238E27FC236}">
                    <a16:creationId xmlns:a16="http://schemas.microsoft.com/office/drawing/2014/main" id="{9930EAE7-AE35-7079-05FB-4A6195DF23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2" name="Picture 62">
                <a:extLst>
                  <a:ext uri="{FF2B5EF4-FFF2-40B4-BE49-F238E27FC236}">
                    <a16:creationId xmlns:a16="http://schemas.microsoft.com/office/drawing/2014/main" id="{9CD2435F-738E-D613-3D3B-796796ED1B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3" name="Picture 63">
                <a:extLst>
                  <a:ext uri="{FF2B5EF4-FFF2-40B4-BE49-F238E27FC236}">
                    <a16:creationId xmlns:a16="http://schemas.microsoft.com/office/drawing/2014/main" id="{4D56345F-29F8-62ED-94E8-97275EF3FC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4" name="Picture 64">
                <a:extLst>
                  <a:ext uri="{FF2B5EF4-FFF2-40B4-BE49-F238E27FC236}">
                    <a16:creationId xmlns:a16="http://schemas.microsoft.com/office/drawing/2014/main" id="{1EF8E5F0-73A2-B82E-6E93-8AB4371ABB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5" name="Picture 65">
                <a:extLst>
                  <a:ext uri="{FF2B5EF4-FFF2-40B4-BE49-F238E27FC236}">
                    <a16:creationId xmlns:a16="http://schemas.microsoft.com/office/drawing/2014/main" id="{29AA81D4-975F-7A62-280B-7333FAFF27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6" name="Picture 66">
                <a:extLst>
                  <a:ext uri="{FF2B5EF4-FFF2-40B4-BE49-F238E27FC236}">
                    <a16:creationId xmlns:a16="http://schemas.microsoft.com/office/drawing/2014/main" id="{4965739E-63D9-8EBE-06AF-3B41CDA3D0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7" name="Picture 67">
                <a:extLst>
                  <a:ext uri="{FF2B5EF4-FFF2-40B4-BE49-F238E27FC236}">
                    <a16:creationId xmlns:a16="http://schemas.microsoft.com/office/drawing/2014/main" id="{D9979D3C-4A26-2625-F803-EF3D25C55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8" name="Picture 68">
                <a:extLst>
                  <a:ext uri="{FF2B5EF4-FFF2-40B4-BE49-F238E27FC236}">
                    <a16:creationId xmlns:a16="http://schemas.microsoft.com/office/drawing/2014/main" id="{892C77CC-523F-FF96-86B1-65F21E1D1C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19" name="Picture 69">
                <a:extLst>
                  <a:ext uri="{FF2B5EF4-FFF2-40B4-BE49-F238E27FC236}">
                    <a16:creationId xmlns:a16="http://schemas.microsoft.com/office/drawing/2014/main" id="{05CF87F1-9A49-E76E-932D-AE911F5513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0" name="Picture 70">
                <a:extLst>
                  <a:ext uri="{FF2B5EF4-FFF2-40B4-BE49-F238E27FC236}">
                    <a16:creationId xmlns:a16="http://schemas.microsoft.com/office/drawing/2014/main" id="{EF90F103-BC0F-109C-5DF2-917E9C505E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1" name="Picture 71">
                <a:extLst>
                  <a:ext uri="{FF2B5EF4-FFF2-40B4-BE49-F238E27FC236}">
                    <a16:creationId xmlns:a16="http://schemas.microsoft.com/office/drawing/2014/main" id="{CFDAE34F-2025-76E1-E0B2-08ABCEA2BA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2" name="Picture 72">
                <a:extLst>
                  <a:ext uri="{FF2B5EF4-FFF2-40B4-BE49-F238E27FC236}">
                    <a16:creationId xmlns:a16="http://schemas.microsoft.com/office/drawing/2014/main" id="{A4F49EC6-1ACA-B250-FC76-D3DC16F3DB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3" name="Picture 73">
                <a:extLst>
                  <a:ext uri="{FF2B5EF4-FFF2-40B4-BE49-F238E27FC236}">
                    <a16:creationId xmlns:a16="http://schemas.microsoft.com/office/drawing/2014/main" id="{2AD254F5-53B5-D77B-9918-D2DC071DD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4" name="Picture 74">
                <a:extLst>
                  <a:ext uri="{FF2B5EF4-FFF2-40B4-BE49-F238E27FC236}">
                    <a16:creationId xmlns:a16="http://schemas.microsoft.com/office/drawing/2014/main" id="{5AB7446E-975E-0D28-648D-7471D0AA17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5" name="Picture 75">
                <a:extLst>
                  <a:ext uri="{FF2B5EF4-FFF2-40B4-BE49-F238E27FC236}">
                    <a16:creationId xmlns:a16="http://schemas.microsoft.com/office/drawing/2014/main" id="{2ABCC8F1-566E-B4F4-EE4B-F4457ECE70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26" name="Picture 76">
                <a:extLst>
                  <a:ext uri="{FF2B5EF4-FFF2-40B4-BE49-F238E27FC236}">
                    <a16:creationId xmlns:a16="http://schemas.microsoft.com/office/drawing/2014/main" id="{EBF4346D-F91C-0DB6-C702-C3F8C295E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2488" name="Group 77">
              <a:extLst>
                <a:ext uri="{FF2B5EF4-FFF2-40B4-BE49-F238E27FC236}">
                  <a16:creationId xmlns:a16="http://schemas.microsoft.com/office/drawing/2014/main" id="{6A183846-82CE-7C60-B21C-47F0DEC9B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62489" name="Picture 78">
                <a:extLst>
                  <a:ext uri="{FF2B5EF4-FFF2-40B4-BE49-F238E27FC236}">
                    <a16:creationId xmlns:a16="http://schemas.microsoft.com/office/drawing/2014/main" id="{E742435B-CDC9-CC33-90DF-6C621EE55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0" name="Picture 79">
                <a:extLst>
                  <a:ext uri="{FF2B5EF4-FFF2-40B4-BE49-F238E27FC236}">
                    <a16:creationId xmlns:a16="http://schemas.microsoft.com/office/drawing/2014/main" id="{61AFCB7D-AD55-E0A1-5604-4EF53BDB53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1" name="Picture 80">
                <a:extLst>
                  <a:ext uri="{FF2B5EF4-FFF2-40B4-BE49-F238E27FC236}">
                    <a16:creationId xmlns:a16="http://schemas.microsoft.com/office/drawing/2014/main" id="{07CD8CC9-B989-4AF1-B6F2-C06415266D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2" name="Picture 81">
                <a:extLst>
                  <a:ext uri="{FF2B5EF4-FFF2-40B4-BE49-F238E27FC236}">
                    <a16:creationId xmlns:a16="http://schemas.microsoft.com/office/drawing/2014/main" id="{33708000-A470-F646-41E8-5F58844E9C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3" name="Picture 82">
                <a:extLst>
                  <a:ext uri="{FF2B5EF4-FFF2-40B4-BE49-F238E27FC236}">
                    <a16:creationId xmlns:a16="http://schemas.microsoft.com/office/drawing/2014/main" id="{A4B248D4-B4C3-C044-1D1B-C36E554AB2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4" name="Picture 83">
                <a:extLst>
                  <a:ext uri="{FF2B5EF4-FFF2-40B4-BE49-F238E27FC236}">
                    <a16:creationId xmlns:a16="http://schemas.microsoft.com/office/drawing/2014/main" id="{500A75BE-C041-F73C-8009-28C66619F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5" name="Picture 84">
                <a:extLst>
                  <a:ext uri="{FF2B5EF4-FFF2-40B4-BE49-F238E27FC236}">
                    <a16:creationId xmlns:a16="http://schemas.microsoft.com/office/drawing/2014/main" id="{FDAAA4BB-C047-B4F1-EA14-310DFBFC5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6" name="Picture 85">
                <a:extLst>
                  <a:ext uri="{FF2B5EF4-FFF2-40B4-BE49-F238E27FC236}">
                    <a16:creationId xmlns:a16="http://schemas.microsoft.com/office/drawing/2014/main" id="{C70283CB-B9B5-C3F4-C39D-B4D52C66F4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7" name="Picture 86">
                <a:extLst>
                  <a:ext uri="{FF2B5EF4-FFF2-40B4-BE49-F238E27FC236}">
                    <a16:creationId xmlns:a16="http://schemas.microsoft.com/office/drawing/2014/main" id="{EA7525DB-90AE-4E71-DD85-5917E480C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8" name="Picture 87">
                <a:extLst>
                  <a:ext uri="{FF2B5EF4-FFF2-40B4-BE49-F238E27FC236}">
                    <a16:creationId xmlns:a16="http://schemas.microsoft.com/office/drawing/2014/main" id="{C0B5889A-340E-DBB1-6F92-E757A1657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99" name="Picture 88">
                <a:extLst>
                  <a:ext uri="{FF2B5EF4-FFF2-40B4-BE49-F238E27FC236}">
                    <a16:creationId xmlns:a16="http://schemas.microsoft.com/office/drawing/2014/main" id="{0E18D454-3629-865B-0B09-7105B02A4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0" name="Picture 89">
                <a:extLst>
                  <a:ext uri="{FF2B5EF4-FFF2-40B4-BE49-F238E27FC236}">
                    <a16:creationId xmlns:a16="http://schemas.microsoft.com/office/drawing/2014/main" id="{6984DFBE-629B-C96D-4E01-9C98078D97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1" name="Picture 90">
                <a:extLst>
                  <a:ext uri="{FF2B5EF4-FFF2-40B4-BE49-F238E27FC236}">
                    <a16:creationId xmlns:a16="http://schemas.microsoft.com/office/drawing/2014/main" id="{2DBB496B-B217-D124-9E52-33316343B9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2" name="Picture 91">
                <a:extLst>
                  <a:ext uri="{FF2B5EF4-FFF2-40B4-BE49-F238E27FC236}">
                    <a16:creationId xmlns:a16="http://schemas.microsoft.com/office/drawing/2014/main" id="{1F45FBFD-EEC1-2A2A-CAB1-FADF06E53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3" name="Picture 92">
                <a:extLst>
                  <a:ext uri="{FF2B5EF4-FFF2-40B4-BE49-F238E27FC236}">
                    <a16:creationId xmlns:a16="http://schemas.microsoft.com/office/drawing/2014/main" id="{8D990372-6608-DDE6-A104-B99C218F19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4" name="Picture 93">
                <a:extLst>
                  <a:ext uri="{FF2B5EF4-FFF2-40B4-BE49-F238E27FC236}">
                    <a16:creationId xmlns:a16="http://schemas.microsoft.com/office/drawing/2014/main" id="{BA28E027-D29E-7343-6F32-87733D12D7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5" name="Picture 94">
                <a:extLst>
                  <a:ext uri="{FF2B5EF4-FFF2-40B4-BE49-F238E27FC236}">
                    <a16:creationId xmlns:a16="http://schemas.microsoft.com/office/drawing/2014/main" id="{6B0C8D8E-9D61-A753-55E0-3D58E86A4F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6" name="Picture 95">
                <a:extLst>
                  <a:ext uri="{FF2B5EF4-FFF2-40B4-BE49-F238E27FC236}">
                    <a16:creationId xmlns:a16="http://schemas.microsoft.com/office/drawing/2014/main" id="{E751D9CE-6F62-379D-9059-F7FD7069BD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507" name="Picture 96">
                <a:extLst>
                  <a:ext uri="{FF2B5EF4-FFF2-40B4-BE49-F238E27FC236}">
                    <a16:creationId xmlns:a16="http://schemas.microsoft.com/office/drawing/2014/main" id="{D47B4647-5F57-B3C2-B206-8A0380ECA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2481" name="Picture 97">
            <a:extLst>
              <a:ext uri="{FF2B5EF4-FFF2-40B4-BE49-F238E27FC236}">
                <a16:creationId xmlns:a16="http://schemas.microsoft.com/office/drawing/2014/main" id="{50C2EEE3-C6E6-F4FA-EE04-CF52AC79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021">
            <a:off x="914400" y="2438400"/>
            <a:ext cx="3292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8" name="Oval 98">
            <a:extLst>
              <a:ext uri="{FF2B5EF4-FFF2-40B4-BE49-F238E27FC236}">
                <a16:creationId xmlns:a16="http://schemas.microsoft.com/office/drawing/2014/main" id="{50FC0F74-F78A-D431-A360-78BC096DB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33219" name="Picture 99">
            <a:hlinkClick r:id="rId11" action="ppaction://hlinksldjump"/>
            <a:extLst>
              <a:ext uri="{FF2B5EF4-FFF2-40B4-BE49-F238E27FC236}">
                <a16:creationId xmlns:a16="http://schemas.microsoft.com/office/drawing/2014/main" id="{5EEB6829-C138-65F1-8FF6-DF30754D6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2057400" y="3581400"/>
            <a:ext cx="1828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4" name="Picture 100">
            <a:extLst>
              <a:ext uri="{FF2B5EF4-FFF2-40B4-BE49-F238E27FC236}">
                <a16:creationId xmlns:a16="http://schemas.microsoft.com/office/drawing/2014/main" id="{C601CCCE-5958-7E2A-9F40-CD45DB41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42">
            <a:off x="1905000" y="4953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0.00531 L 0.04132 0.01341 C 0.05 0.01526 0.06302 0.01641 0.07656 0.01641 C 0.09201 0.01641 0.10434 0.01526 0.11302 0.01341 L 0.15451 0.00531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3" dur="5000" fill="hold"/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33333E-6 C -0.02413 0.01065 0.00139 0.00024 -0.06372 0.0044 C -0.07361 0.0051 -0.08316 0.00788 -0.09306 0.00903 C -0.12986 0.00834 -0.16684 0.01135 -0.20347 0.00672 C -0.20643 0.00625 -0.20382 -0.00185 -0.20174 -0.00462 C -0.19896 -0.00833 -0.18229 -0.01157 -0.17934 -0.01157 C -0.11667 -0.01226 -0.05399 -0.01157 0.00868 -0.01157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78E-17 C -0.00208 0.01435 -0.00521 0.02916 -0.00521 0.04375 " pathEditMode="relative" ptsTypes="fA">
                                      <p:cBhvr>
                                        <p:cTn id="17" dur="5000" fill="hold"/>
                                        <p:tgtEl>
                                          <p:spTgt spid="133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34 L 0.00625 0.1638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3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8F0E29C2-5CAC-BC28-A305-5E4C952D3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95375"/>
            <a:ext cx="3048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3">
            <a:extLst>
              <a:ext uri="{FF2B5EF4-FFF2-40B4-BE49-F238E27FC236}">
                <a16:creationId xmlns:a16="http://schemas.microsoft.com/office/drawing/2014/main" id="{9BC155A5-9C2F-AD65-6A18-F9EAE3B3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1600200"/>
            <a:ext cx="19319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4">
            <a:extLst>
              <a:ext uri="{FF2B5EF4-FFF2-40B4-BE49-F238E27FC236}">
                <a16:creationId xmlns:a16="http://schemas.microsoft.com/office/drawing/2014/main" id="{4DE38BF8-265F-A311-A78B-9F6CCF70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914400"/>
            <a:ext cx="32416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>
            <a:extLst>
              <a:ext uri="{FF2B5EF4-FFF2-40B4-BE49-F238E27FC236}">
                <a16:creationId xmlns:a16="http://schemas.microsoft.com/office/drawing/2014/main" id="{014B84A2-FDD8-1432-FAEF-671B9B3A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>
            <a:extLst>
              <a:ext uri="{FF2B5EF4-FFF2-40B4-BE49-F238E27FC236}">
                <a16:creationId xmlns:a16="http://schemas.microsoft.com/office/drawing/2014/main" id="{35D32B32-17AE-7801-1DCB-61118929C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>
            <a:extLst>
              <a:ext uri="{FF2B5EF4-FFF2-40B4-BE49-F238E27FC236}">
                <a16:creationId xmlns:a16="http://schemas.microsoft.com/office/drawing/2014/main" id="{D8E6CC2E-DFE6-BA3E-94D8-675C7802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>
            <a:extLst>
              <a:ext uri="{FF2B5EF4-FFF2-40B4-BE49-F238E27FC236}">
                <a16:creationId xmlns:a16="http://schemas.microsoft.com/office/drawing/2014/main" id="{50710562-113E-AEDB-09CD-79078DF7B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>
            <a:extLst>
              <a:ext uri="{FF2B5EF4-FFF2-40B4-BE49-F238E27FC236}">
                <a16:creationId xmlns:a16="http://schemas.microsoft.com/office/drawing/2014/main" id="{5910C0C6-DA27-D8B8-18BA-97C9B0E8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>
            <a:extLst>
              <a:ext uri="{FF2B5EF4-FFF2-40B4-BE49-F238E27FC236}">
                <a16:creationId xmlns:a16="http://schemas.microsoft.com/office/drawing/2014/main" id="{3F7976FF-1BE3-DA90-A086-9A1C1E40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3" name="Picture 11">
            <a:extLst>
              <a:ext uri="{FF2B5EF4-FFF2-40B4-BE49-F238E27FC236}">
                <a16:creationId xmlns:a16="http://schemas.microsoft.com/office/drawing/2014/main" id="{33230A67-56AD-31A3-1B03-497730D0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Picture 12">
            <a:extLst>
              <a:ext uri="{FF2B5EF4-FFF2-40B4-BE49-F238E27FC236}">
                <a16:creationId xmlns:a16="http://schemas.microsoft.com/office/drawing/2014/main" id="{1BBDA563-1A99-5477-1468-285F71D9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5" name="Group 13">
            <a:extLst>
              <a:ext uri="{FF2B5EF4-FFF2-40B4-BE49-F238E27FC236}">
                <a16:creationId xmlns:a16="http://schemas.microsoft.com/office/drawing/2014/main" id="{E62614B4-1AE2-C37A-292E-EF97EB830582}"/>
              </a:ext>
            </a:extLst>
          </p:cNvPr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64582" name="Picture 14">
              <a:extLst>
                <a:ext uri="{FF2B5EF4-FFF2-40B4-BE49-F238E27FC236}">
                  <a16:creationId xmlns:a16="http://schemas.microsoft.com/office/drawing/2014/main" id="{5FA518BE-DE96-D0D7-EC67-4BBBFB4E2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3" name="Picture 15">
              <a:extLst>
                <a:ext uri="{FF2B5EF4-FFF2-40B4-BE49-F238E27FC236}">
                  <a16:creationId xmlns:a16="http://schemas.microsoft.com/office/drawing/2014/main" id="{7F91C9EC-25D3-890A-CF2D-35AF0BC4D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4" name="Picture 16">
              <a:extLst>
                <a:ext uri="{FF2B5EF4-FFF2-40B4-BE49-F238E27FC236}">
                  <a16:creationId xmlns:a16="http://schemas.microsoft.com/office/drawing/2014/main" id="{68691AF8-3424-6BFC-7F50-66105EBCA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5" name="Picture 17">
              <a:extLst>
                <a:ext uri="{FF2B5EF4-FFF2-40B4-BE49-F238E27FC236}">
                  <a16:creationId xmlns:a16="http://schemas.microsoft.com/office/drawing/2014/main" id="{855E330E-2C24-BC69-8E14-24B4A2667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6" name="Picture 18">
              <a:extLst>
                <a:ext uri="{FF2B5EF4-FFF2-40B4-BE49-F238E27FC236}">
                  <a16:creationId xmlns:a16="http://schemas.microsoft.com/office/drawing/2014/main" id="{FD087E4D-5EC0-954F-A6E4-D3B94C549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7" name="Picture 19">
              <a:extLst>
                <a:ext uri="{FF2B5EF4-FFF2-40B4-BE49-F238E27FC236}">
                  <a16:creationId xmlns:a16="http://schemas.microsoft.com/office/drawing/2014/main" id="{0E2255CB-DA2F-31D8-F930-DFC8131CF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8" name="Picture 20">
              <a:extLst>
                <a:ext uri="{FF2B5EF4-FFF2-40B4-BE49-F238E27FC236}">
                  <a16:creationId xmlns:a16="http://schemas.microsoft.com/office/drawing/2014/main" id="{4A477FD5-4205-88D7-0A8A-75507139B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9" name="Picture 21">
              <a:extLst>
                <a:ext uri="{FF2B5EF4-FFF2-40B4-BE49-F238E27FC236}">
                  <a16:creationId xmlns:a16="http://schemas.microsoft.com/office/drawing/2014/main" id="{2F7FFDBC-87CA-1F07-81F7-F623191E9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26" name="Picture 22">
            <a:extLst>
              <a:ext uri="{FF2B5EF4-FFF2-40B4-BE49-F238E27FC236}">
                <a16:creationId xmlns:a16="http://schemas.microsoft.com/office/drawing/2014/main" id="{341730FD-6460-4C74-782C-B08E8BC6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91" name="Group 23">
            <a:extLst>
              <a:ext uri="{FF2B5EF4-FFF2-40B4-BE49-F238E27FC236}">
                <a16:creationId xmlns:a16="http://schemas.microsoft.com/office/drawing/2014/main" id="{3756028E-C708-3EEE-596F-6823A829827B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64579" name="Picture 24">
              <a:extLst>
                <a:ext uri="{FF2B5EF4-FFF2-40B4-BE49-F238E27FC236}">
                  <a16:creationId xmlns:a16="http://schemas.microsoft.com/office/drawing/2014/main" id="{3731C814-9BC6-C8E0-F68A-81228DC9F3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0" name="Picture 25">
              <a:extLst>
                <a:ext uri="{FF2B5EF4-FFF2-40B4-BE49-F238E27FC236}">
                  <a16:creationId xmlns:a16="http://schemas.microsoft.com/office/drawing/2014/main" id="{DDAA60F4-61D5-5008-ED29-8B3502181C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81" name="Picture 26">
              <a:extLst>
                <a:ext uri="{FF2B5EF4-FFF2-40B4-BE49-F238E27FC236}">
                  <a16:creationId xmlns:a16="http://schemas.microsoft.com/office/drawing/2014/main" id="{FFA5BC6B-54EE-A0E3-1AB1-05309EDE18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28" name="Picture 27">
            <a:extLst>
              <a:ext uri="{FF2B5EF4-FFF2-40B4-BE49-F238E27FC236}">
                <a16:creationId xmlns:a16="http://schemas.microsoft.com/office/drawing/2014/main" id="{14613B29-43FF-5A5E-C208-966FF6EE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9" name="Picture 28">
            <a:extLst>
              <a:ext uri="{FF2B5EF4-FFF2-40B4-BE49-F238E27FC236}">
                <a16:creationId xmlns:a16="http://schemas.microsoft.com/office/drawing/2014/main" id="{8929FB43-07F3-BED8-DC10-3C16F9E2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0" name="Picture 29">
            <a:extLst>
              <a:ext uri="{FF2B5EF4-FFF2-40B4-BE49-F238E27FC236}">
                <a16:creationId xmlns:a16="http://schemas.microsoft.com/office/drawing/2014/main" id="{B18435D6-2712-21CE-4254-BBB70B66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1" name="Picture 30">
            <a:extLst>
              <a:ext uri="{FF2B5EF4-FFF2-40B4-BE49-F238E27FC236}">
                <a16:creationId xmlns:a16="http://schemas.microsoft.com/office/drawing/2014/main" id="{5C00F8F2-8FAB-7D9B-D623-A487CB5A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2" name="Picture 31">
            <a:extLst>
              <a:ext uri="{FF2B5EF4-FFF2-40B4-BE49-F238E27FC236}">
                <a16:creationId xmlns:a16="http://schemas.microsoft.com/office/drawing/2014/main" id="{83D52DEB-41FD-3E5A-36AC-765C651B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3" name="Picture 32">
            <a:extLst>
              <a:ext uri="{FF2B5EF4-FFF2-40B4-BE49-F238E27FC236}">
                <a16:creationId xmlns:a16="http://schemas.microsoft.com/office/drawing/2014/main" id="{EDDB9A56-2BF1-E15E-5BB6-8BE9659D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4" name="Picture 33">
            <a:extLst>
              <a:ext uri="{FF2B5EF4-FFF2-40B4-BE49-F238E27FC236}">
                <a16:creationId xmlns:a16="http://schemas.microsoft.com/office/drawing/2014/main" id="{EAD76F5C-63CA-623C-0CF8-90B8F0E5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5" name="Picture 34">
            <a:extLst>
              <a:ext uri="{FF2B5EF4-FFF2-40B4-BE49-F238E27FC236}">
                <a16:creationId xmlns:a16="http://schemas.microsoft.com/office/drawing/2014/main" id="{2447E99C-DD8F-F955-586A-9A8F04B3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35">
            <a:extLst>
              <a:ext uri="{FF2B5EF4-FFF2-40B4-BE49-F238E27FC236}">
                <a16:creationId xmlns:a16="http://schemas.microsoft.com/office/drawing/2014/main" id="{9EA57750-9A11-9912-DABA-79C8F0EC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7" name="Picture 36">
            <a:extLst>
              <a:ext uri="{FF2B5EF4-FFF2-40B4-BE49-F238E27FC236}">
                <a16:creationId xmlns:a16="http://schemas.microsoft.com/office/drawing/2014/main" id="{72B25EDA-73D9-87EC-186A-72107534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8" name="Picture 37">
            <a:extLst>
              <a:ext uri="{FF2B5EF4-FFF2-40B4-BE49-F238E27FC236}">
                <a16:creationId xmlns:a16="http://schemas.microsoft.com/office/drawing/2014/main" id="{3DF64033-62AC-DD12-1C81-2B24B259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9" name="Picture 38">
            <a:extLst>
              <a:ext uri="{FF2B5EF4-FFF2-40B4-BE49-F238E27FC236}">
                <a16:creationId xmlns:a16="http://schemas.microsoft.com/office/drawing/2014/main" id="{88DBFDFE-7B87-5CFB-8AD3-06A355D5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0" name="Picture 39">
            <a:extLst>
              <a:ext uri="{FF2B5EF4-FFF2-40B4-BE49-F238E27FC236}">
                <a16:creationId xmlns:a16="http://schemas.microsoft.com/office/drawing/2014/main" id="{FF767F74-56E2-EF11-7CD7-74F061D60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1" name="Picture 40">
            <a:extLst>
              <a:ext uri="{FF2B5EF4-FFF2-40B4-BE49-F238E27FC236}">
                <a16:creationId xmlns:a16="http://schemas.microsoft.com/office/drawing/2014/main" id="{E523C5E8-7DB3-F679-EFDF-FD771746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2" name="Picture 41">
            <a:extLst>
              <a:ext uri="{FF2B5EF4-FFF2-40B4-BE49-F238E27FC236}">
                <a16:creationId xmlns:a16="http://schemas.microsoft.com/office/drawing/2014/main" id="{5AFAF616-94ED-3471-B777-3CFA8D79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3" name="Picture 42">
            <a:extLst>
              <a:ext uri="{FF2B5EF4-FFF2-40B4-BE49-F238E27FC236}">
                <a16:creationId xmlns:a16="http://schemas.microsoft.com/office/drawing/2014/main" id="{F33EB181-829F-AC98-4AE5-EC37C780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211" name="Group 43">
            <a:extLst>
              <a:ext uri="{FF2B5EF4-FFF2-40B4-BE49-F238E27FC236}">
                <a16:creationId xmlns:a16="http://schemas.microsoft.com/office/drawing/2014/main" id="{2E1860F3-E9E9-B6A4-0271-AA6E7DCBF0F9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114800"/>
            <a:ext cx="8170863" cy="2743200"/>
            <a:chOff x="480" y="2592"/>
            <a:chExt cx="5147" cy="1728"/>
          </a:xfrm>
        </p:grpSpPr>
        <p:pic>
          <p:nvPicPr>
            <p:cNvPr id="64570" name="Picture 44">
              <a:extLst>
                <a:ext uri="{FF2B5EF4-FFF2-40B4-BE49-F238E27FC236}">
                  <a16:creationId xmlns:a16="http://schemas.microsoft.com/office/drawing/2014/main" id="{7B89455E-9401-288F-69D1-E1EFBBCAC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1" name="Picture 45">
              <a:extLst>
                <a:ext uri="{FF2B5EF4-FFF2-40B4-BE49-F238E27FC236}">
                  <a16:creationId xmlns:a16="http://schemas.microsoft.com/office/drawing/2014/main" id="{8EC34AFF-AD4C-27FA-38BC-3ADE2DF0B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2" name="Picture 46">
              <a:extLst>
                <a:ext uri="{FF2B5EF4-FFF2-40B4-BE49-F238E27FC236}">
                  <a16:creationId xmlns:a16="http://schemas.microsoft.com/office/drawing/2014/main" id="{FCBCFEC6-885D-570F-E537-017B8CE98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3" name="Picture 47">
              <a:extLst>
                <a:ext uri="{FF2B5EF4-FFF2-40B4-BE49-F238E27FC236}">
                  <a16:creationId xmlns:a16="http://schemas.microsoft.com/office/drawing/2014/main" id="{68F7FBD3-BE30-D569-E070-76703B56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4" name="Picture 48">
              <a:extLst>
                <a:ext uri="{FF2B5EF4-FFF2-40B4-BE49-F238E27FC236}">
                  <a16:creationId xmlns:a16="http://schemas.microsoft.com/office/drawing/2014/main" id="{1771A7A0-13C9-1E00-6FDA-DAA0542E9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5" name="Picture 49">
              <a:extLst>
                <a:ext uri="{FF2B5EF4-FFF2-40B4-BE49-F238E27FC236}">
                  <a16:creationId xmlns:a16="http://schemas.microsoft.com/office/drawing/2014/main" id="{2A724A74-5870-7A71-6532-9A55D1603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6" name="Picture 50">
              <a:extLst>
                <a:ext uri="{FF2B5EF4-FFF2-40B4-BE49-F238E27FC236}">
                  <a16:creationId xmlns:a16="http://schemas.microsoft.com/office/drawing/2014/main" id="{5765A5AC-BE53-741E-DEEF-9E1AAB05C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7" name="Picture 51">
              <a:extLst>
                <a:ext uri="{FF2B5EF4-FFF2-40B4-BE49-F238E27FC236}">
                  <a16:creationId xmlns:a16="http://schemas.microsoft.com/office/drawing/2014/main" id="{47390803-D82F-3D9B-BE28-248C0B2EA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78" name="Picture 52">
              <a:extLst>
                <a:ext uri="{FF2B5EF4-FFF2-40B4-BE49-F238E27FC236}">
                  <a16:creationId xmlns:a16="http://schemas.microsoft.com/office/drawing/2014/main" id="{0C51CC96-E681-58D5-B1DD-E1CE09988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5221" name="Group 53">
            <a:extLst>
              <a:ext uri="{FF2B5EF4-FFF2-40B4-BE49-F238E27FC236}">
                <a16:creationId xmlns:a16="http://schemas.microsoft.com/office/drawing/2014/main" id="{1AD4F1EA-DB29-C70E-52EC-B68E69F22956}"/>
              </a:ext>
            </a:extLst>
          </p:cNvPr>
          <p:cNvGrpSpPr>
            <a:grpSpLocks/>
          </p:cNvGrpSpPr>
          <p:nvPr/>
        </p:nvGrpSpPr>
        <p:grpSpPr bwMode="auto">
          <a:xfrm rot="-402795">
            <a:off x="-762000" y="3886200"/>
            <a:ext cx="8170863" cy="2743200"/>
            <a:chOff x="480" y="2592"/>
            <a:chExt cx="5147" cy="1728"/>
          </a:xfrm>
        </p:grpSpPr>
        <p:pic>
          <p:nvPicPr>
            <p:cNvPr id="64561" name="Picture 54">
              <a:extLst>
                <a:ext uri="{FF2B5EF4-FFF2-40B4-BE49-F238E27FC236}">
                  <a16:creationId xmlns:a16="http://schemas.microsoft.com/office/drawing/2014/main" id="{37BCF2A2-9A62-95A1-69F6-CF1E328C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2" name="Picture 55">
              <a:extLst>
                <a:ext uri="{FF2B5EF4-FFF2-40B4-BE49-F238E27FC236}">
                  <a16:creationId xmlns:a16="http://schemas.microsoft.com/office/drawing/2014/main" id="{A1D37A54-440B-76E2-A80F-50A9D8E39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3" name="Picture 56">
              <a:extLst>
                <a:ext uri="{FF2B5EF4-FFF2-40B4-BE49-F238E27FC236}">
                  <a16:creationId xmlns:a16="http://schemas.microsoft.com/office/drawing/2014/main" id="{888402C1-E982-9BD6-0077-5F5000CA0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4" name="Picture 57">
              <a:extLst>
                <a:ext uri="{FF2B5EF4-FFF2-40B4-BE49-F238E27FC236}">
                  <a16:creationId xmlns:a16="http://schemas.microsoft.com/office/drawing/2014/main" id="{D8DFC2F8-0C24-BFBE-B9DD-33A32AA01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5" name="Picture 58">
              <a:extLst>
                <a:ext uri="{FF2B5EF4-FFF2-40B4-BE49-F238E27FC236}">
                  <a16:creationId xmlns:a16="http://schemas.microsoft.com/office/drawing/2014/main" id="{C810053E-022F-5CF5-9DB3-1832E16A3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6" name="Picture 59">
              <a:extLst>
                <a:ext uri="{FF2B5EF4-FFF2-40B4-BE49-F238E27FC236}">
                  <a16:creationId xmlns:a16="http://schemas.microsoft.com/office/drawing/2014/main" id="{181AC096-66BE-94FD-00D7-A1032A22D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7" name="Picture 60">
              <a:extLst>
                <a:ext uri="{FF2B5EF4-FFF2-40B4-BE49-F238E27FC236}">
                  <a16:creationId xmlns:a16="http://schemas.microsoft.com/office/drawing/2014/main" id="{CBDEBBEA-9C10-F86B-4851-C5321AB79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8" name="Picture 61">
              <a:extLst>
                <a:ext uri="{FF2B5EF4-FFF2-40B4-BE49-F238E27FC236}">
                  <a16:creationId xmlns:a16="http://schemas.microsoft.com/office/drawing/2014/main" id="{A0DA347A-4DCD-0903-12D9-CA043E376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9" name="Picture 62">
              <a:extLst>
                <a:ext uri="{FF2B5EF4-FFF2-40B4-BE49-F238E27FC236}">
                  <a16:creationId xmlns:a16="http://schemas.microsoft.com/office/drawing/2014/main" id="{C588E837-193B-5C7A-3EE2-04CAEE467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46" name="Picture 63">
            <a:extLst>
              <a:ext uri="{FF2B5EF4-FFF2-40B4-BE49-F238E27FC236}">
                <a16:creationId xmlns:a16="http://schemas.microsoft.com/office/drawing/2014/main" id="{E63960F8-42B7-C2A3-DB66-4F1EA2E56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76083">
            <a:off x="4500562" y="4603751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232" name="Group 64">
            <a:extLst>
              <a:ext uri="{FF2B5EF4-FFF2-40B4-BE49-F238E27FC236}">
                <a16:creationId xmlns:a16="http://schemas.microsoft.com/office/drawing/2014/main" id="{BDD58C79-4679-2053-7A00-B8E9387F779D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3563938"/>
            <a:ext cx="2286000" cy="2227262"/>
            <a:chOff x="2399" y="2061"/>
            <a:chExt cx="1440" cy="1403"/>
          </a:xfrm>
        </p:grpSpPr>
        <p:pic>
          <p:nvPicPr>
            <p:cNvPr id="64558" name="Picture 65">
              <a:extLst>
                <a:ext uri="{FF2B5EF4-FFF2-40B4-BE49-F238E27FC236}">
                  <a16:creationId xmlns:a16="http://schemas.microsoft.com/office/drawing/2014/main" id="{03817CC6-35CF-09DC-EDC9-3166115AA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417" y="2043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9" name="Picture 66">
              <a:extLst>
                <a:ext uri="{FF2B5EF4-FFF2-40B4-BE49-F238E27FC236}">
                  <a16:creationId xmlns:a16="http://schemas.microsoft.com/office/drawing/2014/main" id="{5164CACA-7D74-EA89-D2E5-418483EC3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789" y="2355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60" name="Picture 67">
              <a:extLst>
                <a:ext uri="{FF2B5EF4-FFF2-40B4-BE49-F238E27FC236}">
                  <a16:creationId xmlns:a16="http://schemas.microsoft.com/office/drawing/2014/main" id="{3FDD1CDF-F2B5-806B-6062-F5505FA79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3162" y="27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5236" name="Group 68">
            <a:extLst>
              <a:ext uri="{FF2B5EF4-FFF2-40B4-BE49-F238E27FC236}">
                <a16:creationId xmlns:a16="http://schemas.microsoft.com/office/drawing/2014/main" id="{F1C2AB79-D468-F287-5584-093B736E4084}"/>
              </a:ext>
            </a:extLst>
          </p:cNvPr>
          <p:cNvGrpSpPr>
            <a:grpSpLocks/>
          </p:cNvGrpSpPr>
          <p:nvPr/>
        </p:nvGrpSpPr>
        <p:grpSpPr bwMode="auto">
          <a:xfrm rot="7794493">
            <a:off x="1625600" y="3903663"/>
            <a:ext cx="2582863" cy="2700337"/>
            <a:chOff x="1296" y="5432"/>
            <a:chExt cx="1627" cy="1701"/>
          </a:xfrm>
        </p:grpSpPr>
        <p:pic>
          <p:nvPicPr>
            <p:cNvPr id="64553" name="Picture 69">
              <a:extLst>
                <a:ext uri="{FF2B5EF4-FFF2-40B4-BE49-F238E27FC236}">
                  <a16:creationId xmlns:a16="http://schemas.microsoft.com/office/drawing/2014/main" id="{FE9DAC2C-EBDA-90BE-E745-E19C5037F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3917" flipH="1">
              <a:off x="1311" y="5417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4" name="Picture 70">
              <a:extLst>
                <a:ext uri="{FF2B5EF4-FFF2-40B4-BE49-F238E27FC236}">
                  <a16:creationId xmlns:a16="http://schemas.microsoft.com/office/drawing/2014/main" id="{8F09CC07-5A4B-9799-CEE4-7D27C9C58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3917" flipH="1">
              <a:off x="1880" y="6091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5" name="Picture 71">
              <a:extLst>
                <a:ext uri="{FF2B5EF4-FFF2-40B4-BE49-F238E27FC236}">
                  <a16:creationId xmlns:a16="http://schemas.microsoft.com/office/drawing/2014/main" id="{00D861A3-6A5A-4E60-5606-16754B341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1760" y="5477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6" name="Picture 72">
              <a:extLst>
                <a:ext uri="{FF2B5EF4-FFF2-40B4-BE49-F238E27FC236}">
                  <a16:creationId xmlns:a16="http://schemas.microsoft.com/office/drawing/2014/main" id="{1BFB4DE6-291B-8343-6E1B-47BDA3DF2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1648" y="609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7" name="Picture 73">
              <a:extLst>
                <a:ext uri="{FF2B5EF4-FFF2-40B4-BE49-F238E27FC236}">
                  <a16:creationId xmlns:a16="http://schemas.microsoft.com/office/drawing/2014/main" id="{C26C2D3E-ED47-53B3-C19D-B92E494C9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557" y="6453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5242" name="Picture 74">
            <a:extLst>
              <a:ext uri="{FF2B5EF4-FFF2-40B4-BE49-F238E27FC236}">
                <a16:creationId xmlns:a16="http://schemas.microsoft.com/office/drawing/2014/main" id="{58A6C808-4098-6857-D89B-E237CCB1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686300"/>
            <a:ext cx="30575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243" name="Picture 75">
            <a:extLst>
              <a:ext uri="{FF2B5EF4-FFF2-40B4-BE49-F238E27FC236}">
                <a16:creationId xmlns:a16="http://schemas.microsoft.com/office/drawing/2014/main" id="{412D0F29-6B14-4426-9006-DE77D1AF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106">
            <a:off x="-3048000" y="3962400"/>
            <a:ext cx="1022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244" name="Picture 76">
            <a:extLst>
              <a:ext uri="{FF2B5EF4-FFF2-40B4-BE49-F238E27FC236}">
                <a16:creationId xmlns:a16="http://schemas.microsoft.com/office/drawing/2014/main" id="{C35D6551-794C-2E08-9D05-2BFDA635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906">
            <a:off x="-2971800" y="4419600"/>
            <a:ext cx="176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245" name="Picture 77">
            <a:extLst>
              <a:ext uri="{FF2B5EF4-FFF2-40B4-BE49-F238E27FC236}">
                <a16:creationId xmlns:a16="http://schemas.microsoft.com/office/drawing/2014/main" id="{4AA6E647-A4E2-8F14-F4B9-1DE015B6A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2133600"/>
            <a:ext cx="38100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135242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7199 C 0.0375 0.07083 0.09931 0.07083 0.16094 0.06875 C 0.19011 0.06759 0.21893 0.06435 0.24792 0.06226 C 0.26233 0.06134 0.29132 0.05879 0.29132 0.05856 C 0.41181 0.03865 0.47448 0.04189 0.6165 0.04189 " pathEditMode="relative" rAng="0" ptsTypes="ffffA">
                                      <p:cBhvr>
                                        <p:cTn id="32" dur="5000" fill="hold"/>
                                        <p:tgtEl>
                                          <p:spTgt spid="135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66" y="-16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C 0.01389 -0.0118 0.01875 -0.01041 0.03646 -0.01504 C 0.04236 -0.01412 0.04931 -0.01504 0.05434 -0.01227 C 0.06128 -0.00856 0.06493 0.00556 0.07622 0.00625 C 0.12552 0.00903 0.175 0.00834 0.22448 0.00926 C 0.22795 0.01134 0.23125 0.01389 0.23524 0.01551 C 0.24219 0.01829 0.25712 0.02153 0.25712 0.02199 C 0.27101 0.02963 0.29427 0.03634 0.31146 0.03681 C 0.44375 0.04051 0.51372 0.03982 0.63333 0.03982 " pathEditMode="relative" rAng="0" ptsTypes="ffffffffA">
                                      <p:cBhvr>
                                        <p:cTn id="34" dur="5000" fill="hold"/>
                                        <p:tgtEl>
                                          <p:spTgt spid="135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12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5139 C 0.1816 0.05278 0.1316 0.05 0.22899 0.05556 C 0.3842 0.07222 0.37153 0.06389 0.64392 0.06389 " pathEditMode="relative" rAng="0" ptsTypes="ffA">
                                      <p:cBhvr>
                                        <p:cTn id="36" dur="5000" fill="hold"/>
                                        <p:tgtEl>
                                          <p:spTgt spid="135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9" y="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9711E-6 C 0.02466 0.00809 0.03924 0.00323 0.0698 0.00208 C 0.08907 -0.00625 0.11424 -0.00532 0.13334 -0.00648 C 0.15209 -0.00948 0.1691 -0.01735 0.18716 -0.02336 C 0.19445 -0.03076 0.20209 -0.03584 0.21112 -0.03816 C 0.21372 -0.03792 0.24844 -0.03492 0.25244 -0.03399 C 0.25487 -0.03307 0.26407 -0.02683 0.26824 -0.02544 C 0.27917 -0.01573 0.27865 -0.01804 0.29046 -0.01272 C 0.34167 -0.01411 0.34879 -0.00648 0.38091 -0.02128 C 0.3889 -0.02498 0.39619 -0.0259 0.40469 -0.02775 C 0.41216 -0.02891 0.42692 -0.03191 0.42692 -0.03191 C 0.46216 -0.03029 0.49827 -0.03053 0.53334 -0.02336 C 0.54028 -0.02197 0.54723 -0.01804 0.554 -0.01688 C 0.56407 -0.01503 0.58421 -0.01272 0.58421 -0.01272 C 0.59445 -0.0081 0.60539 -0.00879 0.61581 -0.00417 C 0.62431 -0.00024 0.63143 0.00647 0.63976 0.0104 C 0.64115 0.02196 0.64462 0.03306 0.64133 0.04439 C 0.64063 0.0467 0.63438 0.05179 0.63334 0.05271 C 0.61372 0.0504 0.5941 0.05017 0.57466 0.04647 C 0.57188 0.04601 0.56945 0.04346 0.56667 0.04231 C 0.55452 0.03768 0.54237 0.03375 0.53022 0.02959 C 0.51841 0.02543 0.50539 0.02427 0.49358 0.0208 C 0.45226 0.00971 0.4106 0.00023 0.36824 -0.00417 C 0.34966 -0.0037 0.33126 -0.00324 0.31268 -0.00209 C 0.28629 -0.00047 0.26094 0.01317 0.23334 0.01456 C 0.18299 0.01803 0.21112 0.01641 0.14914 0.01872 C 0.14497 0.01965 0.14063 0.02057 0.13647 0.0208 C 0.129 0.02196 0.12153 0.02196 0.11424 0.02289 C 0.09219 0.02658 0.07136 0.03722 0.04914 0.04023 C 0.03508 0.04647 0.01928 0.04693 0.00468 0.04855 C -0.03594 0.04647 -0.06754 0.04716 -0.10469 0.04023 C -0.11372 0.03213 -0.12084 0.02728 -0.12865 0.01664 C -0.12986 0.01526 -0.13195 0.01595 -0.13334 0.01456 C -0.13664 0.01225 -0.14289 0.00624 -0.14289 0.00624 C -0.14809 -0.00417 -0.15764 -0.00648 -0.16667 -0.00856 C -0.18299 -0.01573 -0.20087 -0.01203 -0.21754 -0.01064 C -0.22604 -0.00301 -0.23299 0.00508 -0.24289 0.00832 L -0.27622 0.02543 C -0.27622 0.02543 -0.27622 0.02543 -0.27622 0.02543 C -0.28368 0.03028 -0.29098 0.03537 -0.29844 0.04023 C -0.30052 0.04161 -0.30469 0.04439 -0.30469 0.04439 C -0.30764 0.04416 -0.34115 0.04231 -0.34914 0.04023 C -0.36007 0.03745 -0.37136 0.02843 -0.38091 0.0208 C -0.38889 0.01456 -0.39792 0.00901 -0.40643 0.00416 C -0.40938 0.00231 -0.4158 4.9711E-6 -0.4158 4.9711E-6 C -0.43125 -0.01966 -0.47379 -0.01411 -0.48733 -0.0148 C -0.50348 -0.02197 -0.49775 -0.04995 -0.49202 -0.06775 C -0.49011 -0.07376 -0.47934 -0.07816 -0.47934 -0.07816 C -0.47726 -0.07677 -0.47535 -0.07492 -0.47309 -0.07399 C -0.46997 -0.07284 -0.4665 -0.0733 -0.46354 -0.07191 C -0.4592 -0.06983 -0.45434 -0.06081 -0.45087 -0.05711 C -0.44271 -0.04833 -0.43368 -0.03584 -0.42379 -0.03191 C -0.41042 -0.01989 -0.39618 -0.00902 -0.38091 -0.00209 C -0.3691 0.00323 -0.35643 0.00624 -0.34445 0.0104 C -0.34236 0.01156 -0.34028 0.01387 -0.33802 0.01456 C -0.31545 0.02474 -0.29011 0.02751 -0.26667 0.02959 C -0.20955 0.02843 -0.17257 0.0289 -0.12223 0.02289 C -0.10365 0.01826 -0.08403 0.01757 -0.06511 0.01456 C -0.05868 0.01202 -0.0533 0.00161 -0.04914 4.9711E-6 C -0.04202 -0.00278 -0.03438 -0.00255 -0.02691 -0.00417 C -0.01754 -0.00856 -0.00816 -0.01157 0.00156 -0.0148 C 0.04133 -0.01365 0.05869 -0.01827 0.08872 -0.00856 C 0.09671 -0.00116 0.10487 -0.00162 0.11424 4.9711E-6 C 0.11737 0.00138 0.12067 0.00277 0.12379 0.00416 C 0.12969 0.00693 0.14289 0.00832 0.14289 0.00832 C 0.19376 0.00716 0.24445 0.00208 0.29532 0.00208 " pathEditMode="relative" ptsTypes="ffffffffffffffffffffffffffffffffffffFffffffffffffffffffffffffffffA">
                                      <p:cBhvr>
                                        <p:cTn id="38" dur="5000" fill="hold"/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0405E-6 L -0.51059 -4.10405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64162E-6 L 0.41389 -0.0055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21EFA046-1715-FA9A-0D99-8FDDFF4A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3">
            <a:extLst>
              <a:ext uri="{FF2B5EF4-FFF2-40B4-BE49-F238E27FC236}">
                <a16:creationId xmlns:a16="http://schemas.microsoft.com/office/drawing/2014/main" id="{2A29B0FA-749D-BB4A-4244-6EF2B7F44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43000"/>
            <a:ext cx="337026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D3A65D21-4C70-5C5E-1014-CAC2B63A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450" y="2514600"/>
            <a:ext cx="2559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1" name="Group 5">
            <a:extLst>
              <a:ext uri="{FF2B5EF4-FFF2-40B4-BE49-F238E27FC236}">
                <a16:creationId xmlns:a16="http://schemas.microsoft.com/office/drawing/2014/main" id="{E9AA0E83-4638-3B09-284A-8FE4F6887A0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28800"/>
            <a:ext cx="2270125" cy="3416300"/>
            <a:chOff x="528" y="480"/>
            <a:chExt cx="1430" cy="2152"/>
          </a:xfrm>
        </p:grpSpPr>
        <p:pic>
          <p:nvPicPr>
            <p:cNvPr id="66581" name="Picture 6">
              <a:extLst>
                <a:ext uri="{FF2B5EF4-FFF2-40B4-BE49-F238E27FC236}">
                  <a16:creationId xmlns:a16="http://schemas.microsoft.com/office/drawing/2014/main" id="{F5912FCE-F6FD-7CC2-A1D5-8268F079F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480"/>
              <a:ext cx="1430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7">
              <a:extLst>
                <a:ext uri="{FF2B5EF4-FFF2-40B4-BE49-F238E27FC236}">
                  <a16:creationId xmlns:a16="http://schemas.microsoft.com/office/drawing/2014/main" id="{6748C946-25CE-FE68-DBEF-30ACCBC24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104"/>
              <a:ext cx="672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6" name="Picture 8">
            <a:extLst>
              <a:ext uri="{FF2B5EF4-FFF2-40B4-BE49-F238E27FC236}">
                <a16:creationId xmlns:a16="http://schemas.microsoft.com/office/drawing/2014/main" id="{F7B152E9-520C-8EF4-AF02-C5A23C27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568642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9">
            <a:extLst>
              <a:ext uri="{FF2B5EF4-FFF2-40B4-BE49-F238E27FC236}">
                <a16:creationId xmlns:a16="http://schemas.microsoft.com/office/drawing/2014/main" id="{86F8C9C3-CCC9-7968-4005-401670B9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00400"/>
            <a:ext cx="22098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6" name="Picture 10">
            <a:extLst>
              <a:ext uri="{FF2B5EF4-FFF2-40B4-BE49-F238E27FC236}">
                <a16:creationId xmlns:a16="http://schemas.microsoft.com/office/drawing/2014/main" id="{8067FF70-3F03-A644-97F3-D485DA98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2343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7" name="Group 11">
            <a:extLst>
              <a:ext uri="{FF2B5EF4-FFF2-40B4-BE49-F238E27FC236}">
                <a16:creationId xmlns:a16="http://schemas.microsoft.com/office/drawing/2014/main" id="{2F7AA967-2949-98A1-7329-E3227EB82C25}"/>
              </a:ext>
            </a:extLst>
          </p:cNvPr>
          <p:cNvGrpSpPr>
            <a:grpSpLocks/>
          </p:cNvGrpSpPr>
          <p:nvPr/>
        </p:nvGrpSpPr>
        <p:grpSpPr bwMode="auto">
          <a:xfrm>
            <a:off x="8894763" y="2144713"/>
            <a:ext cx="2382837" cy="4789487"/>
            <a:chOff x="4259" y="1303"/>
            <a:chExt cx="1501" cy="3017"/>
          </a:xfrm>
        </p:grpSpPr>
        <p:pic>
          <p:nvPicPr>
            <p:cNvPr id="66577" name="Picture 12">
              <a:extLst>
                <a:ext uri="{FF2B5EF4-FFF2-40B4-BE49-F238E27FC236}">
                  <a16:creationId xmlns:a16="http://schemas.microsoft.com/office/drawing/2014/main" id="{6FA0A82D-702A-E42F-549A-D9287DF6C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94012">
              <a:off x="5095" y="2748"/>
              <a:ext cx="665" cy="1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13">
              <a:extLst>
                <a:ext uri="{FF2B5EF4-FFF2-40B4-BE49-F238E27FC236}">
                  <a16:creationId xmlns:a16="http://schemas.microsoft.com/office/drawing/2014/main" id="{835AAC08-9524-0E94-3903-02BFA7731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12000">
              <a:off x="4419" y="2885"/>
              <a:ext cx="1151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14">
              <a:extLst>
                <a:ext uri="{FF2B5EF4-FFF2-40B4-BE49-F238E27FC236}">
                  <a16:creationId xmlns:a16="http://schemas.microsoft.com/office/drawing/2014/main" id="{8D86C168-0C46-B50B-0559-114235FCB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1907">
              <a:off x="4259" y="1303"/>
              <a:ext cx="1232" cy="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0" name="Picture 15">
              <a:extLst>
                <a:ext uri="{FF2B5EF4-FFF2-40B4-BE49-F238E27FC236}">
                  <a16:creationId xmlns:a16="http://schemas.microsoft.com/office/drawing/2014/main" id="{B2DCF73E-8757-171E-2040-F87D20808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53174">
              <a:off x="4403" y="2407"/>
              <a:ext cx="1064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70" name="Picture 16">
            <a:extLst>
              <a:ext uri="{FF2B5EF4-FFF2-40B4-BE49-F238E27FC236}">
                <a16:creationId xmlns:a16="http://schemas.microsoft.com/office/drawing/2014/main" id="{53B9995F-E430-EF4B-55C4-AE322AFFF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26670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7">
            <a:extLst>
              <a:ext uri="{FF2B5EF4-FFF2-40B4-BE49-F238E27FC236}">
                <a16:creationId xmlns:a16="http://schemas.microsoft.com/office/drawing/2014/main" id="{66FB5517-FD24-358A-D4CF-7C130760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0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8">
            <a:extLst>
              <a:ext uri="{FF2B5EF4-FFF2-40B4-BE49-F238E27FC236}">
                <a16:creationId xmlns:a16="http://schemas.microsoft.com/office/drawing/2014/main" id="{634F3203-81B7-FA60-0E39-ACC8A1F26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0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9">
            <a:extLst>
              <a:ext uri="{FF2B5EF4-FFF2-40B4-BE49-F238E27FC236}">
                <a16:creationId xmlns:a16="http://schemas.microsoft.com/office/drawing/2014/main" id="{D7186571-18B7-AC27-BB37-DF8C26EB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700">
            <a:off x="2057400" y="5181600"/>
            <a:ext cx="13176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4" name="Picture 20">
            <a:extLst>
              <a:ext uri="{FF2B5EF4-FFF2-40B4-BE49-F238E27FC236}">
                <a16:creationId xmlns:a16="http://schemas.microsoft.com/office/drawing/2014/main" id="{4D8C7A66-AEB6-8E45-A2F7-C322515B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86400"/>
            <a:ext cx="1905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21">
            <a:extLst>
              <a:ext uri="{FF2B5EF4-FFF2-40B4-BE49-F238E27FC236}">
                <a16:creationId xmlns:a16="http://schemas.microsoft.com/office/drawing/2014/main" id="{0D93F7CB-CC12-4680-785E-A2961F60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2813"/>
            <a:ext cx="16764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8" name="Picture 22">
            <a:extLst>
              <a:ext uri="{FF2B5EF4-FFF2-40B4-BE49-F238E27FC236}">
                <a16:creationId xmlns:a16="http://schemas.microsoft.com/office/drawing/2014/main" id="{F9CEDF4A-F1A8-609F-067A-277C28BA7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45016">
            <a:off x="1079500" y="3240088"/>
            <a:ext cx="6324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49133E-6 C -0.03351 -0.06683 -0.12066 -0.00694 -0.18091 -0.00625 C -0.21476 0.00254 -0.25 -0.00093 -0.28403 -0.00833 C -0.29983 -0.01573 -0.3158 -0.02267 -0.33177 -0.0296 C -0.3408 -0.03353 -0.3507 -0.0296 -0.36025 -0.0296 " pathEditMode="relative" ptsTypes="ffffA">
                                      <p:cBhvr>
                                        <p:cTn id="6" dur="3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5.78035E-6 C 0.00642 -0.00069 0.01302 0.00024 0.0191 -0.00207 C 0.02049 -0.00254 0.01701 -0.00508 0.0158 -0.00623 C 0.01424 -0.00785 0.01285 -0.00947 0.01111 -0.0104 C 0.00347 -0.01502 0.00451 -0.01479 1.66667E-6 -0.01479 " pathEditMode="relative" ptsTypes="ffffA">
                                      <p:cBhvr>
                                        <p:cTn id="20" dur="20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65896E-6 C 0.04254 -0.00139 0.08647 0.00093 0.12848 -0.00832 C 0.15904 -0.02243 0.13473 -0.01272 0.2047 -0.01272 " pathEditMode="relative" ptsTypes="ffA">
                                      <p:cBhvr>
                                        <p:cTn id="22" dur="5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1789 -0.00069 -0.03577 -0.00046 -0.05348 -0.00231 C -0.05417 -0.00231 -0.06598 -0.00787 -0.06893 -0.00926 C -0.0724 -0.01088 -0.07934 -0.01389 -0.07934 -0.01389 C -0.07969 -0.01389 -0.204 -0.01065 -0.21893 -0.00926 C -0.22205 -0.00903 -0.23768 -0.00162 -0.24132 -4.81481E-6 C -0.25122 0.0044 -0.26198 0.00162 -0.2724 0.00232 C -0.28559 0.00324 -0.29896 0.00394 -0.31216 0.00463 C -0.32396 0.01019 -0.31268 0.00556 -0.33629 0.00903 C -0.35504 0.01181 -0.37448 0.01875 -0.39306 0.02292 C -0.40365 0.03241 -0.42796 0.03449 -0.44132 0.03449 " pathEditMode="relative" ptsTypes="ffffffffffA">
                                      <p:cBhvr>
                                        <p:cTn id="24" dur="50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DC5A75C3-367E-E18D-6413-B263664F8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1" name="Group 3">
            <a:extLst>
              <a:ext uri="{FF2B5EF4-FFF2-40B4-BE49-F238E27FC236}">
                <a16:creationId xmlns:a16="http://schemas.microsoft.com/office/drawing/2014/main" id="{52449DF3-4245-CDC3-3838-2B48446CEA8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68668" name="Picture 4">
              <a:extLst>
                <a:ext uri="{FF2B5EF4-FFF2-40B4-BE49-F238E27FC236}">
                  <a16:creationId xmlns:a16="http://schemas.microsoft.com/office/drawing/2014/main" id="{44E4898A-DA1F-967F-BD8E-BF35DAA2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9" name="Picture 5">
              <a:extLst>
                <a:ext uri="{FF2B5EF4-FFF2-40B4-BE49-F238E27FC236}">
                  <a16:creationId xmlns:a16="http://schemas.microsoft.com/office/drawing/2014/main" id="{8361C18C-E43F-398E-2C84-468348DC9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2" name="Picture 6">
            <a:extLst>
              <a:ext uri="{FF2B5EF4-FFF2-40B4-BE49-F238E27FC236}">
                <a16:creationId xmlns:a16="http://schemas.microsoft.com/office/drawing/2014/main" id="{90DC5E0A-84D3-B83C-4687-B1985D303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7">
            <a:extLst>
              <a:ext uri="{FF2B5EF4-FFF2-40B4-BE49-F238E27FC236}">
                <a16:creationId xmlns:a16="http://schemas.microsoft.com/office/drawing/2014/main" id="{41976015-6902-104F-4B1D-04456935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>
            <a:extLst>
              <a:ext uri="{FF2B5EF4-FFF2-40B4-BE49-F238E27FC236}">
                <a16:creationId xmlns:a16="http://schemas.microsoft.com/office/drawing/2014/main" id="{D3AE6D32-9CFA-6D56-A68A-2F1794F9B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9">
            <a:extLst>
              <a:ext uri="{FF2B5EF4-FFF2-40B4-BE49-F238E27FC236}">
                <a16:creationId xmlns:a16="http://schemas.microsoft.com/office/drawing/2014/main" id="{1AE33D27-4E97-E046-5D05-C6B74BC3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0">
            <a:extLst>
              <a:ext uri="{FF2B5EF4-FFF2-40B4-BE49-F238E27FC236}">
                <a16:creationId xmlns:a16="http://schemas.microsoft.com/office/drawing/2014/main" id="{EF4FBF25-EA0F-FAF9-9976-97C5C62E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7" name="Group 11">
            <a:extLst>
              <a:ext uri="{FF2B5EF4-FFF2-40B4-BE49-F238E27FC236}">
                <a16:creationId xmlns:a16="http://schemas.microsoft.com/office/drawing/2014/main" id="{D5D3E38D-750D-12F4-79B8-00C8CB6A2669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68663" name="Picture 12">
              <a:extLst>
                <a:ext uri="{FF2B5EF4-FFF2-40B4-BE49-F238E27FC236}">
                  <a16:creationId xmlns:a16="http://schemas.microsoft.com/office/drawing/2014/main" id="{29FBD851-DC07-FD44-BF20-F5FD055FA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4" name="Picture 13">
              <a:extLst>
                <a:ext uri="{FF2B5EF4-FFF2-40B4-BE49-F238E27FC236}">
                  <a16:creationId xmlns:a16="http://schemas.microsoft.com/office/drawing/2014/main" id="{C6C834AD-463D-D280-9D63-8E453FFB8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5" name="Picture 14">
              <a:extLst>
                <a:ext uri="{FF2B5EF4-FFF2-40B4-BE49-F238E27FC236}">
                  <a16:creationId xmlns:a16="http://schemas.microsoft.com/office/drawing/2014/main" id="{AC4DFA3A-E734-4A56-0DA3-65710E4D3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6" name="Picture 15">
              <a:extLst>
                <a:ext uri="{FF2B5EF4-FFF2-40B4-BE49-F238E27FC236}">
                  <a16:creationId xmlns:a16="http://schemas.microsoft.com/office/drawing/2014/main" id="{D905E3A9-B2A7-A407-389F-8253A013A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7" name="Picture 16">
              <a:extLst>
                <a:ext uri="{FF2B5EF4-FFF2-40B4-BE49-F238E27FC236}">
                  <a16:creationId xmlns:a16="http://schemas.microsoft.com/office/drawing/2014/main" id="{646C259F-689C-0104-1C54-5B444E4E73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8" name="Picture 17">
            <a:extLst>
              <a:ext uri="{FF2B5EF4-FFF2-40B4-BE49-F238E27FC236}">
                <a16:creationId xmlns:a16="http://schemas.microsoft.com/office/drawing/2014/main" id="{BC9D3CEB-EB43-0E39-AC96-80A35C46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18">
            <a:extLst>
              <a:ext uri="{FF2B5EF4-FFF2-40B4-BE49-F238E27FC236}">
                <a16:creationId xmlns:a16="http://schemas.microsoft.com/office/drawing/2014/main" id="{F75E28BF-78B3-3142-3582-F8992946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20" name="Group 19">
            <a:extLst>
              <a:ext uri="{FF2B5EF4-FFF2-40B4-BE49-F238E27FC236}">
                <a16:creationId xmlns:a16="http://schemas.microsoft.com/office/drawing/2014/main" id="{28E3B1A3-284E-D50A-4FBB-A97AE03816F5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68658" name="Picture 20">
              <a:extLst>
                <a:ext uri="{FF2B5EF4-FFF2-40B4-BE49-F238E27FC236}">
                  <a16:creationId xmlns:a16="http://schemas.microsoft.com/office/drawing/2014/main" id="{5A837360-186A-5BA2-136D-8D253604A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9" name="Picture 21">
              <a:extLst>
                <a:ext uri="{FF2B5EF4-FFF2-40B4-BE49-F238E27FC236}">
                  <a16:creationId xmlns:a16="http://schemas.microsoft.com/office/drawing/2014/main" id="{8CD21026-9B91-0459-A92A-E3114853D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0" name="Picture 22">
              <a:extLst>
                <a:ext uri="{FF2B5EF4-FFF2-40B4-BE49-F238E27FC236}">
                  <a16:creationId xmlns:a16="http://schemas.microsoft.com/office/drawing/2014/main" id="{48B85A3C-C864-0252-465E-94771403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1" name="Picture 23">
              <a:extLst>
                <a:ext uri="{FF2B5EF4-FFF2-40B4-BE49-F238E27FC236}">
                  <a16:creationId xmlns:a16="http://schemas.microsoft.com/office/drawing/2014/main" id="{BB8E9819-1E48-DEEA-0283-A876E217D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62" name="Picture 24">
              <a:extLst>
                <a:ext uri="{FF2B5EF4-FFF2-40B4-BE49-F238E27FC236}">
                  <a16:creationId xmlns:a16="http://schemas.microsoft.com/office/drawing/2014/main" id="{C1ED3E58-59EC-1355-C41C-AD1ECFA71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1" name="Group 25">
            <a:extLst>
              <a:ext uri="{FF2B5EF4-FFF2-40B4-BE49-F238E27FC236}">
                <a16:creationId xmlns:a16="http://schemas.microsoft.com/office/drawing/2014/main" id="{8A138728-CDAE-508D-9915-99605E68EB45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68654" name="Picture 26">
              <a:extLst>
                <a:ext uri="{FF2B5EF4-FFF2-40B4-BE49-F238E27FC236}">
                  <a16:creationId xmlns:a16="http://schemas.microsoft.com/office/drawing/2014/main" id="{79BFF5FC-C46B-8431-2CD9-8EA198336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5" name="Picture 27">
              <a:extLst>
                <a:ext uri="{FF2B5EF4-FFF2-40B4-BE49-F238E27FC236}">
                  <a16:creationId xmlns:a16="http://schemas.microsoft.com/office/drawing/2014/main" id="{3360717F-3FE9-DF9A-824F-5056B7571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6" name="Picture 28">
              <a:extLst>
                <a:ext uri="{FF2B5EF4-FFF2-40B4-BE49-F238E27FC236}">
                  <a16:creationId xmlns:a16="http://schemas.microsoft.com/office/drawing/2014/main" id="{0720C3EF-89EC-A09C-7CBE-9D20DB0C0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7" name="Picture 29">
              <a:extLst>
                <a:ext uri="{FF2B5EF4-FFF2-40B4-BE49-F238E27FC236}">
                  <a16:creationId xmlns:a16="http://schemas.microsoft.com/office/drawing/2014/main" id="{D1702319-E4BB-A8A1-281F-BB83933E6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22" name="Picture 30">
            <a:extLst>
              <a:ext uri="{FF2B5EF4-FFF2-40B4-BE49-F238E27FC236}">
                <a16:creationId xmlns:a16="http://schemas.microsoft.com/office/drawing/2014/main" id="{E97CC0C6-901A-AA92-4E4A-5B10C18DD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23" name="Group 31">
            <a:extLst>
              <a:ext uri="{FF2B5EF4-FFF2-40B4-BE49-F238E27FC236}">
                <a16:creationId xmlns:a16="http://schemas.microsoft.com/office/drawing/2014/main" id="{2C34E307-570F-1DE5-238C-4A7C153903F7}"/>
              </a:ext>
            </a:extLst>
          </p:cNvPr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68650" name="Picture 32">
              <a:extLst>
                <a:ext uri="{FF2B5EF4-FFF2-40B4-BE49-F238E27FC236}">
                  <a16:creationId xmlns:a16="http://schemas.microsoft.com/office/drawing/2014/main" id="{E49F42D4-59C0-3BF7-8484-00FB9B38D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1" name="Picture 33">
              <a:extLst>
                <a:ext uri="{FF2B5EF4-FFF2-40B4-BE49-F238E27FC236}">
                  <a16:creationId xmlns:a16="http://schemas.microsoft.com/office/drawing/2014/main" id="{F619224B-2B2B-5338-38A4-E99BB2395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2" name="Picture 34">
              <a:extLst>
                <a:ext uri="{FF2B5EF4-FFF2-40B4-BE49-F238E27FC236}">
                  <a16:creationId xmlns:a16="http://schemas.microsoft.com/office/drawing/2014/main" id="{38A3849E-71A5-BB2C-EA48-7C48C2AC3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53" name="Picture 35">
              <a:extLst>
                <a:ext uri="{FF2B5EF4-FFF2-40B4-BE49-F238E27FC236}">
                  <a16:creationId xmlns:a16="http://schemas.microsoft.com/office/drawing/2014/main" id="{1366F74D-CD6F-B9C3-6042-4CF38F83B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624" name="Group 36">
            <a:extLst>
              <a:ext uri="{FF2B5EF4-FFF2-40B4-BE49-F238E27FC236}">
                <a16:creationId xmlns:a16="http://schemas.microsoft.com/office/drawing/2014/main" id="{80EAA8B3-A407-D597-C3C5-976F0CCBC0C6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68646" name="Picture 37">
              <a:extLst>
                <a:ext uri="{FF2B5EF4-FFF2-40B4-BE49-F238E27FC236}">
                  <a16:creationId xmlns:a16="http://schemas.microsoft.com/office/drawing/2014/main" id="{5D30C320-3347-6AEF-9962-6CC953359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7" name="Picture 38">
              <a:extLst>
                <a:ext uri="{FF2B5EF4-FFF2-40B4-BE49-F238E27FC236}">
                  <a16:creationId xmlns:a16="http://schemas.microsoft.com/office/drawing/2014/main" id="{6A07CFEB-5F61-9ADA-E9DE-0709CD3DE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8" name="Picture 39">
              <a:extLst>
                <a:ext uri="{FF2B5EF4-FFF2-40B4-BE49-F238E27FC236}">
                  <a16:creationId xmlns:a16="http://schemas.microsoft.com/office/drawing/2014/main" id="{74B80DF4-2EC8-435D-E876-C22ED74D8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9" name="Picture 40">
              <a:extLst>
                <a:ext uri="{FF2B5EF4-FFF2-40B4-BE49-F238E27FC236}">
                  <a16:creationId xmlns:a16="http://schemas.microsoft.com/office/drawing/2014/main" id="{2DAC350F-438A-1998-EDBA-546082B38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25" name="Picture 41">
            <a:extLst>
              <a:ext uri="{FF2B5EF4-FFF2-40B4-BE49-F238E27FC236}">
                <a16:creationId xmlns:a16="http://schemas.microsoft.com/office/drawing/2014/main" id="{E2729FA8-EEA1-0257-0BA0-3E97F8112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6" name="Picture 42">
            <a:extLst>
              <a:ext uri="{FF2B5EF4-FFF2-40B4-BE49-F238E27FC236}">
                <a16:creationId xmlns:a16="http://schemas.microsoft.com/office/drawing/2014/main" id="{CB7D3323-E6F5-E11D-9388-B24BC9094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7" name="Picture 43">
            <a:extLst>
              <a:ext uri="{FF2B5EF4-FFF2-40B4-BE49-F238E27FC236}">
                <a16:creationId xmlns:a16="http://schemas.microsoft.com/office/drawing/2014/main" id="{146AE62E-2319-406A-FE1D-949CD6B3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8" name="Picture 44">
            <a:extLst>
              <a:ext uri="{FF2B5EF4-FFF2-40B4-BE49-F238E27FC236}">
                <a16:creationId xmlns:a16="http://schemas.microsoft.com/office/drawing/2014/main" id="{8AD7C5F7-67FF-DD4A-45FC-29A04E4F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9" name="Picture 45">
            <a:extLst>
              <a:ext uri="{FF2B5EF4-FFF2-40B4-BE49-F238E27FC236}">
                <a16:creationId xmlns:a16="http://schemas.microsoft.com/office/drawing/2014/main" id="{96E0A238-0EE8-49EB-1BEB-21169001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0" name="Picture 46">
            <a:extLst>
              <a:ext uri="{FF2B5EF4-FFF2-40B4-BE49-F238E27FC236}">
                <a16:creationId xmlns:a16="http://schemas.microsoft.com/office/drawing/2014/main" id="{C141046C-138E-6213-7A72-A1258A8E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1" name="Picture 47">
            <a:extLst>
              <a:ext uri="{FF2B5EF4-FFF2-40B4-BE49-F238E27FC236}">
                <a16:creationId xmlns:a16="http://schemas.microsoft.com/office/drawing/2014/main" id="{1AB01B29-46BB-D475-1530-B3B84E28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2" name="Picture 48">
            <a:extLst>
              <a:ext uri="{FF2B5EF4-FFF2-40B4-BE49-F238E27FC236}">
                <a16:creationId xmlns:a16="http://schemas.microsoft.com/office/drawing/2014/main" id="{474E22E2-DDE2-539D-39CA-019A31EAE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3" name="Picture 49">
            <a:extLst>
              <a:ext uri="{FF2B5EF4-FFF2-40B4-BE49-F238E27FC236}">
                <a16:creationId xmlns:a16="http://schemas.microsoft.com/office/drawing/2014/main" id="{247117F4-62D0-7915-5114-50B8D8B9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4" name="Picture 50">
            <a:extLst>
              <a:ext uri="{FF2B5EF4-FFF2-40B4-BE49-F238E27FC236}">
                <a16:creationId xmlns:a16="http://schemas.microsoft.com/office/drawing/2014/main" id="{A36BA236-372C-187B-E97D-5778977F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5" name="Picture 51">
            <a:extLst>
              <a:ext uri="{FF2B5EF4-FFF2-40B4-BE49-F238E27FC236}">
                <a16:creationId xmlns:a16="http://schemas.microsoft.com/office/drawing/2014/main" id="{B3EEF306-33DF-92A4-F4E3-5F634B51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6" name="Picture 52">
            <a:extLst>
              <a:ext uri="{FF2B5EF4-FFF2-40B4-BE49-F238E27FC236}">
                <a16:creationId xmlns:a16="http://schemas.microsoft.com/office/drawing/2014/main" id="{EB72679F-2149-F8BF-8638-E7C295A7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7" name="Picture 53">
            <a:extLst>
              <a:ext uri="{FF2B5EF4-FFF2-40B4-BE49-F238E27FC236}">
                <a16:creationId xmlns:a16="http://schemas.microsoft.com/office/drawing/2014/main" id="{04375E4F-FB9E-7218-A9BE-01154D40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8" name="Picture 54">
            <a:extLst>
              <a:ext uri="{FF2B5EF4-FFF2-40B4-BE49-F238E27FC236}">
                <a16:creationId xmlns:a16="http://schemas.microsoft.com/office/drawing/2014/main" id="{6D2896D8-518D-D8E7-04B2-4A2199633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9" name="Picture 55">
            <a:extLst>
              <a:ext uri="{FF2B5EF4-FFF2-40B4-BE49-F238E27FC236}">
                <a16:creationId xmlns:a16="http://schemas.microsoft.com/office/drawing/2014/main" id="{084AC9E2-589C-08C8-6F07-2A2EF6FC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320" name="Group 56">
            <a:extLst>
              <a:ext uri="{FF2B5EF4-FFF2-40B4-BE49-F238E27FC236}">
                <a16:creationId xmlns:a16="http://schemas.microsoft.com/office/drawing/2014/main" id="{F3533A0E-F406-A305-3D1C-B4AC8826ABBA}"/>
              </a:ext>
            </a:extLst>
          </p:cNvPr>
          <p:cNvGrpSpPr>
            <a:grpSpLocks/>
          </p:cNvGrpSpPr>
          <p:nvPr/>
        </p:nvGrpSpPr>
        <p:grpSpPr bwMode="auto">
          <a:xfrm>
            <a:off x="0" y="2438400"/>
            <a:ext cx="2392363" cy="3609975"/>
            <a:chOff x="2352" y="1584"/>
            <a:chExt cx="1507" cy="2274"/>
          </a:xfrm>
        </p:grpSpPr>
        <p:pic>
          <p:nvPicPr>
            <p:cNvPr id="68644" name="Picture 57">
              <a:extLst>
                <a:ext uri="{FF2B5EF4-FFF2-40B4-BE49-F238E27FC236}">
                  <a16:creationId xmlns:a16="http://schemas.microsoft.com/office/drawing/2014/main" id="{5775C30D-3C64-0295-1394-9BDF2B4B1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45" name="Picture 58">
              <a:hlinkClick r:id="rId8" action="ppaction://hlinksldjump"/>
              <a:extLst>
                <a:ext uri="{FF2B5EF4-FFF2-40B4-BE49-F238E27FC236}">
                  <a16:creationId xmlns:a16="http://schemas.microsoft.com/office/drawing/2014/main" id="{680A3714-7789-E57C-8E6A-F535F0FD3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41" name="Picture 59">
            <a:extLst>
              <a:ext uri="{FF2B5EF4-FFF2-40B4-BE49-F238E27FC236}">
                <a16:creationId xmlns:a16="http://schemas.microsoft.com/office/drawing/2014/main" id="{3C9404B7-0CEC-806E-7BF5-2CE2FA04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2" name="Picture 60">
            <a:extLst>
              <a:ext uri="{FF2B5EF4-FFF2-40B4-BE49-F238E27FC236}">
                <a16:creationId xmlns:a16="http://schemas.microsoft.com/office/drawing/2014/main" id="{3544CF87-3237-5987-5C9F-C2FB7E4B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3" name="Picture 61">
            <a:extLst>
              <a:ext uri="{FF2B5EF4-FFF2-40B4-BE49-F238E27FC236}">
                <a16:creationId xmlns:a16="http://schemas.microsoft.com/office/drawing/2014/main" id="{E5C97F98-E78E-1518-6736-C8175E53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9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5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6833637-FAED-480C-FF28-B5E699ABE4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91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3">
            <a:extLst>
              <a:ext uri="{FF2B5EF4-FFF2-40B4-BE49-F238E27FC236}">
                <a16:creationId xmlns:a16="http://schemas.microsoft.com/office/drawing/2014/main" id="{D3F23571-2E25-7553-DF98-059C85B5720E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17464" name="Picture 4">
              <a:extLst>
                <a:ext uri="{FF2B5EF4-FFF2-40B4-BE49-F238E27FC236}">
                  <a16:creationId xmlns:a16="http://schemas.microsoft.com/office/drawing/2014/main" id="{82A32B0C-FF36-54AB-8A8C-BD5C1725F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65" name="Group 5">
              <a:extLst>
                <a:ext uri="{FF2B5EF4-FFF2-40B4-BE49-F238E27FC236}">
                  <a16:creationId xmlns:a16="http://schemas.microsoft.com/office/drawing/2014/main" id="{C7C2DAB3-7737-699D-B16F-EA39D25A2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17466" name="Picture 6">
                <a:extLst>
                  <a:ext uri="{FF2B5EF4-FFF2-40B4-BE49-F238E27FC236}">
                    <a16:creationId xmlns:a16="http://schemas.microsoft.com/office/drawing/2014/main" id="{988202FB-85AE-AABA-15A4-0935D32B42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7" name="Picture 7">
                <a:extLst>
                  <a:ext uri="{FF2B5EF4-FFF2-40B4-BE49-F238E27FC236}">
                    <a16:creationId xmlns:a16="http://schemas.microsoft.com/office/drawing/2014/main" id="{07B9D8A5-166A-9795-35B2-C7E013B875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8" name="Picture 8">
                <a:extLst>
                  <a:ext uri="{FF2B5EF4-FFF2-40B4-BE49-F238E27FC236}">
                    <a16:creationId xmlns:a16="http://schemas.microsoft.com/office/drawing/2014/main" id="{4066EBFF-64A5-1050-DAD0-CB1A5B1138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412" name="Picture 9">
            <a:extLst>
              <a:ext uri="{FF2B5EF4-FFF2-40B4-BE49-F238E27FC236}">
                <a16:creationId xmlns:a16="http://schemas.microsoft.com/office/drawing/2014/main" id="{714772F4-835E-0175-EEBE-0662F886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>
            <a:extLst>
              <a:ext uri="{FF2B5EF4-FFF2-40B4-BE49-F238E27FC236}">
                <a16:creationId xmlns:a16="http://schemas.microsoft.com/office/drawing/2014/main" id="{A871043C-5E64-D127-03D6-267F0E1D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0"/>
            <a:ext cx="1292225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>
            <a:extLst>
              <a:ext uri="{FF2B5EF4-FFF2-40B4-BE49-F238E27FC236}">
                <a16:creationId xmlns:a16="http://schemas.microsoft.com/office/drawing/2014/main" id="{11490227-3DFD-A8A0-CDD2-81FC91AF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>
            <a:extLst>
              <a:ext uri="{FF2B5EF4-FFF2-40B4-BE49-F238E27FC236}">
                <a16:creationId xmlns:a16="http://schemas.microsoft.com/office/drawing/2014/main" id="{3A2B8C60-7F85-F5CA-8E5D-CDA52183D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2133600"/>
            <a:ext cx="16938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3">
            <a:extLst>
              <a:ext uri="{FF2B5EF4-FFF2-40B4-BE49-F238E27FC236}">
                <a16:creationId xmlns:a16="http://schemas.microsoft.com/office/drawing/2014/main" id="{AB15ECED-BEE9-0923-1852-4AB06246A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oup 14">
            <a:extLst>
              <a:ext uri="{FF2B5EF4-FFF2-40B4-BE49-F238E27FC236}">
                <a16:creationId xmlns:a16="http://schemas.microsoft.com/office/drawing/2014/main" id="{36B7F8BD-7AC3-C1FC-B373-63EC0E7B6EA6}"/>
              </a:ext>
            </a:extLst>
          </p:cNvPr>
          <p:cNvGrpSpPr>
            <a:grpSpLocks/>
          </p:cNvGrpSpPr>
          <p:nvPr/>
        </p:nvGrpSpPr>
        <p:grpSpPr bwMode="auto">
          <a:xfrm>
            <a:off x="25400" y="1216025"/>
            <a:ext cx="4038600" cy="5640388"/>
            <a:chOff x="16" y="766"/>
            <a:chExt cx="2544" cy="3553"/>
          </a:xfrm>
        </p:grpSpPr>
        <p:pic>
          <p:nvPicPr>
            <p:cNvPr id="17462" name="Picture 15">
              <a:extLst>
                <a:ext uri="{FF2B5EF4-FFF2-40B4-BE49-F238E27FC236}">
                  <a16:creationId xmlns:a16="http://schemas.microsoft.com/office/drawing/2014/main" id="{1D04C21D-CFFB-E9DA-00D2-9BF930B69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554933">
              <a:off x="617" y="690"/>
              <a:ext cx="1338" cy="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3" name="Picture 16">
              <a:extLst>
                <a:ext uri="{FF2B5EF4-FFF2-40B4-BE49-F238E27FC236}">
                  <a16:creationId xmlns:a16="http://schemas.microsoft.com/office/drawing/2014/main" id="{90C2C6C7-6AE7-709B-0B0E-1938C0298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9101">
              <a:off x="16" y="1501"/>
              <a:ext cx="2544" cy="2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8" name="Picture 17">
            <a:extLst>
              <a:ext uri="{FF2B5EF4-FFF2-40B4-BE49-F238E27FC236}">
                <a16:creationId xmlns:a16="http://schemas.microsoft.com/office/drawing/2014/main" id="{3E7F879E-F459-A4A0-A2D0-7C1AFB3B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101">
            <a:off x="1949450" y="5853113"/>
            <a:ext cx="3286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8">
            <a:extLst>
              <a:ext uri="{FF2B5EF4-FFF2-40B4-BE49-F238E27FC236}">
                <a16:creationId xmlns:a16="http://schemas.microsoft.com/office/drawing/2014/main" id="{D05A9504-E0C1-54B7-9369-5CAE130E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101">
            <a:off x="1574800" y="5810250"/>
            <a:ext cx="2206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9">
            <a:extLst>
              <a:ext uri="{FF2B5EF4-FFF2-40B4-BE49-F238E27FC236}">
                <a16:creationId xmlns:a16="http://schemas.microsoft.com/office/drawing/2014/main" id="{761BB04A-B59F-AAF6-0420-BC3BC0C7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2111">
            <a:off x="1311275" y="5830888"/>
            <a:ext cx="27463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0">
            <a:extLst>
              <a:ext uri="{FF2B5EF4-FFF2-40B4-BE49-F238E27FC236}">
                <a16:creationId xmlns:a16="http://schemas.microsoft.com/office/drawing/2014/main" id="{A515C883-55E2-9392-4395-1B9468069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5810250"/>
            <a:ext cx="2968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7" name="Picture 21">
            <a:extLst>
              <a:ext uri="{FF2B5EF4-FFF2-40B4-BE49-F238E27FC236}">
                <a16:creationId xmlns:a16="http://schemas.microsoft.com/office/drawing/2014/main" id="{2F016E5E-F739-B507-5CA9-3C5473DBB3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2">
            <a:extLst>
              <a:ext uri="{FF2B5EF4-FFF2-40B4-BE49-F238E27FC236}">
                <a16:creationId xmlns:a16="http://schemas.microsoft.com/office/drawing/2014/main" id="{70C2D5D7-51C7-B777-352C-6BEE6B5A7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3">
            <a:extLst>
              <a:ext uri="{FF2B5EF4-FFF2-40B4-BE49-F238E27FC236}">
                <a16:creationId xmlns:a16="http://schemas.microsoft.com/office/drawing/2014/main" id="{C029CDAB-8FBA-B49C-AE5D-479DCEC2C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4">
            <a:extLst>
              <a:ext uri="{FF2B5EF4-FFF2-40B4-BE49-F238E27FC236}">
                <a16:creationId xmlns:a16="http://schemas.microsoft.com/office/drawing/2014/main" id="{CBEED69D-7CAB-1A1D-9322-17E3B18C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6" name="Group 25">
            <a:extLst>
              <a:ext uri="{FF2B5EF4-FFF2-40B4-BE49-F238E27FC236}">
                <a16:creationId xmlns:a16="http://schemas.microsoft.com/office/drawing/2014/main" id="{401ECEBD-3381-8B5E-C7AD-B096014CDD6D}"/>
              </a:ext>
            </a:extLst>
          </p:cNvPr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17459" name="Picture 26">
              <a:extLst>
                <a:ext uri="{FF2B5EF4-FFF2-40B4-BE49-F238E27FC236}">
                  <a16:creationId xmlns:a16="http://schemas.microsoft.com/office/drawing/2014/main" id="{D1E52ED4-9F53-1514-968C-434E6E741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0" name="Picture 27">
              <a:extLst>
                <a:ext uri="{FF2B5EF4-FFF2-40B4-BE49-F238E27FC236}">
                  <a16:creationId xmlns:a16="http://schemas.microsoft.com/office/drawing/2014/main" id="{1D2A4EDC-C50C-94DB-CB66-3F9336C76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1" name="Picture 28">
              <a:extLst>
                <a:ext uri="{FF2B5EF4-FFF2-40B4-BE49-F238E27FC236}">
                  <a16:creationId xmlns:a16="http://schemas.microsoft.com/office/drawing/2014/main" id="{6502D8B7-CA5F-BFA0-C34A-FFE599EAB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27" name="Picture 29">
            <a:extLst>
              <a:ext uri="{FF2B5EF4-FFF2-40B4-BE49-F238E27FC236}">
                <a16:creationId xmlns:a16="http://schemas.microsoft.com/office/drawing/2014/main" id="{015330CA-F7C3-B57E-38D4-A76C5776A0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8" name="Group 30">
            <a:extLst>
              <a:ext uri="{FF2B5EF4-FFF2-40B4-BE49-F238E27FC236}">
                <a16:creationId xmlns:a16="http://schemas.microsoft.com/office/drawing/2014/main" id="{395F67FF-B0CB-99EC-9A89-DEE635BAC593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17456" name="Picture 31">
              <a:extLst>
                <a:ext uri="{FF2B5EF4-FFF2-40B4-BE49-F238E27FC236}">
                  <a16:creationId xmlns:a16="http://schemas.microsoft.com/office/drawing/2014/main" id="{074706C0-AA1A-2B74-0E41-A31E8E89E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7" name="Picture 32">
              <a:extLst>
                <a:ext uri="{FF2B5EF4-FFF2-40B4-BE49-F238E27FC236}">
                  <a16:creationId xmlns:a16="http://schemas.microsoft.com/office/drawing/2014/main" id="{E9D5F34A-82ED-1BF1-425C-6F3A61514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8" name="Picture 33">
              <a:extLst>
                <a:ext uri="{FF2B5EF4-FFF2-40B4-BE49-F238E27FC236}">
                  <a16:creationId xmlns:a16="http://schemas.microsoft.com/office/drawing/2014/main" id="{ABE48D53-B971-A13F-11BC-69318B223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9" name="Group 34">
            <a:extLst>
              <a:ext uri="{FF2B5EF4-FFF2-40B4-BE49-F238E27FC236}">
                <a16:creationId xmlns:a16="http://schemas.microsoft.com/office/drawing/2014/main" id="{D49A292F-CDF3-BD78-108B-2BE37179AA91}"/>
              </a:ext>
            </a:extLst>
          </p:cNvPr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17453" name="Picture 35">
              <a:extLst>
                <a:ext uri="{FF2B5EF4-FFF2-40B4-BE49-F238E27FC236}">
                  <a16:creationId xmlns:a16="http://schemas.microsoft.com/office/drawing/2014/main" id="{F8D839B1-D55C-E32F-0C62-1C1948149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4" name="Picture 36">
              <a:extLst>
                <a:ext uri="{FF2B5EF4-FFF2-40B4-BE49-F238E27FC236}">
                  <a16:creationId xmlns:a16="http://schemas.microsoft.com/office/drawing/2014/main" id="{038CB31C-9498-2CD4-8C2B-05A9611CB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5" name="Picture 37">
              <a:extLst>
                <a:ext uri="{FF2B5EF4-FFF2-40B4-BE49-F238E27FC236}">
                  <a16:creationId xmlns:a16="http://schemas.microsoft.com/office/drawing/2014/main" id="{AC7A9B81-85DD-54BB-949D-9BFE671F0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30" name="Group 38">
            <a:extLst>
              <a:ext uri="{FF2B5EF4-FFF2-40B4-BE49-F238E27FC236}">
                <a16:creationId xmlns:a16="http://schemas.microsoft.com/office/drawing/2014/main" id="{80E892FC-7512-F2E7-7AD7-6D7FDE606263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17450" name="Picture 39">
              <a:extLst>
                <a:ext uri="{FF2B5EF4-FFF2-40B4-BE49-F238E27FC236}">
                  <a16:creationId xmlns:a16="http://schemas.microsoft.com/office/drawing/2014/main" id="{BD1F5D55-3A10-6EEA-90BE-AAC19C1E4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1" name="Picture 40">
              <a:extLst>
                <a:ext uri="{FF2B5EF4-FFF2-40B4-BE49-F238E27FC236}">
                  <a16:creationId xmlns:a16="http://schemas.microsoft.com/office/drawing/2014/main" id="{95BAEB9E-0A14-B6CF-90B0-175EFADC9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2" name="Picture 41">
              <a:extLst>
                <a:ext uri="{FF2B5EF4-FFF2-40B4-BE49-F238E27FC236}">
                  <a16:creationId xmlns:a16="http://schemas.microsoft.com/office/drawing/2014/main" id="{1EA34D7C-806E-14D4-6E35-0263EBCE3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58" name="Picture 42">
            <a:extLst>
              <a:ext uri="{FF2B5EF4-FFF2-40B4-BE49-F238E27FC236}">
                <a16:creationId xmlns:a16="http://schemas.microsoft.com/office/drawing/2014/main" id="{63F8C593-141C-6ACA-5C86-2C7A12C8CB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5800" y="685800"/>
            <a:ext cx="1447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59" name="Group 43">
            <a:extLst>
              <a:ext uri="{FF2B5EF4-FFF2-40B4-BE49-F238E27FC236}">
                <a16:creationId xmlns:a16="http://schemas.microsoft.com/office/drawing/2014/main" id="{7F5B281C-7EEE-8A86-343C-15A1260F4C8E}"/>
              </a:ext>
            </a:extLst>
          </p:cNvPr>
          <p:cNvGrpSpPr>
            <a:grpSpLocks/>
          </p:cNvGrpSpPr>
          <p:nvPr/>
        </p:nvGrpSpPr>
        <p:grpSpPr bwMode="auto">
          <a:xfrm>
            <a:off x="9525000" y="5259388"/>
            <a:ext cx="1463675" cy="1598612"/>
            <a:chOff x="3984" y="3313"/>
            <a:chExt cx="922" cy="1007"/>
          </a:xfrm>
        </p:grpSpPr>
        <p:pic>
          <p:nvPicPr>
            <p:cNvPr id="17448" name="Picture 44">
              <a:extLst>
                <a:ext uri="{FF2B5EF4-FFF2-40B4-BE49-F238E27FC236}">
                  <a16:creationId xmlns:a16="http://schemas.microsoft.com/office/drawing/2014/main" id="{39B31E90-5926-AA66-BC32-F065B505F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87891">
              <a:off x="4181" y="3596"/>
              <a:ext cx="100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9" name="Picture 45">
              <a:extLst>
                <a:ext uri="{FF2B5EF4-FFF2-40B4-BE49-F238E27FC236}">
                  <a16:creationId xmlns:a16="http://schemas.microsoft.com/office/drawing/2014/main" id="{B392B03D-2FA1-A84F-F167-AF8D07E9F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69907">
              <a:off x="3894" y="3467"/>
              <a:ext cx="943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62" name="Picture 46">
            <a:extLst>
              <a:ext uri="{FF2B5EF4-FFF2-40B4-BE49-F238E27FC236}">
                <a16:creationId xmlns:a16="http://schemas.microsoft.com/office/drawing/2014/main" id="{463C1E9F-970D-4B8A-F2BD-9472C779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76600"/>
            <a:ext cx="8096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63" name="Picture 47">
            <a:extLst>
              <a:ext uri="{FF2B5EF4-FFF2-40B4-BE49-F238E27FC236}">
                <a16:creationId xmlns:a16="http://schemas.microsoft.com/office/drawing/2014/main" id="{5CE18138-F386-06D7-96D1-8DC568B8B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8953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64" name="Group 48">
            <a:extLst>
              <a:ext uri="{FF2B5EF4-FFF2-40B4-BE49-F238E27FC236}">
                <a16:creationId xmlns:a16="http://schemas.microsoft.com/office/drawing/2014/main" id="{F2CD571D-21C7-ACAA-4B44-A3C2D9A96372}"/>
              </a:ext>
            </a:extLst>
          </p:cNvPr>
          <p:cNvGrpSpPr>
            <a:grpSpLocks/>
          </p:cNvGrpSpPr>
          <p:nvPr/>
        </p:nvGrpSpPr>
        <p:grpSpPr bwMode="auto">
          <a:xfrm>
            <a:off x="9144000" y="3505200"/>
            <a:ext cx="1754188" cy="2063750"/>
            <a:chOff x="3744" y="2256"/>
            <a:chExt cx="1105" cy="1300"/>
          </a:xfrm>
        </p:grpSpPr>
        <p:grpSp>
          <p:nvGrpSpPr>
            <p:cNvPr id="17444" name="Group 49">
              <a:extLst>
                <a:ext uri="{FF2B5EF4-FFF2-40B4-BE49-F238E27FC236}">
                  <a16:creationId xmlns:a16="http://schemas.microsoft.com/office/drawing/2014/main" id="{ED17AF0F-9550-8726-488C-3F62B7EB1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256"/>
              <a:ext cx="1105" cy="1300"/>
              <a:chOff x="3744" y="2256"/>
              <a:chExt cx="1105" cy="1300"/>
            </a:xfrm>
          </p:grpSpPr>
          <p:pic>
            <p:nvPicPr>
              <p:cNvPr id="17446" name="Picture 50">
                <a:extLst>
                  <a:ext uri="{FF2B5EF4-FFF2-40B4-BE49-F238E27FC236}">
                    <a16:creationId xmlns:a16="http://schemas.microsoft.com/office/drawing/2014/main" id="{D0CA87D9-5E67-B0FC-BC86-5D03B0223E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918867">
                <a:off x="3744" y="2592"/>
                <a:ext cx="757" cy="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7" name="Picture 51">
                <a:extLst>
                  <a:ext uri="{FF2B5EF4-FFF2-40B4-BE49-F238E27FC236}">
                    <a16:creationId xmlns:a16="http://schemas.microsoft.com/office/drawing/2014/main" id="{70F17A27-9EB3-C73A-1A9E-C81F1E7AA9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256"/>
                <a:ext cx="817" cy="1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45" name="Picture 52">
              <a:extLst>
                <a:ext uri="{FF2B5EF4-FFF2-40B4-BE49-F238E27FC236}">
                  <a16:creationId xmlns:a16="http://schemas.microsoft.com/office/drawing/2014/main" id="{FC9194A4-1172-018D-F90E-0A8ED3574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90">
              <a:off x="3854" y="2786"/>
              <a:ext cx="706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69" name="Picture 53">
            <a:extLst>
              <a:ext uri="{FF2B5EF4-FFF2-40B4-BE49-F238E27FC236}">
                <a16:creationId xmlns:a16="http://schemas.microsoft.com/office/drawing/2014/main" id="{13748F73-3ED9-6825-ABA8-093854E2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70" name="Group 54">
            <a:extLst>
              <a:ext uri="{FF2B5EF4-FFF2-40B4-BE49-F238E27FC236}">
                <a16:creationId xmlns:a16="http://schemas.microsoft.com/office/drawing/2014/main" id="{87E29621-22E5-C2DD-29AE-3EE62651B26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4343400"/>
            <a:ext cx="2286000" cy="2514600"/>
            <a:chOff x="1488" y="2736"/>
            <a:chExt cx="1440" cy="1584"/>
          </a:xfrm>
        </p:grpSpPr>
        <p:pic>
          <p:nvPicPr>
            <p:cNvPr id="17442" name="Picture 55">
              <a:extLst>
                <a:ext uri="{FF2B5EF4-FFF2-40B4-BE49-F238E27FC236}">
                  <a16:creationId xmlns:a16="http://schemas.microsoft.com/office/drawing/2014/main" id="{D2CB44F7-AB74-CC2D-1F90-90A9456FF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02" y="2736"/>
              <a:ext cx="142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3" name="Picture 56">
              <a:extLst>
                <a:ext uri="{FF2B5EF4-FFF2-40B4-BE49-F238E27FC236}">
                  <a16:creationId xmlns:a16="http://schemas.microsoft.com/office/drawing/2014/main" id="{CFFB612E-C9E6-07CC-3983-3D16C0D42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263632">
              <a:off x="1488" y="3216"/>
              <a:ext cx="63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73" name="Picture 57">
            <a:extLst>
              <a:ext uri="{FF2B5EF4-FFF2-40B4-BE49-F238E27FC236}">
                <a16:creationId xmlns:a16="http://schemas.microsoft.com/office/drawing/2014/main" id="{74FE610D-8841-CA7A-3499-890B34BD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2743200" y="51054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74" name="Picture 58">
            <a:extLst>
              <a:ext uri="{FF2B5EF4-FFF2-40B4-BE49-F238E27FC236}">
                <a16:creationId xmlns:a16="http://schemas.microsoft.com/office/drawing/2014/main" id="{DC0E4F4F-4011-BC96-196B-7B9CAE94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51">
            <a:off x="0" y="3505200"/>
            <a:ext cx="19589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75" name="Picture 59">
            <a:extLst>
              <a:ext uri="{FF2B5EF4-FFF2-40B4-BE49-F238E27FC236}">
                <a16:creationId xmlns:a16="http://schemas.microsoft.com/office/drawing/2014/main" id="{D6A7AF53-CD70-8DB7-E3F8-C564D3F3E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76" name="Picture 60">
            <a:extLst>
              <a:ext uri="{FF2B5EF4-FFF2-40B4-BE49-F238E27FC236}">
                <a16:creationId xmlns:a16="http://schemas.microsoft.com/office/drawing/2014/main" id="{D31799A5-CAAB-D89A-FD48-8037B3AE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234">
            <a:off x="2362200" y="3200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86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4 0.00046 C -0.02448 -0.05023 0.06389 -0.08217 0.1625 -0.08217 C 0.26059 -0.08217 0.34913 -0.05023 0.40833 0.00046 C 0.34913 0.05116 0.26059 0.0831 0.1625 0.0831 C 0.06389 0.0831 -0.02448 0.05116 -0.08334 0.00046 Z " pathEditMode="relative" rAng="0" ptsTypes="fffff">
                                      <p:cBhvr>
                                        <p:cTn id="8" dur="5000" fill="hold"/>
                                        <p:tgtEl>
                                          <p:spTgt spid="86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5.55556E-6 C -0.00417 0.00834 -0.00955 0.01482 -0.01372 0.02316 C -0.01493 0.02547 -0.01042 0.01968 -0.00868 0.01853 C -0.0059 0.01668 0.00087 0.01506 0.00347 0.0139 C 0.00694 0.01251 0.01389 0.00927 0.01389 0.00927 C -0.00347 0.00672 -0.00347 0.01367 3.05556E-6 5.55556E-6 Z " pathEditMode="relative" ptsTypes="ffffff">
                                      <p:cBhvr>
                                        <p:cTn id="10" dur="5000" fill="hold"/>
                                        <p:tgtEl>
                                          <p:spTgt spid="86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6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8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6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9167 -0.0222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86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-11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20209 0.03009 -0.41927 0.00278 -0.629 0.00231 C -0.64462 0.00116 -0.66059 0.00069 -0.67604 -0.00116 C -0.67986 -0.00162 -0.68368 -0.00185 -0.6875 -0.00232 C -0.69045 -0.00255 -0.69618 -0.00324 -0.69618 -0.00324 " pathEditMode="relative" rAng="0" ptsTypes="ffffA">
                                      <p:cBhvr>
                                        <p:cTn id="33" dur="3000" fill="hold"/>
                                        <p:tgtEl>
                                          <p:spTgt spid="86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9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47" dur="5000" fill="hold"/>
                                        <p:tgtEl>
                                          <p:spTgt spid="86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86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86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6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>
            <a:extLst>
              <a:ext uri="{FF2B5EF4-FFF2-40B4-BE49-F238E27FC236}">
                <a16:creationId xmlns:a16="http://schemas.microsoft.com/office/drawing/2014/main" id="{FD11F53C-108D-11A9-CBCE-2195CA59E423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70705" name="Picture 3">
              <a:extLst>
                <a:ext uri="{FF2B5EF4-FFF2-40B4-BE49-F238E27FC236}">
                  <a16:creationId xmlns:a16="http://schemas.microsoft.com/office/drawing/2014/main" id="{7F691AD2-44C0-B92C-D5D4-E1D598F4B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706" name="Group 4">
              <a:extLst>
                <a:ext uri="{FF2B5EF4-FFF2-40B4-BE49-F238E27FC236}">
                  <a16:creationId xmlns:a16="http://schemas.microsoft.com/office/drawing/2014/main" id="{AD03E121-74E7-D7B1-4716-EE9D84BC9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70707" name="Picture 5">
                <a:extLst>
                  <a:ext uri="{FF2B5EF4-FFF2-40B4-BE49-F238E27FC236}">
                    <a16:creationId xmlns:a16="http://schemas.microsoft.com/office/drawing/2014/main" id="{22F2F6BC-225C-167A-02E7-E4D1B0128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708" name="Picture 6">
                <a:extLst>
                  <a:ext uri="{FF2B5EF4-FFF2-40B4-BE49-F238E27FC236}">
                    <a16:creationId xmlns:a16="http://schemas.microsoft.com/office/drawing/2014/main" id="{4B451AE0-2106-4410-8844-8F88B75506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709" name="Picture 7">
                <a:extLst>
                  <a:ext uri="{FF2B5EF4-FFF2-40B4-BE49-F238E27FC236}">
                    <a16:creationId xmlns:a16="http://schemas.microsoft.com/office/drawing/2014/main" id="{96D04A79-4057-525E-0E12-F64CF58B1C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0659" name="Picture 8">
            <a:extLst>
              <a:ext uri="{FF2B5EF4-FFF2-40B4-BE49-F238E27FC236}">
                <a16:creationId xmlns:a16="http://schemas.microsoft.com/office/drawing/2014/main" id="{A5C9DB69-B946-0B90-176C-A0C6AA56E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630363" y="2817813"/>
            <a:ext cx="1107916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9">
            <a:extLst>
              <a:ext uri="{FF2B5EF4-FFF2-40B4-BE49-F238E27FC236}">
                <a16:creationId xmlns:a16="http://schemas.microsoft.com/office/drawing/2014/main" id="{C9783F6B-32BD-751E-3729-CFB5CC79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2088"/>
            <a:ext cx="129222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0">
            <a:extLst>
              <a:ext uri="{FF2B5EF4-FFF2-40B4-BE49-F238E27FC236}">
                <a16:creationId xmlns:a16="http://schemas.microsoft.com/office/drawing/2014/main" id="{7F0D36C5-A711-A584-D99D-60F5C49E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36700"/>
            <a:ext cx="18192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>
            <a:extLst>
              <a:ext uri="{FF2B5EF4-FFF2-40B4-BE49-F238E27FC236}">
                <a16:creationId xmlns:a16="http://schemas.microsoft.com/office/drawing/2014/main" id="{1C998A51-CA3E-5EBC-975F-19C6D57D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36738"/>
            <a:ext cx="19573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2">
            <a:extLst>
              <a:ext uri="{FF2B5EF4-FFF2-40B4-BE49-F238E27FC236}">
                <a16:creationId xmlns:a16="http://schemas.microsoft.com/office/drawing/2014/main" id="{68B5D1C9-5DF1-F0AB-4782-BC45CF9B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28800"/>
            <a:ext cx="22860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4" name="Group 13">
            <a:extLst>
              <a:ext uri="{FF2B5EF4-FFF2-40B4-BE49-F238E27FC236}">
                <a16:creationId xmlns:a16="http://schemas.microsoft.com/office/drawing/2014/main" id="{4761D4FC-6876-9F62-A1CA-1A447D3FAA87}"/>
              </a:ext>
            </a:extLst>
          </p:cNvPr>
          <p:cNvGrpSpPr>
            <a:grpSpLocks/>
          </p:cNvGrpSpPr>
          <p:nvPr/>
        </p:nvGrpSpPr>
        <p:grpSpPr bwMode="auto"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70693" name="Group 14">
              <a:extLst>
                <a:ext uri="{FF2B5EF4-FFF2-40B4-BE49-F238E27FC236}">
                  <a16:creationId xmlns:a16="http://schemas.microsoft.com/office/drawing/2014/main" id="{560C630D-61BE-6BB1-FCD0-D7BED086B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70699" name="Group 15">
                <a:extLst>
                  <a:ext uri="{FF2B5EF4-FFF2-40B4-BE49-F238E27FC236}">
                    <a16:creationId xmlns:a16="http://schemas.microsoft.com/office/drawing/2014/main" id="{C06EE822-92EC-3281-0F24-D1F801473F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70703" name="Picture 16">
                  <a:extLst>
                    <a:ext uri="{FF2B5EF4-FFF2-40B4-BE49-F238E27FC236}">
                      <a16:creationId xmlns:a16="http://schemas.microsoft.com/office/drawing/2014/main" id="{FCECA2F0-18FF-8B0A-F4C0-B54FCE0959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704" name="Picture 17">
                  <a:extLst>
                    <a:ext uri="{FF2B5EF4-FFF2-40B4-BE49-F238E27FC236}">
                      <a16:creationId xmlns:a16="http://schemas.microsoft.com/office/drawing/2014/main" id="{18A60824-A7E0-0207-3316-74FD6B120B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0700" name="Group 18">
                <a:extLst>
                  <a:ext uri="{FF2B5EF4-FFF2-40B4-BE49-F238E27FC236}">
                    <a16:creationId xmlns:a16="http://schemas.microsoft.com/office/drawing/2014/main" id="{47258D13-F014-7F84-3B1B-A1501309E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70701" name="Picture 19">
                  <a:extLst>
                    <a:ext uri="{FF2B5EF4-FFF2-40B4-BE49-F238E27FC236}">
                      <a16:creationId xmlns:a16="http://schemas.microsoft.com/office/drawing/2014/main" id="{53622047-8CED-7A29-7E80-EC57091313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702" name="Picture 20">
                  <a:extLst>
                    <a:ext uri="{FF2B5EF4-FFF2-40B4-BE49-F238E27FC236}">
                      <a16:creationId xmlns:a16="http://schemas.microsoft.com/office/drawing/2014/main" id="{9BEEC440-A26C-94CD-9E54-189C50F7A9FB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0694" name="Group 21">
              <a:extLst>
                <a:ext uri="{FF2B5EF4-FFF2-40B4-BE49-F238E27FC236}">
                  <a16:creationId xmlns:a16="http://schemas.microsoft.com/office/drawing/2014/main" id="{1AE945D9-84A8-B3DA-4465-7E5DEA746E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70696" name="Picture 22">
                <a:extLst>
                  <a:ext uri="{FF2B5EF4-FFF2-40B4-BE49-F238E27FC236}">
                    <a16:creationId xmlns:a16="http://schemas.microsoft.com/office/drawing/2014/main" id="{63FBFC64-9410-E362-2E9F-A6BD9D69AE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697" name="Picture 23">
                <a:extLst>
                  <a:ext uri="{FF2B5EF4-FFF2-40B4-BE49-F238E27FC236}">
                    <a16:creationId xmlns:a16="http://schemas.microsoft.com/office/drawing/2014/main" id="{1B9B9BBD-B71D-DF49-6DA0-220837DB46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698" name="Picture 24">
                <a:extLst>
                  <a:ext uri="{FF2B5EF4-FFF2-40B4-BE49-F238E27FC236}">
                    <a16:creationId xmlns:a16="http://schemas.microsoft.com/office/drawing/2014/main" id="{0C53C09B-C5D3-1680-4258-4777DE2D01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0695" name="Picture 25">
              <a:extLst>
                <a:ext uri="{FF2B5EF4-FFF2-40B4-BE49-F238E27FC236}">
                  <a16:creationId xmlns:a16="http://schemas.microsoft.com/office/drawing/2014/main" id="{EDB3B08C-6C95-C9E8-7D9B-5EDD64AA6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216"/>
              <a:ext cx="2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1338" name="Picture 26">
            <a:extLst>
              <a:ext uri="{FF2B5EF4-FFF2-40B4-BE49-F238E27FC236}">
                <a16:creationId xmlns:a16="http://schemas.microsoft.com/office/drawing/2014/main" id="{E51520AF-9316-9C9A-94F2-F48E3CAA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6381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27">
            <a:extLst>
              <a:ext uri="{FF2B5EF4-FFF2-40B4-BE49-F238E27FC236}">
                <a16:creationId xmlns:a16="http://schemas.microsoft.com/office/drawing/2014/main" id="{CD2793A8-F49F-9475-7195-6EA790C74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0" name="Picture 28">
            <a:extLst>
              <a:ext uri="{FF2B5EF4-FFF2-40B4-BE49-F238E27FC236}">
                <a16:creationId xmlns:a16="http://schemas.microsoft.com/office/drawing/2014/main" id="{769BA897-5261-A331-DBA3-5BD8ED2FB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29">
            <a:extLst>
              <a:ext uri="{FF2B5EF4-FFF2-40B4-BE49-F238E27FC236}">
                <a16:creationId xmlns:a16="http://schemas.microsoft.com/office/drawing/2014/main" id="{09D0F522-9383-CF1A-D204-4FE70AB0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143000"/>
            <a:ext cx="12128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30">
            <a:extLst>
              <a:ext uri="{FF2B5EF4-FFF2-40B4-BE49-F238E27FC236}">
                <a16:creationId xmlns:a16="http://schemas.microsoft.com/office/drawing/2014/main" id="{4597686F-2CEC-9C10-FB7D-65D56C09F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43" name="Picture 31">
            <a:extLst>
              <a:ext uri="{FF2B5EF4-FFF2-40B4-BE49-F238E27FC236}">
                <a16:creationId xmlns:a16="http://schemas.microsoft.com/office/drawing/2014/main" id="{8C021031-4559-86F6-FC03-7025835DD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91200"/>
            <a:ext cx="6381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32">
            <a:extLst>
              <a:ext uri="{FF2B5EF4-FFF2-40B4-BE49-F238E27FC236}">
                <a16:creationId xmlns:a16="http://schemas.microsoft.com/office/drawing/2014/main" id="{B65BE46B-D5D2-EDF6-790F-CB495094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2000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45" name="Group 33">
            <a:extLst>
              <a:ext uri="{FF2B5EF4-FFF2-40B4-BE49-F238E27FC236}">
                <a16:creationId xmlns:a16="http://schemas.microsoft.com/office/drawing/2014/main" id="{6A0AE1E0-B772-7137-4E92-FD4AB6F6EA05}"/>
              </a:ext>
            </a:extLst>
          </p:cNvPr>
          <p:cNvGrpSpPr>
            <a:grpSpLocks/>
          </p:cNvGrpSpPr>
          <p:nvPr/>
        </p:nvGrpSpPr>
        <p:grpSpPr bwMode="auto">
          <a:xfrm>
            <a:off x="0" y="5562600"/>
            <a:ext cx="762000" cy="609600"/>
            <a:chOff x="321" y="3696"/>
            <a:chExt cx="662" cy="624"/>
          </a:xfrm>
        </p:grpSpPr>
        <p:pic>
          <p:nvPicPr>
            <p:cNvPr id="70690" name="Picture 34">
              <a:extLst>
                <a:ext uri="{FF2B5EF4-FFF2-40B4-BE49-F238E27FC236}">
                  <a16:creationId xmlns:a16="http://schemas.microsoft.com/office/drawing/2014/main" id="{E2BB8804-1145-0A69-DB9A-00B46B2D4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91" name="Picture 35">
              <a:extLst>
                <a:ext uri="{FF2B5EF4-FFF2-40B4-BE49-F238E27FC236}">
                  <a16:creationId xmlns:a16="http://schemas.microsoft.com/office/drawing/2014/main" id="{C248E8FD-2476-C30E-6271-440C76AE7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92" name="Picture 36">
              <a:extLst>
                <a:ext uri="{FF2B5EF4-FFF2-40B4-BE49-F238E27FC236}">
                  <a16:creationId xmlns:a16="http://schemas.microsoft.com/office/drawing/2014/main" id="{5E4A164B-A6DB-1CF7-D066-024B72DD4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673" name="Picture 37">
            <a:extLst>
              <a:ext uri="{FF2B5EF4-FFF2-40B4-BE49-F238E27FC236}">
                <a16:creationId xmlns:a16="http://schemas.microsoft.com/office/drawing/2014/main" id="{AD5354E2-9653-F8A6-9E1B-6DEB5E248B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74" name="Group 38">
            <a:extLst>
              <a:ext uri="{FF2B5EF4-FFF2-40B4-BE49-F238E27FC236}">
                <a16:creationId xmlns:a16="http://schemas.microsoft.com/office/drawing/2014/main" id="{2CE0218B-3630-8BF1-28F9-8F00E4E082A6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70687" name="Picture 39">
              <a:extLst>
                <a:ext uri="{FF2B5EF4-FFF2-40B4-BE49-F238E27FC236}">
                  <a16:creationId xmlns:a16="http://schemas.microsoft.com/office/drawing/2014/main" id="{07234A1D-8352-B7D1-2F7F-C09094D8A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88" name="Picture 40">
              <a:extLst>
                <a:ext uri="{FF2B5EF4-FFF2-40B4-BE49-F238E27FC236}">
                  <a16:creationId xmlns:a16="http://schemas.microsoft.com/office/drawing/2014/main" id="{E86F6548-3742-52CD-C559-934241199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89" name="Picture 41">
              <a:extLst>
                <a:ext uri="{FF2B5EF4-FFF2-40B4-BE49-F238E27FC236}">
                  <a16:creationId xmlns:a16="http://schemas.microsoft.com/office/drawing/2014/main" id="{6D4210AA-B9BF-CC8A-F3CC-DE029C95B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75" name="Group 42">
            <a:extLst>
              <a:ext uri="{FF2B5EF4-FFF2-40B4-BE49-F238E27FC236}">
                <a16:creationId xmlns:a16="http://schemas.microsoft.com/office/drawing/2014/main" id="{B6BE7536-5531-1AE6-4DA1-1F2D1BF53F9E}"/>
              </a:ext>
            </a:extLst>
          </p:cNvPr>
          <p:cNvGrpSpPr>
            <a:grpSpLocks/>
          </p:cNvGrpSpPr>
          <p:nvPr/>
        </p:nvGrpSpPr>
        <p:grpSpPr bwMode="auto"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70684" name="Picture 43">
              <a:extLst>
                <a:ext uri="{FF2B5EF4-FFF2-40B4-BE49-F238E27FC236}">
                  <a16:creationId xmlns:a16="http://schemas.microsoft.com/office/drawing/2014/main" id="{FD05BC67-C6EE-1648-06E5-CEC029FBF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85" name="Picture 44">
              <a:extLst>
                <a:ext uri="{FF2B5EF4-FFF2-40B4-BE49-F238E27FC236}">
                  <a16:creationId xmlns:a16="http://schemas.microsoft.com/office/drawing/2014/main" id="{EAADB174-74F9-3E41-29CA-4406CF09A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86" name="Picture 45">
              <a:extLst>
                <a:ext uri="{FF2B5EF4-FFF2-40B4-BE49-F238E27FC236}">
                  <a16:creationId xmlns:a16="http://schemas.microsoft.com/office/drawing/2014/main" id="{85FFAA07-D723-DD65-5B06-0AE03CF3E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76" name="Group 46">
            <a:extLst>
              <a:ext uri="{FF2B5EF4-FFF2-40B4-BE49-F238E27FC236}">
                <a16:creationId xmlns:a16="http://schemas.microsoft.com/office/drawing/2014/main" id="{8B861565-AB15-C31C-C0F3-49F3655B5F8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70681" name="Picture 47">
              <a:extLst>
                <a:ext uri="{FF2B5EF4-FFF2-40B4-BE49-F238E27FC236}">
                  <a16:creationId xmlns:a16="http://schemas.microsoft.com/office/drawing/2014/main" id="{601DCD19-67BB-79F3-9045-C1FB268EA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82" name="Picture 48">
              <a:extLst>
                <a:ext uri="{FF2B5EF4-FFF2-40B4-BE49-F238E27FC236}">
                  <a16:creationId xmlns:a16="http://schemas.microsoft.com/office/drawing/2014/main" id="{300D9616-823D-449B-2B3B-5207CE390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83" name="Picture 49">
              <a:extLst>
                <a:ext uri="{FF2B5EF4-FFF2-40B4-BE49-F238E27FC236}">
                  <a16:creationId xmlns:a16="http://schemas.microsoft.com/office/drawing/2014/main" id="{DA723CAC-E050-FFFB-F15E-EAEF2E865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1362" name="Picture 50">
            <a:extLst>
              <a:ext uri="{FF2B5EF4-FFF2-40B4-BE49-F238E27FC236}">
                <a16:creationId xmlns:a16="http://schemas.microsoft.com/office/drawing/2014/main" id="{347AF08B-F2EE-9488-1358-426F378049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18415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63" name="Picture 51">
            <a:extLst>
              <a:ext uri="{FF2B5EF4-FFF2-40B4-BE49-F238E27FC236}">
                <a16:creationId xmlns:a16="http://schemas.microsoft.com/office/drawing/2014/main" id="{0B493FA8-C321-62CB-CFFB-9AF833DCFE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6581">
            <a:off x="2362200" y="2895600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64" name="Picture 52">
            <a:extLst>
              <a:ext uri="{FF2B5EF4-FFF2-40B4-BE49-F238E27FC236}">
                <a16:creationId xmlns:a16="http://schemas.microsoft.com/office/drawing/2014/main" id="{7F0CAE74-7F3A-A2EC-4DA1-A550830D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3276600"/>
            <a:ext cx="2959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65" name="Picture 53">
            <a:extLst>
              <a:ext uri="{FF2B5EF4-FFF2-40B4-BE49-F238E27FC236}">
                <a16:creationId xmlns:a16="http://schemas.microsoft.com/office/drawing/2014/main" id="{EC115EA2-1C01-4EE2-ADF4-A6DA6EDB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3246438" y="3733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36 C 0.01354 -0.0682 0.02569 -0.06566 0.03888 -0.06404 C 0.05312 -0.05942 0.06701 -0.05132 0.08281 -0.0504 C 0.09357 -0.04971 0.10451 -0.04948 0.11527 -0.04901 C 0.125 -0.04739 0.13489 -0.04647 0.14444 -0.04369 C 0.15468 -0.04647 0.14479 -0.04254 0.15104 -0.0504 C 0.15208 -0.05179 0.15434 -0.05225 0.15572 -0.05317 C 0.15746 -0.05433 0.15885 -0.05641 0.16076 -0.05711 C 0.16371 -0.05849 0.17048 -0.05988 0.17048 -0.05965 C 0.17881 -0.06728 0.19253 -0.06057 0.20277 -0.05849 C 0.20503 -0.05757 0.20694 -0.05641 0.2092 -0.05595 C 0.21354 -0.05479 0.22222 -0.05317 0.22222 -0.05294 C 0.23854 -0.05433 0.25954 -0.05618 0.27586 -0.05988 C 0.28559 -0.06219 0.29218 -0.06728 0.30173 -0.06936 C 0.30711 -0.07167 0.3118 -0.07329 0.31649 -0.07745 C 0.33038 -0.09086 0.31597 -0.08208 0.32777 -0.08832 C 0.32882 -0.08971 0.32934 -0.09132 0.33107 -0.09248 C 0.33246 -0.09364 0.33454 -0.0941 0.33576 -0.09526 C 0.33732 -0.09687 0.3375 -0.09919 0.33923 -0.1008 C 0.34027 -0.10196 0.34236 -0.10219 0.34392 -0.10335 C 0.34791 -0.10682 0.35104 -0.11075 0.35538 -0.11421 C 0.36493 -0.13086 0.35191 -0.11075 0.36354 -0.12231 C 0.3651 -0.12416 0.36527 -0.12624 0.36666 -0.12786 C 0.36788 -0.12948 0.37013 -0.1304 0.37152 -0.13202 C 0.37274 -0.13341 0.37569 -0.13988 0.37795 -0.1415 C 0.38507 -0.14612 0.40017 -0.14658 0.40885 -0.1482 C 0.41007 -0.14959 0.41145 -0.15075 0.41215 -0.15237 C 0.41302 -0.15398 0.41267 -0.15606 0.41371 -0.15768 C 0.41545 -0.16069 0.42031 -0.16601 0.42031 -0.16578 C 0.42326 -0.17341 0.43072 -0.17965 0.43958 -0.18219 C 0.44895 -0.19005 0.44652 -0.18589 0.44947 -0.19306 C 0.45816 -0.19237 0.46788 -0.19375 0.47552 -0.19028 C 0.4776 -0.18936 0.49479 -0.17433 0.49479 -0.17271 C 0.49652 -0.11699 0.49479 -0.06127 0.49479 -0.00554 " pathEditMode="relative" rAng="0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141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26" y="-30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0.1849 0.0120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6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278 C 0.28177 0.01989 0.11962 -0.00092 0.01319 0.05041 C 0.16198 0.06567 0.0743 0.05989 0.27639 0.05989 " pathEditMode="relative" rAng="0" ptsTypes="ffA">
                                      <p:cBhvr>
                                        <p:cTn id="12" dur="5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29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  C 0.03 -0.05061  0.075 -0.08257  0.125 -0.08257  C 0.175 -0.08257  0.22 -0.05061  0.25 0.0  C 0.22 0.05061  0.175 0.08257  0.125 0.08257  C 0.075 0.08257  0.03 0.05061  0.0 0.0  Z" pathEditMode="relative" ptsTypes="">
                                      <p:cBhvr>
                                        <p:cTn id="14" dur="2000" fill="hold"/>
                                        <p:tgtEl>
                                          <p:spTgt spid="141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909FF44D-A955-8F20-FA83-2D7D9E0E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524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07" name="Group 3">
            <a:extLst>
              <a:ext uri="{FF2B5EF4-FFF2-40B4-BE49-F238E27FC236}">
                <a16:creationId xmlns:a16="http://schemas.microsoft.com/office/drawing/2014/main" id="{23A20302-13B8-0D3A-49F5-06FFF22F82B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72764" name="Picture 4">
              <a:extLst>
                <a:ext uri="{FF2B5EF4-FFF2-40B4-BE49-F238E27FC236}">
                  <a16:creationId xmlns:a16="http://schemas.microsoft.com/office/drawing/2014/main" id="{BFD701F0-CAEF-42ED-1A41-8C509FD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544" y="384"/>
              <a:ext cx="3744" cy="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5" name="Picture 5">
              <a:extLst>
                <a:ext uri="{FF2B5EF4-FFF2-40B4-BE49-F238E27FC236}">
                  <a16:creationId xmlns:a16="http://schemas.microsoft.com/office/drawing/2014/main" id="{03F18223-7C85-5B8D-4B36-07248994F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392"/>
              <a:ext cx="3648" cy="2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8" name="Picture 6">
            <a:extLst>
              <a:ext uri="{FF2B5EF4-FFF2-40B4-BE49-F238E27FC236}">
                <a16:creationId xmlns:a16="http://schemas.microsoft.com/office/drawing/2014/main" id="{6547CAC0-4FB2-8842-171D-3A34068E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6727">
            <a:off x="2438400" y="46482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7">
            <a:extLst>
              <a:ext uri="{FF2B5EF4-FFF2-40B4-BE49-F238E27FC236}">
                <a16:creationId xmlns:a16="http://schemas.microsoft.com/office/drawing/2014/main" id="{182A1ED3-6F8D-BAFE-8B55-ADF7C1F4B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3375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8">
            <a:extLst>
              <a:ext uri="{FF2B5EF4-FFF2-40B4-BE49-F238E27FC236}">
                <a16:creationId xmlns:a16="http://schemas.microsoft.com/office/drawing/2014/main" id="{CFC837C1-B3AA-B2A6-D1B7-71060DB8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9">
            <a:extLst>
              <a:ext uri="{FF2B5EF4-FFF2-40B4-BE49-F238E27FC236}">
                <a16:creationId xmlns:a16="http://schemas.microsoft.com/office/drawing/2014/main" id="{5CFC121B-9E34-E9B4-BA1E-D9EDA618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10">
            <a:extLst>
              <a:ext uri="{FF2B5EF4-FFF2-40B4-BE49-F238E27FC236}">
                <a16:creationId xmlns:a16="http://schemas.microsoft.com/office/drawing/2014/main" id="{2603F79D-3131-A1E8-87E5-8F638F29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00400"/>
            <a:ext cx="1333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3" name="Group 11">
            <a:extLst>
              <a:ext uri="{FF2B5EF4-FFF2-40B4-BE49-F238E27FC236}">
                <a16:creationId xmlns:a16="http://schemas.microsoft.com/office/drawing/2014/main" id="{AA111E29-3F56-775E-80BD-6BCBF8D4BB4D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72759" name="Picture 12">
              <a:extLst>
                <a:ext uri="{FF2B5EF4-FFF2-40B4-BE49-F238E27FC236}">
                  <a16:creationId xmlns:a16="http://schemas.microsoft.com/office/drawing/2014/main" id="{1C780C43-BC3D-0864-5193-99DF02F38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0" name="Picture 13">
              <a:extLst>
                <a:ext uri="{FF2B5EF4-FFF2-40B4-BE49-F238E27FC236}">
                  <a16:creationId xmlns:a16="http://schemas.microsoft.com/office/drawing/2014/main" id="{5A0A6C2D-8930-9525-C771-68A85C3B0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1" name="Picture 14">
              <a:extLst>
                <a:ext uri="{FF2B5EF4-FFF2-40B4-BE49-F238E27FC236}">
                  <a16:creationId xmlns:a16="http://schemas.microsoft.com/office/drawing/2014/main" id="{92737378-A1D5-61C8-524F-7C0665953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2" name="Picture 15">
              <a:extLst>
                <a:ext uri="{FF2B5EF4-FFF2-40B4-BE49-F238E27FC236}">
                  <a16:creationId xmlns:a16="http://schemas.microsoft.com/office/drawing/2014/main" id="{0A386E02-673D-20AE-DDE8-D99656EC8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3" name="Picture 16">
              <a:extLst>
                <a:ext uri="{FF2B5EF4-FFF2-40B4-BE49-F238E27FC236}">
                  <a16:creationId xmlns:a16="http://schemas.microsoft.com/office/drawing/2014/main" id="{FB8C6B4B-6932-EFE5-36D6-516364894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14" name="Picture 17">
            <a:extLst>
              <a:ext uri="{FF2B5EF4-FFF2-40B4-BE49-F238E27FC236}">
                <a16:creationId xmlns:a16="http://schemas.microsoft.com/office/drawing/2014/main" id="{AD20F08E-B560-09F4-5DED-7C26F228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8">
            <a:extLst>
              <a:ext uri="{FF2B5EF4-FFF2-40B4-BE49-F238E27FC236}">
                <a16:creationId xmlns:a16="http://schemas.microsoft.com/office/drawing/2014/main" id="{963CA9CC-1F99-C070-A057-24C25913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631">
            <a:off x="1981200" y="4343400"/>
            <a:ext cx="1104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6" name="Group 19">
            <a:extLst>
              <a:ext uri="{FF2B5EF4-FFF2-40B4-BE49-F238E27FC236}">
                <a16:creationId xmlns:a16="http://schemas.microsoft.com/office/drawing/2014/main" id="{A1610572-E243-F022-F885-0F5C0A51D87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72754" name="Picture 20">
              <a:extLst>
                <a:ext uri="{FF2B5EF4-FFF2-40B4-BE49-F238E27FC236}">
                  <a16:creationId xmlns:a16="http://schemas.microsoft.com/office/drawing/2014/main" id="{554A2426-C9B9-D509-F5C4-8BAAD6E8B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5" name="Picture 21">
              <a:extLst>
                <a:ext uri="{FF2B5EF4-FFF2-40B4-BE49-F238E27FC236}">
                  <a16:creationId xmlns:a16="http://schemas.microsoft.com/office/drawing/2014/main" id="{30C85769-9D85-12D2-4AC6-5B75BF178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6" name="Picture 22">
              <a:extLst>
                <a:ext uri="{FF2B5EF4-FFF2-40B4-BE49-F238E27FC236}">
                  <a16:creationId xmlns:a16="http://schemas.microsoft.com/office/drawing/2014/main" id="{C9DA2873-C5BF-B7B2-D5F2-51BB46A9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56"/>
              <a:ext cx="81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7" name="Picture 23">
              <a:extLst>
                <a:ext uri="{FF2B5EF4-FFF2-40B4-BE49-F238E27FC236}">
                  <a16:creationId xmlns:a16="http://schemas.microsoft.com/office/drawing/2014/main" id="{36A3FF0F-636E-DAE6-C29A-FFFF2C4D6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56"/>
              <a:ext cx="91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8" name="Picture 24">
              <a:extLst>
                <a:ext uri="{FF2B5EF4-FFF2-40B4-BE49-F238E27FC236}">
                  <a16:creationId xmlns:a16="http://schemas.microsoft.com/office/drawing/2014/main" id="{F194A39D-BE24-8851-9544-44501297E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016"/>
              <a:ext cx="6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7" name="Group 25">
            <a:extLst>
              <a:ext uri="{FF2B5EF4-FFF2-40B4-BE49-F238E27FC236}">
                <a16:creationId xmlns:a16="http://schemas.microsoft.com/office/drawing/2014/main" id="{FEBAD36E-E69D-0977-B566-204ED9CD6061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72750" name="Picture 26">
              <a:extLst>
                <a:ext uri="{FF2B5EF4-FFF2-40B4-BE49-F238E27FC236}">
                  <a16:creationId xmlns:a16="http://schemas.microsoft.com/office/drawing/2014/main" id="{99A5E3B2-B0CB-92FD-2AFA-54813B5E6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1" name="Picture 27">
              <a:extLst>
                <a:ext uri="{FF2B5EF4-FFF2-40B4-BE49-F238E27FC236}">
                  <a16:creationId xmlns:a16="http://schemas.microsoft.com/office/drawing/2014/main" id="{9F7993CE-EC8B-7CDF-22D8-FBEAC37A3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2" name="Picture 28">
              <a:extLst>
                <a:ext uri="{FF2B5EF4-FFF2-40B4-BE49-F238E27FC236}">
                  <a16:creationId xmlns:a16="http://schemas.microsoft.com/office/drawing/2014/main" id="{F059BE04-E66A-2ED0-E30F-AE448B76C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3" name="Picture 29">
              <a:extLst>
                <a:ext uri="{FF2B5EF4-FFF2-40B4-BE49-F238E27FC236}">
                  <a16:creationId xmlns:a16="http://schemas.microsoft.com/office/drawing/2014/main" id="{A59C5885-D16A-AB19-5665-80C76A6CD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18" name="Picture 30">
            <a:extLst>
              <a:ext uri="{FF2B5EF4-FFF2-40B4-BE49-F238E27FC236}">
                <a16:creationId xmlns:a16="http://schemas.microsoft.com/office/drawing/2014/main" id="{5FD1E6F7-1E8C-0708-ECB8-118D1328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4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9" name="Group 31">
            <a:extLst>
              <a:ext uri="{FF2B5EF4-FFF2-40B4-BE49-F238E27FC236}">
                <a16:creationId xmlns:a16="http://schemas.microsoft.com/office/drawing/2014/main" id="{5B8D120C-567E-3892-2A15-9724EBF19F13}"/>
              </a:ext>
            </a:extLst>
          </p:cNvPr>
          <p:cNvGrpSpPr>
            <a:grpSpLocks/>
          </p:cNvGrpSpPr>
          <p:nvPr/>
        </p:nvGrpSpPr>
        <p:grpSpPr bwMode="auto"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72746" name="Picture 32">
              <a:extLst>
                <a:ext uri="{FF2B5EF4-FFF2-40B4-BE49-F238E27FC236}">
                  <a16:creationId xmlns:a16="http://schemas.microsoft.com/office/drawing/2014/main" id="{407E4FDF-4448-0DF4-30D0-92DFE111E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7" name="Picture 33">
              <a:extLst>
                <a:ext uri="{FF2B5EF4-FFF2-40B4-BE49-F238E27FC236}">
                  <a16:creationId xmlns:a16="http://schemas.microsoft.com/office/drawing/2014/main" id="{85332D5D-9F9C-8AD8-A014-C37E7ABA5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8" name="Picture 34">
              <a:extLst>
                <a:ext uri="{FF2B5EF4-FFF2-40B4-BE49-F238E27FC236}">
                  <a16:creationId xmlns:a16="http://schemas.microsoft.com/office/drawing/2014/main" id="{5CBE90B5-74EC-7117-7248-5EBEFEA98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9" name="Picture 35">
              <a:extLst>
                <a:ext uri="{FF2B5EF4-FFF2-40B4-BE49-F238E27FC236}">
                  <a16:creationId xmlns:a16="http://schemas.microsoft.com/office/drawing/2014/main" id="{925ABFD8-3E2A-AEA4-76DF-F893E11D0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20" name="Group 36">
            <a:extLst>
              <a:ext uri="{FF2B5EF4-FFF2-40B4-BE49-F238E27FC236}">
                <a16:creationId xmlns:a16="http://schemas.microsoft.com/office/drawing/2014/main" id="{56D00E79-D4E4-78D9-EF97-4606C4A10966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72742" name="Picture 37">
              <a:extLst>
                <a:ext uri="{FF2B5EF4-FFF2-40B4-BE49-F238E27FC236}">
                  <a16:creationId xmlns:a16="http://schemas.microsoft.com/office/drawing/2014/main" id="{6AB9E60C-AAC7-3ADE-ACEB-32D79A017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838"/>
              <a:ext cx="69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3" name="Picture 38">
              <a:extLst>
                <a:ext uri="{FF2B5EF4-FFF2-40B4-BE49-F238E27FC236}">
                  <a16:creationId xmlns:a16="http://schemas.microsoft.com/office/drawing/2014/main" id="{BC16229E-3C5E-F519-7C07-54CA4F4E0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838"/>
              <a:ext cx="100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4" name="Picture 39">
              <a:extLst>
                <a:ext uri="{FF2B5EF4-FFF2-40B4-BE49-F238E27FC236}">
                  <a16:creationId xmlns:a16="http://schemas.microsoft.com/office/drawing/2014/main" id="{173BF11F-E07F-C9F1-1C40-CC40C2ECE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838"/>
              <a:ext cx="816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5" name="Picture 40">
              <a:extLst>
                <a:ext uri="{FF2B5EF4-FFF2-40B4-BE49-F238E27FC236}">
                  <a16:creationId xmlns:a16="http://schemas.microsoft.com/office/drawing/2014/main" id="{3F242844-D88E-2B9B-46F8-ADC1D0400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38"/>
              <a:ext cx="912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21" name="Picture 41">
            <a:extLst>
              <a:ext uri="{FF2B5EF4-FFF2-40B4-BE49-F238E27FC236}">
                <a16:creationId xmlns:a16="http://schemas.microsoft.com/office/drawing/2014/main" id="{0651ABF8-9BFA-026D-1CB5-3EFFD085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86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2" name="Picture 42">
            <a:extLst>
              <a:ext uri="{FF2B5EF4-FFF2-40B4-BE49-F238E27FC236}">
                <a16:creationId xmlns:a16="http://schemas.microsoft.com/office/drawing/2014/main" id="{39D49839-31D3-95AD-EEA5-95245AB2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038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3" name="Picture 43">
            <a:extLst>
              <a:ext uri="{FF2B5EF4-FFF2-40B4-BE49-F238E27FC236}">
                <a16:creationId xmlns:a16="http://schemas.microsoft.com/office/drawing/2014/main" id="{2C71B5ED-CFFE-76A4-1304-481D1E6E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4" name="Picture 44">
            <a:extLst>
              <a:ext uri="{FF2B5EF4-FFF2-40B4-BE49-F238E27FC236}">
                <a16:creationId xmlns:a16="http://schemas.microsoft.com/office/drawing/2014/main" id="{47157000-8C80-4C73-D3E2-46AC9EC5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5" name="Picture 45">
            <a:extLst>
              <a:ext uri="{FF2B5EF4-FFF2-40B4-BE49-F238E27FC236}">
                <a16:creationId xmlns:a16="http://schemas.microsoft.com/office/drawing/2014/main" id="{AFE46A41-04CB-04E2-C003-7EF7F6E1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53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6" name="Picture 46">
            <a:extLst>
              <a:ext uri="{FF2B5EF4-FFF2-40B4-BE49-F238E27FC236}">
                <a16:creationId xmlns:a16="http://schemas.microsoft.com/office/drawing/2014/main" id="{98A151B6-31A1-D615-F74E-71B0889E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102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7" name="Picture 47">
            <a:extLst>
              <a:ext uri="{FF2B5EF4-FFF2-40B4-BE49-F238E27FC236}">
                <a16:creationId xmlns:a16="http://schemas.microsoft.com/office/drawing/2014/main" id="{BB8136A6-0945-FE84-B6C2-85A4DB5C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334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8" name="Picture 48">
            <a:extLst>
              <a:ext uri="{FF2B5EF4-FFF2-40B4-BE49-F238E27FC236}">
                <a16:creationId xmlns:a16="http://schemas.microsoft.com/office/drawing/2014/main" id="{D393B330-8671-D1BE-3D42-BE9F6D02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9" name="Picture 49">
            <a:extLst>
              <a:ext uri="{FF2B5EF4-FFF2-40B4-BE49-F238E27FC236}">
                <a16:creationId xmlns:a16="http://schemas.microsoft.com/office/drawing/2014/main" id="{3B7DE994-301D-2D28-E672-2F9F896A0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0" name="Picture 50">
            <a:extLst>
              <a:ext uri="{FF2B5EF4-FFF2-40B4-BE49-F238E27FC236}">
                <a16:creationId xmlns:a16="http://schemas.microsoft.com/office/drawing/2014/main" id="{6489CD9E-B659-B3C8-EA3C-1E1CF5FF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1" name="Picture 51">
            <a:extLst>
              <a:ext uri="{FF2B5EF4-FFF2-40B4-BE49-F238E27FC236}">
                <a16:creationId xmlns:a16="http://schemas.microsoft.com/office/drawing/2014/main" id="{1FB26F9F-8CAD-119E-7A2C-74A90E71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05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2" name="Picture 52">
            <a:extLst>
              <a:ext uri="{FF2B5EF4-FFF2-40B4-BE49-F238E27FC236}">
                <a16:creationId xmlns:a16="http://schemas.microsoft.com/office/drawing/2014/main" id="{0C005E88-7051-E99B-021A-5104162E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26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3" name="Picture 53">
            <a:extLst>
              <a:ext uri="{FF2B5EF4-FFF2-40B4-BE49-F238E27FC236}">
                <a16:creationId xmlns:a16="http://schemas.microsoft.com/office/drawing/2014/main" id="{3D618CEA-97B9-DB59-AC7D-C11B4E56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4" name="Picture 54">
            <a:extLst>
              <a:ext uri="{FF2B5EF4-FFF2-40B4-BE49-F238E27FC236}">
                <a16:creationId xmlns:a16="http://schemas.microsoft.com/office/drawing/2014/main" id="{BCF037CF-134C-CF8A-B72F-25435BCB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104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5" name="Picture 55">
            <a:extLst>
              <a:ext uri="{FF2B5EF4-FFF2-40B4-BE49-F238E27FC236}">
                <a16:creationId xmlns:a16="http://schemas.microsoft.com/office/drawing/2014/main" id="{6148074C-0C30-2E28-221D-68E6E770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4759325"/>
            <a:ext cx="5270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6" name="Picture 56">
            <a:extLst>
              <a:ext uri="{FF2B5EF4-FFF2-40B4-BE49-F238E27FC236}">
                <a16:creationId xmlns:a16="http://schemas.microsoft.com/office/drawing/2014/main" id="{CA904707-25A7-6843-9F6E-D078E44C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23923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7" name="Picture 57">
            <a:extLst>
              <a:ext uri="{FF2B5EF4-FFF2-40B4-BE49-F238E27FC236}">
                <a16:creationId xmlns:a16="http://schemas.microsoft.com/office/drawing/2014/main" id="{3C27CDE8-0F0E-532F-863E-97B81291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5029200" y="3048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8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39BB3A0A-DBFA-78D7-4D6F-E7E11185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818">
            <a:off x="4114800" y="3505200"/>
            <a:ext cx="14732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9" name="Picture 59">
            <a:extLst>
              <a:ext uri="{FF2B5EF4-FFF2-40B4-BE49-F238E27FC236}">
                <a16:creationId xmlns:a16="http://schemas.microsoft.com/office/drawing/2014/main" id="{AE754EC5-FAA7-E99D-9575-616A7617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0" name="Picture 60">
            <a:extLst>
              <a:ext uri="{FF2B5EF4-FFF2-40B4-BE49-F238E27FC236}">
                <a16:creationId xmlns:a16="http://schemas.microsoft.com/office/drawing/2014/main" id="{191C941E-299E-1C54-6799-0CA334DA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1" name="Picture 61">
            <a:extLst>
              <a:ext uri="{FF2B5EF4-FFF2-40B4-BE49-F238E27FC236}">
                <a16:creationId xmlns:a16="http://schemas.microsoft.com/office/drawing/2014/main" id="{21DF7C7D-1042-028E-97F4-CB7005D2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6" dur="2000" fill="hold"/>
                                        <p:tgtEl>
                                          <p:spTgt spid="14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D2CF3BB2-E106-5043-E648-6BC105A4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7" name="Group 3">
            <a:extLst>
              <a:ext uri="{FF2B5EF4-FFF2-40B4-BE49-F238E27FC236}">
                <a16:creationId xmlns:a16="http://schemas.microsoft.com/office/drawing/2014/main" id="{13C0DC87-202A-837E-74AC-834ECCC44DAD}"/>
              </a:ext>
            </a:extLst>
          </p:cNvPr>
          <p:cNvGrpSpPr>
            <a:grpSpLocks/>
          </p:cNvGrpSpPr>
          <p:nvPr/>
        </p:nvGrpSpPr>
        <p:grpSpPr bwMode="auto">
          <a:xfrm rot="-834162">
            <a:off x="1752600" y="1981200"/>
            <a:ext cx="2743200" cy="990600"/>
            <a:chOff x="384" y="816"/>
            <a:chExt cx="2421" cy="1186"/>
          </a:xfrm>
        </p:grpSpPr>
        <p:pic>
          <p:nvPicPr>
            <p:cNvPr id="74777" name="Picture 4">
              <a:extLst>
                <a:ext uri="{FF2B5EF4-FFF2-40B4-BE49-F238E27FC236}">
                  <a16:creationId xmlns:a16="http://schemas.microsoft.com/office/drawing/2014/main" id="{542C0EBA-E0F9-75A8-F4F2-3133DA0C1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16"/>
              <a:ext cx="2064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5">
              <a:extLst>
                <a:ext uri="{FF2B5EF4-FFF2-40B4-BE49-F238E27FC236}">
                  <a16:creationId xmlns:a16="http://schemas.microsoft.com/office/drawing/2014/main" id="{0C014667-A311-67B3-86A8-06D31A5131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816"/>
              <a:ext cx="35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56" name="Picture 6">
            <a:extLst>
              <a:ext uri="{FF2B5EF4-FFF2-40B4-BE49-F238E27FC236}">
                <a16:creationId xmlns:a16="http://schemas.microsoft.com/office/drawing/2014/main" id="{2031F264-7CCF-9462-27DD-093D2B92C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2672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1" name="Picture 7">
            <a:extLst>
              <a:ext uri="{FF2B5EF4-FFF2-40B4-BE49-F238E27FC236}">
                <a16:creationId xmlns:a16="http://schemas.microsoft.com/office/drawing/2014/main" id="{79D3FDC5-ABBA-2457-7DE5-EFC72FC0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131">
            <a:off x="1143000" y="1447800"/>
            <a:ext cx="1676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8" name="Group 8">
            <a:extLst>
              <a:ext uri="{FF2B5EF4-FFF2-40B4-BE49-F238E27FC236}">
                <a16:creationId xmlns:a16="http://schemas.microsoft.com/office/drawing/2014/main" id="{2828B9CE-E54A-A2F6-C290-250E165CA574}"/>
              </a:ext>
            </a:extLst>
          </p:cNvPr>
          <p:cNvGrpSpPr>
            <a:grpSpLocks/>
          </p:cNvGrpSpPr>
          <p:nvPr/>
        </p:nvGrpSpPr>
        <p:grpSpPr bwMode="auto">
          <a:xfrm rot="-204545">
            <a:off x="5486400" y="228600"/>
            <a:ext cx="4343400" cy="6248400"/>
            <a:chOff x="2920" y="85"/>
            <a:chExt cx="3176" cy="4235"/>
          </a:xfrm>
        </p:grpSpPr>
        <p:pic>
          <p:nvPicPr>
            <p:cNvPr id="74775" name="Picture 9">
              <a:extLst>
                <a:ext uri="{FF2B5EF4-FFF2-40B4-BE49-F238E27FC236}">
                  <a16:creationId xmlns:a16="http://schemas.microsoft.com/office/drawing/2014/main" id="{7BEED2E4-03D9-FE8D-7838-65BEAD8A6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6" name="Picture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5A0B4E10-C2C2-D319-4EE0-739B6ACB5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4635" name="Picture 11">
            <a:extLst>
              <a:ext uri="{FF2B5EF4-FFF2-40B4-BE49-F238E27FC236}">
                <a16:creationId xmlns:a16="http://schemas.microsoft.com/office/drawing/2014/main" id="{0937B5B4-7E7D-D387-155E-B57D0F7D00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6" name="Group 12">
            <a:extLst>
              <a:ext uri="{FF2B5EF4-FFF2-40B4-BE49-F238E27FC236}">
                <a16:creationId xmlns:a16="http://schemas.microsoft.com/office/drawing/2014/main" id="{63C6FF48-9004-6694-94B3-3BB0C6EFE8A8}"/>
              </a:ext>
            </a:extLst>
          </p:cNvPr>
          <p:cNvGrpSpPr>
            <a:grpSpLocks/>
          </p:cNvGrpSpPr>
          <p:nvPr/>
        </p:nvGrpSpPr>
        <p:grpSpPr bwMode="auto">
          <a:xfrm>
            <a:off x="-533400" y="-228600"/>
            <a:ext cx="4552950" cy="1033463"/>
            <a:chOff x="1776" y="0"/>
            <a:chExt cx="3060" cy="651"/>
          </a:xfrm>
        </p:grpSpPr>
        <p:grpSp>
          <p:nvGrpSpPr>
            <p:cNvPr id="74768" name="Group 13">
              <a:extLst>
                <a:ext uri="{FF2B5EF4-FFF2-40B4-BE49-F238E27FC236}">
                  <a16:creationId xmlns:a16="http://schemas.microsoft.com/office/drawing/2014/main" id="{D3C72DCF-24EA-3148-8AB3-99AA16086F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74772" name="Picture 14">
                <a:extLst>
                  <a:ext uri="{FF2B5EF4-FFF2-40B4-BE49-F238E27FC236}">
                    <a16:creationId xmlns:a16="http://schemas.microsoft.com/office/drawing/2014/main" id="{19703CA1-BC49-2D12-F0A3-39C3958BACD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773" name="Picture 15">
                <a:extLst>
                  <a:ext uri="{FF2B5EF4-FFF2-40B4-BE49-F238E27FC236}">
                    <a16:creationId xmlns:a16="http://schemas.microsoft.com/office/drawing/2014/main" id="{4B76DDA4-5E3D-3957-DBAA-D8C795478B7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774" name="Picture 16">
                <a:extLst>
                  <a:ext uri="{FF2B5EF4-FFF2-40B4-BE49-F238E27FC236}">
                    <a16:creationId xmlns:a16="http://schemas.microsoft.com/office/drawing/2014/main" id="{9E6B4F69-1142-7598-D77A-73EE629A61D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4769" name="Picture 17">
              <a:extLst>
                <a:ext uri="{FF2B5EF4-FFF2-40B4-BE49-F238E27FC236}">
                  <a16:creationId xmlns:a16="http://schemas.microsoft.com/office/drawing/2014/main" id="{EA2B9C2F-5759-28F9-B51F-0DC94021585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0" name="Picture 18">
              <a:extLst>
                <a:ext uri="{FF2B5EF4-FFF2-40B4-BE49-F238E27FC236}">
                  <a16:creationId xmlns:a16="http://schemas.microsoft.com/office/drawing/2014/main" id="{05AD847D-43C3-3D02-E0D8-8C18A32B3F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19">
              <a:extLst>
                <a:ext uri="{FF2B5EF4-FFF2-40B4-BE49-F238E27FC236}">
                  <a16:creationId xmlns:a16="http://schemas.microsoft.com/office/drawing/2014/main" id="{93AD1E5B-7F01-870E-5BAC-A5CA42198D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1" name="Picture 20">
            <a:extLst>
              <a:ext uri="{FF2B5EF4-FFF2-40B4-BE49-F238E27FC236}">
                <a16:creationId xmlns:a16="http://schemas.microsoft.com/office/drawing/2014/main" id="{1E920E65-75A3-1288-3358-7A1EC36C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902325"/>
            <a:ext cx="15811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1">
            <a:extLst>
              <a:ext uri="{FF2B5EF4-FFF2-40B4-BE49-F238E27FC236}">
                <a16:creationId xmlns:a16="http://schemas.microsoft.com/office/drawing/2014/main" id="{E50AFBCC-7D0E-3755-C290-5EF81DA2D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562600"/>
            <a:ext cx="21336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22">
            <a:extLst>
              <a:ext uri="{FF2B5EF4-FFF2-40B4-BE49-F238E27FC236}">
                <a16:creationId xmlns:a16="http://schemas.microsoft.com/office/drawing/2014/main" id="{0C1BE1D7-D5B1-E9EE-2D39-B19FBBD1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7613"/>
            <a:ext cx="15811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23">
            <a:extLst>
              <a:ext uri="{FF2B5EF4-FFF2-40B4-BE49-F238E27FC236}">
                <a16:creationId xmlns:a16="http://schemas.microsoft.com/office/drawing/2014/main" id="{A03C07D9-F4AE-821B-0609-9DCFF41E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6297613"/>
            <a:ext cx="15811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4">
            <a:extLst>
              <a:ext uri="{FF2B5EF4-FFF2-40B4-BE49-F238E27FC236}">
                <a16:creationId xmlns:a16="http://schemas.microsoft.com/office/drawing/2014/main" id="{9B53BF96-3D97-8FD1-F1A5-088388B7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1295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6" name="Picture 25">
            <a:extLst>
              <a:ext uri="{FF2B5EF4-FFF2-40B4-BE49-F238E27FC236}">
                <a16:creationId xmlns:a16="http://schemas.microsoft.com/office/drawing/2014/main" id="{CC370AAB-5099-1D47-AA03-914FABCA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066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26">
            <a:extLst>
              <a:ext uri="{FF2B5EF4-FFF2-40B4-BE49-F238E27FC236}">
                <a16:creationId xmlns:a16="http://schemas.microsoft.com/office/drawing/2014/main" id="{83632872-8E67-573B-718C-3CD346E2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1143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95937 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21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C -0.00712 0.00325 -0.01112 0.00718 -0.01893 0.00926 C -0.02883 0.02848 -0.01008 0.01459 -0.00348 0.01158 C 0.00069 0.00325 -6.94444E-6 0.00741 -6.94444E-6 -3.7037E-6 Z " pathEditMode="relative" ptsTypes="ffff">
                                      <p:cBhvr>
                                        <p:cTn id="10" dur="2000" fill="hold"/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C 0.00174 -0.00069 0.00521 -0.00231 0.00521 -0.00231 C 0.00521 -0.00231 0.00174 -0.00069 1.38889E-6 1.85185E-6 Z " pathEditMode="relative" ptsTypes="fff">
                                      <p:cBhvr>
                                        <p:cTn id="12" dur="5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7.40741E-7 C 0.01267 -0.0044 0.01355 -0.01551 0.01719 -0.02986 C 0.01858 -0.03541 0.02431 -0.03565 0.02761 -0.03912 C 0.02987 -0.04143 0.03178 -0.04444 0.03438 -0.04606 C 0.05521 -0.05995 0.07934 -0.06111 0.10173 -0.06435 C 0.11216 -0.06782 0.12188 -0.07153 0.13265 -0.07361 C 0.14497 -0.07916 0.15435 -0.08495 0.16546 -0.09421 C 0.17101 -0.10532 0.179 -0.11134 0.18785 -0.11736 C 0.19376 -0.14074 0.24254 -0.13495 0.25348 -0.13588 C 0.26181 -0.13935 0.27483 -0.15555 0.28265 -0.16319 C 0.29115 -0.18588 0.28074 -0.16365 0.29133 -0.175 C 0.30001 -0.18426 0.30574 -0.19745 0.31546 -0.20463 C 0.31771 -0.20625 0.31997 -0.20787 0.3224 -0.20926 C 0.3257 -0.21111 0.33265 -0.21389 0.33265 -0.21389 C 0.33438 -0.2162 0.33629 -0.21828 0.33785 -0.22083 C 0.34046 -0.22523 0.34063 -0.23379 0.3448 -0.23449 C 0.34879 -0.23518 0.35278 -0.23611 0.35678 -0.2368 C 0.37171 -0.24352 0.39098 -0.24421 0.40678 -0.24629 C 0.4198 -0.25185 0.40435 -0.2456 0.43108 -0.25069 C 0.44081 -0.25254 0.4507 -0.25879 0.46025 -0.26203 C 0.46615 -0.26736 0.47136 -0.2743 0.47761 -0.27824 C 0.47969 -0.27963 0.4823 -0.2794 0.48438 -0.28055 C 0.49254 -0.28541 0.50053 -0.2912 0.50851 -0.29653 C 0.51685 -0.30208 0.52344 -0.30995 0.53265 -0.31273 C 0.54063 -0.3206 0.54723 -0.32778 0.55678 -0.33125 C 0.57917 -0.35092 0.65886 -0.34051 0.66025 -0.34051 " pathEditMode="relative" ptsTypes="fffffffffffffffffffffffffA">
                                      <p:cBhvr>
                                        <p:cTn id="14" dur="9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06E5A5F8-56DA-61F1-8B44-CDD4176F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12906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3" name="Group 3">
            <a:extLst>
              <a:ext uri="{FF2B5EF4-FFF2-40B4-BE49-F238E27FC236}">
                <a16:creationId xmlns:a16="http://schemas.microsoft.com/office/drawing/2014/main" id="{98A41BBE-D305-378E-B405-52D802889C14}"/>
              </a:ext>
            </a:extLst>
          </p:cNvPr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76847" name="Picture 4">
              <a:extLst>
                <a:ext uri="{FF2B5EF4-FFF2-40B4-BE49-F238E27FC236}">
                  <a16:creationId xmlns:a16="http://schemas.microsoft.com/office/drawing/2014/main" id="{C3791FFC-91FD-D537-F4F5-32BFB09AA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8" name="Picture 5">
              <a:extLst>
                <a:ext uri="{FF2B5EF4-FFF2-40B4-BE49-F238E27FC236}">
                  <a16:creationId xmlns:a16="http://schemas.microsoft.com/office/drawing/2014/main" id="{DAC98B7B-EEEA-99D7-4840-008C8B2B2B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9" name="Picture 6">
              <a:extLst>
                <a:ext uri="{FF2B5EF4-FFF2-40B4-BE49-F238E27FC236}">
                  <a16:creationId xmlns:a16="http://schemas.microsoft.com/office/drawing/2014/main" id="{996FB0BC-771D-9794-794E-F04186EC6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50" name="Picture 7">
              <a:extLst>
                <a:ext uri="{FF2B5EF4-FFF2-40B4-BE49-F238E27FC236}">
                  <a16:creationId xmlns:a16="http://schemas.microsoft.com/office/drawing/2014/main" id="{CEBBC03F-2370-BBEE-72B2-92374FAFD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04" name="Picture 8">
            <a:extLst>
              <a:ext uri="{FF2B5EF4-FFF2-40B4-BE49-F238E27FC236}">
                <a16:creationId xmlns:a16="http://schemas.microsoft.com/office/drawing/2014/main" id="{487FD78D-D3A1-022C-7CE1-8B8050F61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9">
            <a:extLst>
              <a:ext uri="{FF2B5EF4-FFF2-40B4-BE49-F238E27FC236}">
                <a16:creationId xmlns:a16="http://schemas.microsoft.com/office/drawing/2014/main" id="{D1B4EBF6-15A9-396A-2A8D-A3159BF45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0">
            <a:extLst>
              <a:ext uri="{FF2B5EF4-FFF2-40B4-BE49-F238E27FC236}">
                <a16:creationId xmlns:a16="http://schemas.microsoft.com/office/drawing/2014/main" id="{488ACD06-E325-0329-6913-288A526D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1">
            <a:extLst>
              <a:ext uri="{FF2B5EF4-FFF2-40B4-BE49-F238E27FC236}">
                <a16:creationId xmlns:a16="http://schemas.microsoft.com/office/drawing/2014/main" id="{AA515E3D-44BF-59DD-A8E1-1A121370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2">
            <a:extLst>
              <a:ext uri="{FF2B5EF4-FFF2-40B4-BE49-F238E27FC236}">
                <a16:creationId xmlns:a16="http://schemas.microsoft.com/office/drawing/2014/main" id="{7C5A357E-A7B0-CDBD-ED25-CC6FDC85D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13">
            <a:extLst>
              <a:ext uri="{FF2B5EF4-FFF2-40B4-BE49-F238E27FC236}">
                <a16:creationId xmlns:a16="http://schemas.microsoft.com/office/drawing/2014/main" id="{5245CC1A-5264-5F43-4D0F-2646E80E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14">
            <a:extLst>
              <a:ext uri="{FF2B5EF4-FFF2-40B4-BE49-F238E27FC236}">
                <a16:creationId xmlns:a16="http://schemas.microsoft.com/office/drawing/2014/main" id="{B1899228-4DF2-A789-11C9-995C5E46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11" name="Group 15">
            <a:extLst>
              <a:ext uri="{FF2B5EF4-FFF2-40B4-BE49-F238E27FC236}">
                <a16:creationId xmlns:a16="http://schemas.microsoft.com/office/drawing/2014/main" id="{0FF2AC7E-A969-CFA5-EFE1-28DB31C6CC19}"/>
              </a:ext>
            </a:extLst>
          </p:cNvPr>
          <p:cNvGrpSpPr>
            <a:grpSpLocks/>
          </p:cNvGrpSpPr>
          <p:nvPr/>
        </p:nvGrpSpPr>
        <p:grpSpPr bwMode="auto">
          <a:xfrm>
            <a:off x="-1295400" y="4495800"/>
            <a:ext cx="10744200" cy="4267200"/>
            <a:chOff x="-816" y="2736"/>
            <a:chExt cx="6768" cy="2784"/>
          </a:xfrm>
        </p:grpSpPr>
        <p:pic>
          <p:nvPicPr>
            <p:cNvPr id="76839" name="Picture 16">
              <a:extLst>
                <a:ext uri="{FF2B5EF4-FFF2-40B4-BE49-F238E27FC236}">
                  <a16:creationId xmlns:a16="http://schemas.microsoft.com/office/drawing/2014/main" id="{B03511FD-C212-3D31-C76D-5EC31A28F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0" name="Picture 17">
              <a:extLst>
                <a:ext uri="{FF2B5EF4-FFF2-40B4-BE49-F238E27FC236}">
                  <a16:creationId xmlns:a16="http://schemas.microsoft.com/office/drawing/2014/main" id="{AB745CA5-6F0B-193C-84A8-F08C2D7A9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1" name="Picture 18">
              <a:extLst>
                <a:ext uri="{FF2B5EF4-FFF2-40B4-BE49-F238E27FC236}">
                  <a16:creationId xmlns:a16="http://schemas.microsoft.com/office/drawing/2014/main" id="{3FF54B1C-24CA-4B2F-BA22-9272A8519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2" name="Picture 19">
              <a:extLst>
                <a:ext uri="{FF2B5EF4-FFF2-40B4-BE49-F238E27FC236}">
                  <a16:creationId xmlns:a16="http://schemas.microsoft.com/office/drawing/2014/main" id="{B20D9B81-78D2-7287-4C7C-8E0FBF572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3" name="Picture 20">
              <a:extLst>
                <a:ext uri="{FF2B5EF4-FFF2-40B4-BE49-F238E27FC236}">
                  <a16:creationId xmlns:a16="http://schemas.microsoft.com/office/drawing/2014/main" id="{B7E46ECD-8FA3-7387-1BE8-B38133AE7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4" name="Picture 21">
              <a:extLst>
                <a:ext uri="{FF2B5EF4-FFF2-40B4-BE49-F238E27FC236}">
                  <a16:creationId xmlns:a16="http://schemas.microsoft.com/office/drawing/2014/main" id="{953A4E13-E94E-D5A6-387C-2B640A56A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5" name="Picture 22">
              <a:extLst>
                <a:ext uri="{FF2B5EF4-FFF2-40B4-BE49-F238E27FC236}">
                  <a16:creationId xmlns:a16="http://schemas.microsoft.com/office/drawing/2014/main" id="{2B2D1B18-641C-83DE-4075-D028B97FE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46" name="Picture 23">
              <a:extLst>
                <a:ext uri="{FF2B5EF4-FFF2-40B4-BE49-F238E27FC236}">
                  <a16:creationId xmlns:a16="http://schemas.microsoft.com/office/drawing/2014/main" id="{58D61710-9503-E615-0A8F-A30820E0A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12" name="Picture 24">
            <a:extLst>
              <a:ext uri="{FF2B5EF4-FFF2-40B4-BE49-F238E27FC236}">
                <a16:creationId xmlns:a16="http://schemas.microsoft.com/office/drawing/2014/main" id="{89679E92-7EC3-D8A8-2067-36DF1756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13" name="Group 25">
            <a:extLst>
              <a:ext uri="{FF2B5EF4-FFF2-40B4-BE49-F238E27FC236}">
                <a16:creationId xmlns:a16="http://schemas.microsoft.com/office/drawing/2014/main" id="{B5F302A1-66EE-6EB5-43CE-062E99D704F6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76836" name="Picture 26">
              <a:extLst>
                <a:ext uri="{FF2B5EF4-FFF2-40B4-BE49-F238E27FC236}">
                  <a16:creationId xmlns:a16="http://schemas.microsoft.com/office/drawing/2014/main" id="{273D3874-6722-A326-C129-B3EFABB56D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7" name="Picture 27">
              <a:extLst>
                <a:ext uri="{FF2B5EF4-FFF2-40B4-BE49-F238E27FC236}">
                  <a16:creationId xmlns:a16="http://schemas.microsoft.com/office/drawing/2014/main" id="{77AF5601-55C9-CE3F-5122-4D81C519942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8" name="Picture 28">
              <a:extLst>
                <a:ext uri="{FF2B5EF4-FFF2-40B4-BE49-F238E27FC236}">
                  <a16:creationId xmlns:a16="http://schemas.microsoft.com/office/drawing/2014/main" id="{82435DE7-E48D-FB09-DF4C-9CBF3642D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814" name="Picture 29">
            <a:extLst>
              <a:ext uri="{FF2B5EF4-FFF2-40B4-BE49-F238E27FC236}">
                <a16:creationId xmlns:a16="http://schemas.microsoft.com/office/drawing/2014/main" id="{1935EC04-6D6D-2A1A-3D3E-1779FA0F0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30">
            <a:extLst>
              <a:ext uri="{FF2B5EF4-FFF2-40B4-BE49-F238E27FC236}">
                <a16:creationId xmlns:a16="http://schemas.microsoft.com/office/drawing/2014/main" id="{1BFA431C-1E70-0E6A-52B6-AE799EDB0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31">
            <a:extLst>
              <a:ext uri="{FF2B5EF4-FFF2-40B4-BE49-F238E27FC236}">
                <a16:creationId xmlns:a16="http://schemas.microsoft.com/office/drawing/2014/main" id="{6DB99A53-75CC-9B86-2DCB-2D18F3D1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32">
            <a:extLst>
              <a:ext uri="{FF2B5EF4-FFF2-40B4-BE49-F238E27FC236}">
                <a16:creationId xmlns:a16="http://schemas.microsoft.com/office/drawing/2014/main" id="{8D81EF7E-B576-0181-CA6A-0857661CD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33">
            <a:extLst>
              <a:ext uri="{FF2B5EF4-FFF2-40B4-BE49-F238E27FC236}">
                <a16:creationId xmlns:a16="http://schemas.microsoft.com/office/drawing/2014/main" id="{4764A475-68A9-0016-CC33-3D70C2C5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34">
            <a:extLst>
              <a:ext uri="{FF2B5EF4-FFF2-40B4-BE49-F238E27FC236}">
                <a16:creationId xmlns:a16="http://schemas.microsoft.com/office/drawing/2014/main" id="{3A763397-B178-2621-CBD4-B4FC88AF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0" name="Picture 35">
            <a:extLst>
              <a:ext uri="{FF2B5EF4-FFF2-40B4-BE49-F238E27FC236}">
                <a16:creationId xmlns:a16="http://schemas.microsoft.com/office/drawing/2014/main" id="{CD22C7A2-93FE-B6D5-1C8D-A4898889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1" name="Picture 36">
            <a:extLst>
              <a:ext uri="{FF2B5EF4-FFF2-40B4-BE49-F238E27FC236}">
                <a16:creationId xmlns:a16="http://schemas.microsoft.com/office/drawing/2014/main" id="{1DCB7ED1-DC29-CBBD-AF52-89F99A9D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2" name="Picture 37">
            <a:extLst>
              <a:ext uri="{FF2B5EF4-FFF2-40B4-BE49-F238E27FC236}">
                <a16:creationId xmlns:a16="http://schemas.microsoft.com/office/drawing/2014/main" id="{75C40980-3B47-B61A-FF02-E9A0E8454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3" name="Picture 38">
            <a:extLst>
              <a:ext uri="{FF2B5EF4-FFF2-40B4-BE49-F238E27FC236}">
                <a16:creationId xmlns:a16="http://schemas.microsoft.com/office/drawing/2014/main" id="{3D686918-1CC2-AF07-658E-FC9064DE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4" name="Picture 39">
            <a:extLst>
              <a:ext uri="{FF2B5EF4-FFF2-40B4-BE49-F238E27FC236}">
                <a16:creationId xmlns:a16="http://schemas.microsoft.com/office/drawing/2014/main" id="{FF139DAC-1BF3-A7D0-6EFB-C7DF537E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5" name="Picture 40">
            <a:extLst>
              <a:ext uri="{FF2B5EF4-FFF2-40B4-BE49-F238E27FC236}">
                <a16:creationId xmlns:a16="http://schemas.microsoft.com/office/drawing/2014/main" id="{0E50AB75-4055-7367-8C97-84210F8A0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6" name="Picture 41">
            <a:extLst>
              <a:ext uri="{FF2B5EF4-FFF2-40B4-BE49-F238E27FC236}">
                <a16:creationId xmlns:a16="http://schemas.microsoft.com/office/drawing/2014/main" id="{5C7C387F-DAA6-F174-8465-BC4FC1446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7" name="Picture 42">
            <a:extLst>
              <a:ext uri="{FF2B5EF4-FFF2-40B4-BE49-F238E27FC236}">
                <a16:creationId xmlns:a16="http://schemas.microsoft.com/office/drawing/2014/main" id="{82E6AA5B-FF4E-6650-68AE-2B2E5F2C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28" name="Picture 43">
            <a:extLst>
              <a:ext uri="{FF2B5EF4-FFF2-40B4-BE49-F238E27FC236}">
                <a16:creationId xmlns:a16="http://schemas.microsoft.com/office/drawing/2014/main" id="{C4395681-1021-B797-55CD-E2830985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716" name="Group 44">
            <a:extLst>
              <a:ext uri="{FF2B5EF4-FFF2-40B4-BE49-F238E27FC236}">
                <a16:creationId xmlns:a16="http://schemas.microsoft.com/office/drawing/2014/main" id="{DC0DE7BB-A2AB-E60E-418C-3C53FA2A035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3463925"/>
            <a:ext cx="2819400" cy="3394075"/>
            <a:chOff x="96" y="1010"/>
            <a:chExt cx="2832" cy="3240"/>
          </a:xfrm>
        </p:grpSpPr>
        <p:grpSp>
          <p:nvGrpSpPr>
            <p:cNvPr id="76831" name="Group 45">
              <a:extLst>
                <a:ext uri="{FF2B5EF4-FFF2-40B4-BE49-F238E27FC236}">
                  <a16:creationId xmlns:a16="http://schemas.microsoft.com/office/drawing/2014/main" id="{45E7635D-948A-B925-E2DC-2C84A5601BC1}"/>
                </a:ext>
              </a:extLst>
            </p:cNvPr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76834" name="Picture 46">
                <a:extLst>
                  <a:ext uri="{FF2B5EF4-FFF2-40B4-BE49-F238E27FC236}">
                    <a16:creationId xmlns:a16="http://schemas.microsoft.com/office/drawing/2014/main" id="{890EE7BC-0614-D548-72B2-1CE58707A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5" name="Picture 47">
                <a:extLst>
                  <a:ext uri="{FF2B5EF4-FFF2-40B4-BE49-F238E27FC236}">
                    <a16:creationId xmlns:a16="http://schemas.microsoft.com/office/drawing/2014/main" id="{B58F4BBB-BA52-ACC7-6496-A74525B8B7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6832" name="Picture 48">
              <a:extLst>
                <a:ext uri="{FF2B5EF4-FFF2-40B4-BE49-F238E27FC236}">
                  <a16:creationId xmlns:a16="http://schemas.microsoft.com/office/drawing/2014/main" id="{4F2713B6-0DD6-8EDA-69EA-687A0A94F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3" name="Picture 49">
              <a:extLst>
                <a:ext uri="{FF2B5EF4-FFF2-40B4-BE49-F238E27FC236}">
                  <a16:creationId xmlns:a16="http://schemas.microsoft.com/office/drawing/2014/main" id="{5B180081-DC6F-4182-3759-7D67615A8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6722" name="Picture 50">
            <a:extLst>
              <a:ext uri="{FF2B5EF4-FFF2-40B4-BE49-F238E27FC236}">
                <a16:creationId xmlns:a16="http://schemas.microsoft.com/office/drawing/2014/main" id="{44840778-CF01-10E5-370E-05A832E3A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81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567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-1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5672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>
            <a:extLst>
              <a:ext uri="{FF2B5EF4-FFF2-40B4-BE49-F238E27FC236}">
                <a16:creationId xmlns:a16="http://schemas.microsoft.com/office/drawing/2014/main" id="{FB745F3C-189F-49C9-9129-69E284FC51CC}"/>
              </a:ext>
            </a:extLst>
          </p:cNvPr>
          <p:cNvGrpSpPr>
            <a:grpSpLocks/>
          </p:cNvGrpSpPr>
          <p:nvPr/>
        </p:nvGrpSpPr>
        <p:grpSpPr bwMode="auto"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78893" name="Picture 3">
              <a:extLst>
                <a:ext uri="{FF2B5EF4-FFF2-40B4-BE49-F238E27FC236}">
                  <a16:creationId xmlns:a16="http://schemas.microsoft.com/office/drawing/2014/main" id="{A4BE3D78-906E-7336-850E-D81A7A5E6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88"/>
              <a:ext cx="1253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94" name="Picture 4">
              <a:extLst>
                <a:ext uri="{FF2B5EF4-FFF2-40B4-BE49-F238E27FC236}">
                  <a16:creationId xmlns:a16="http://schemas.microsoft.com/office/drawing/2014/main" id="{5D6F0B63-AEA7-5A6F-43CD-DA7725D35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1635"/>
              <a:ext cx="11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95" name="Picture 5">
              <a:extLst>
                <a:ext uri="{FF2B5EF4-FFF2-40B4-BE49-F238E27FC236}">
                  <a16:creationId xmlns:a16="http://schemas.microsoft.com/office/drawing/2014/main" id="{3BE8C13B-DE43-C732-F97B-ED96120ED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584"/>
              <a:ext cx="1392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96" name="Picture 6">
              <a:extLst>
                <a:ext uri="{FF2B5EF4-FFF2-40B4-BE49-F238E27FC236}">
                  <a16:creationId xmlns:a16="http://schemas.microsoft.com/office/drawing/2014/main" id="{25912253-C052-2E5E-41D6-9DD69B654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592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51" name="Picture 7">
            <a:extLst>
              <a:ext uri="{FF2B5EF4-FFF2-40B4-BE49-F238E27FC236}">
                <a16:creationId xmlns:a16="http://schemas.microsoft.com/office/drawing/2014/main" id="{410FCD7A-EA71-9314-72F7-308E9FA2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8">
            <a:extLst>
              <a:ext uri="{FF2B5EF4-FFF2-40B4-BE49-F238E27FC236}">
                <a16:creationId xmlns:a16="http://schemas.microsoft.com/office/drawing/2014/main" id="{D5D690B0-97EA-A073-C772-43B3C1033A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9">
            <a:extLst>
              <a:ext uri="{FF2B5EF4-FFF2-40B4-BE49-F238E27FC236}">
                <a16:creationId xmlns:a16="http://schemas.microsoft.com/office/drawing/2014/main" id="{12CC70FA-A7E9-E106-D37A-B38F30E9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0">
            <a:extLst>
              <a:ext uri="{FF2B5EF4-FFF2-40B4-BE49-F238E27FC236}">
                <a16:creationId xmlns:a16="http://schemas.microsoft.com/office/drawing/2014/main" id="{8DDDBA14-71A8-4C1F-91E2-A9A975BC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1">
            <a:extLst>
              <a:ext uri="{FF2B5EF4-FFF2-40B4-BE49-F238E27FC236}">
                <a16:creationId xmlns:a16="http://schemas.microsoft.com/office/drawing/2014/main" id="{3E4486A2-2645-9E82-1A1E-A0DC7B1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2">
            <a:extLst>
              <a:ext uri="{FF2B5EF4-FFF2-40B4-BE49-F238E27FC236}">
                <a16:creationId xmlns:a16="http://schemas.microsoft.com/office/drawing/2014/main" id="{EA1C98AF-0D24-2E70-A5B3-B30A5F20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3">
            <a:extLst>
              <a:ext uri="{FF2B5EF4-FFF2-40B4-BE49-F238E27FC236}">
                <a16:creationId xmlns:a16="http://schemas.microsoft.com/office/drawing/2014/main" id="{C0492DB6-B9B5-2409-969B-364E0396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4">
            <a:extLst>
              <a:ext uri="{FF2B5EF4-FFF2-40B4-BE49-F238E27FC236}">
                <a16:creationId xmlns:a16="http://schemas.microsoft.com/office/drawing/2014/main" id="{9AD1A798-C375-A577-76E1-3AD3D9549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9" name="Group 15">
            <a:extLst>
              <a:ext uri="{FF2B5EF4-FFF2-40B4-BE49-F238E27FC236}">
                <a16:creationId xmlns:a16="http://schemas.microsoft.com/office/drawing/2014/main" id="{8EAD91EB-24E4-B31D-26D5-956C106685E3}"/>
              </a:ext>
            </a:extLst>
          </p:cNvPr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78885" name="Picture 16">
              <a:extLst>
                <a:ext uri="{FF2B5EF4-FFF2-40B4-BE49-F238E27FC236}">
                  <a16:creationId xmlns:a16="http://schemas.microsoft.com/office/drawing/2014/main" id="{EA34AF47-5ACF-973B-3C04-B7689F7DB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86" name="Picture 17">
              <a:extLst>
                <a:ext uri="{FF2B5EF4-FFF2-40B4-BE49-F238E27FC236}">
                  <a16:creationId xmlns:a16="http://schemas.microsoft.com/office/drawing/2014/main" id="{4082B332-4E5A-8418-86FA-793D8CFBA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87" name="Picture 18">
              <a:extLst>
                <a:ext uri="{FF2B5EF4-FFF2-40B4-BE49-F238E27FC236}">
                  <a16:creationId xmlns:a16="http://schemas.microsoft.com/office/drawing/2014/main" id="{E2604E37-BAD1-6B09-384F-73C38C9E4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88" name="Picture 19">
              <a:extLst>
                <a:ext uri="{FF2B5EF4-FFF2-40B4-BE49-F238E27FC236}">
                  <a16:creationId xmlns:a16="http://schemas.microsoft.com/office/drawing/2014/main" id="{AFE7367F-E700-48D0-85B4-2C4F21134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89" name="Picture 20">
              <a:extLst>
                <a:ext uri="{FF2B5EF4-FFF2-40B4-BE49-F238E27FC236}">
                  <a16:creationId xmlns:a16="http://schemas.microsoft.com/office/drawing/2014/main" id="{73D2F937-7B89-6EC5-9B2C-D4E6D51BD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90" name="Picture 21">
              <a:extLst>
                <a:ext uri="{FF2B5EF4-FFF2-40B4-BE49-F238E27FC236}">
                  <a16:creationId xmlns:a16="http://schemas.microsoft.com/office/drawing/2014/main" id="{A397E0C4-FD80-79FE-5DF5-F5432C681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91" name="Picture 22">
              <a:extLst>
                <a:ext uri="{FF2B5EF4-FFF2-40B4-BE49-F238E27FC236}">
                  <a16:creationId xmlns:a16="http://schemas.microsoft.com/office/drawing/2014/main" id="{0C7F052C-6E8B-DA47-A0A2-CCEE25010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92" name="Picture 23">
              <a:extLst>
                <a:ext uri="{FF2B5EF4-FFF2-40B4-BE49-F238E27FC236}">
                  <a16:creationId xmlns:a16="http://schemas.microsoft.com/office/drawing/2014/main" id="{8960FB42-EEB2-7B3B-20E2-6F4021D75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60" name="Picture 24">
            <a:extLst>
              <a:ext uri="{FF2B5EF4-FFF2-40B4-BE49-F238E27FC236}">
                <a16:creationId xmlns:a16="http://schemas.microsoft.com/office/drawing/2014/main" id="{F774B5F4-E5B1-C404-0DFF-46016D4B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054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61" name="Group 25">
            <a:extLst>
              <a:ext uri="{FF2B5EF4-FFF2-40B4-BE49-F238E27FC236}">
                <a16:creationId xmlns:a16="http://schemas.microsoft.com/office/drawing/2014/main" id="{AF118988-20F8-9ADF-16E6-63E430C02E9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78882" name="Picture 26">
              <a:extLst>
                <a:ext uri="{FF2B5EF4-FFF2-40B4-BE49-F238E27FC236}">
                  <a16:creationId xmlns:a16="http://schemas.microsoft.com/office/drawing/2014/main" id="{A52BDA53-95E7-595A-3AD4-F10AE78D60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83" name="Picture 27">
              <a:extLst>
                <a:ext uri="{FF2B5EF4-FFF2-40B4-BE49-F238E27FC236}">
                  <a16:creationId xmlns:a16="http://schemas.microsoft.com/office/drawing/2014/main" id="{FF86E881-AC05-ECC6-938E-EEEB97D564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84" name="Picture 28">
              <a:extLst>
                <a:ext uri="{FF2B5EF4-FFF2-40B4-BE49-F238E27FC236}">
                  <a16:creationId xmlns:a16="http://schemas.microsoft.com/office/drawing/2014/main" id="{495E9761-32D3-3A32-2839-B73ABF9271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62" name="Picture 29">
            <a:extLst>
              <a:ext uri="{FF2B5EF4-FFF2-40B4-BE49-F238E27FC236}">
                <a16:creationId xmlns:a16="http://schemas.microsoft.com/office/drawing/2014/main" id="{F977FE05-EA66-D7A2-C958-59C78E16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30">
            <a:extLst>
              <a:ext uri="{FF2B5EF4-FFF2-40B4-BE49-F238E27FC236}">
                <a16:creationId xmlns:a16="http://schemas.microsoft.com/office/drawing/2014/main" id="{CA22E3E8-2696-9140-4FCD-58F647FA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31">
            <a:extLst>
              <a:ext uri="{FF2B5EF4-FFF2-40B4-BE49-F238E27FC236}">
                <a16:creationId xmlns:a16="http://schemas.microsoft.com/office/drawing/2014/main" id="{528ED224-737F-6D9F-3314-13A5B096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32">
            <a:extLst>
              <a:ext uri="{FF2B5EF4-FFF2-40B4-BE49-F238E27FC236}">
                <a16:creationId xmlns:a16="http://schemas.microsoft.com/office/drawing/2014/main" id="{B094B0D8-2A15-22F0-9609-6EB74AF2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6" name="Picture 33">
            <a:extLst>
              <a:ext uri="{FF2B5EF4-FFF2-40B4-BE49-F238E27FC236}">
                <a16:creationId xmlns:a16="http://schemas.microsoft.com/office/drawing/2014/main" id="{137FA637-EF81-254A-AA61-27BD2629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7" name="Picture 34">
            <a:extLst>
              <a:ext uri="{FF2B5EF4-FFF2-40B4-BE49-F238E27FC236}">
                <a16:creationId xmlns:a16="http://schemas.microsoft.com/office/drawing/2014/main" id="{A18BDE87-5B6A-ED9B-BF9A-248755E9A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8" name="Picture 35">
            <a:extLst>
              <a:ext uri="{FF2B5EF4-FFF2-40B4-BE49-F238E27FC236}">
                <a16:creationId xmlns:a16="http://schemas.microsoft.com/office/drawing/2014/main" id="{81AB034D-1921-00D3-7CB7-607CE90C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36">
            <a:extLst>
              <a:ext uri="{FF2B5EF4-FFF2-40B4-BE49-F238E27FC236}">
                <a16:creationId xmlns:a16="http://schemas.microsoft.com/office/drawing/2014/main" id="{155EAB9D-0862-E1BD-B770-52B6CE0E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37">
            <a:extLst>
              <a:ext uri="{FF2B5EF4-FFF2-40B4-BE49-F238E27FC236}">
                <a16:creationId xmlns:a16="http://schemas.microsoft.com/office/drawing/2014/main" id="{2EDC4A28-3994-728D-BBD4-E0A8436E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38">
            <a:extLst>
              <a:ext uri="{FF2B5EF4-FFF2-40B4-BE49-F238E27FC236}">
                <a16:creationId xmlns:a16="http://schemas.microsoft.com/office/drawing/2014/main" id="{0DC54A15-0CBD-6DB0-D033-3870C4205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2" name="Picture 39">
            <a:extLst>
              <a:ext uri="{FF2B5EF4-FFF2-40B4-BE49-F238E27FC236}">
                <a16:creationId xmlns:a16="http://schemas.microsoft.com/office/drawing/2014/main" id="{FCC864FF-8BF5-792B-0044-C204249B5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3" name="Picture 40">
            <a:extLst>
              <a:ext uri="{FF2B5EF4-FFF2-40B4-BE49-F238E27FC236}">
                <a16:creationId xmlns:a16="http://schemas.microsoft.com/office/drawing/2014/main" id="{2910F2CC-743E-90FE-9827-4F8872C42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4" name="Picture 41">
            <a:extLst>
              <a:ext uri="{FF2B5EF4-FFF2-40B4-BE49-F238E27FC236}">
                <a16:creationId xmlns:a16="http://schemas.microsoft.com/office/drawing/2014/main" id="{DBA9E64D-893E-4CB7-082E-D71A0BD7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5" name="Picture 42">
            <a:extLst>
              <a:ext uri="{FF2B5EF4-FFF2-40B4-BE49-F238E27FC236}">
                <a16:creationId xmlns:a16="http://schemas.microsoft.com/office/drawing/2014/main" id="{B28D5477-EE90-B4C8-0495-49136AEA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6" name="Picture 43">
            <a:extLst>
              <a:ext uri="{FF2B5EF4-FFF2-40B4-BE49-F238E27FC236}">
                <a16:creationId xmlns:a16="http://schemas.microsoft.com/office/drawing/2014/main" id="{825E305E-D0B8-69DF-6C75-EE0BF153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0" name="Picture 44">
            <a:extLst>
              <a:ext uri="{FF2B5EF4-FFF2-40B4-BE49-F238E27FC236}">
                <a16:creationId xmlns:a16="http://schemas.microsoft.com/office/drawing/2014/main" id="{20DDE159-4B5A-09CB-0CE7-3AF34ADC2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854200"/>
            <a:ext cx="17272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8" name="Picture 45">
            <a:extLst>
              <a:ext uri="{FF2B5EF4-FFF2-40B4-BE49-F238E27FC236}">
                <a16:creationId xmlns:a16="http://schemas.microsoft.com/office/drawing/2014/main" id="{3A6AA3E4-CD72-4C16-F573-6877E480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79750"/>
            <a:ext cx="5857875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9" name="Picture 46">
            <a:extLst>
              <a:ext uri="{FF2B5EF4-FFF2-40B4-BE49-F238E27FC236}">
                <a16:creationId xmlns:a16="http://schemas.microsoft.com/office/drawing/2014/main" id="{105719F5-61A4-AA8B-9C95-FB5055DE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1800"/>
            <a:ext cx="2959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3" name="Picture 47">
            <a:extLst>
              <a:ext uri="{FF2B5EF4-FFF2-40B4-BE49-F238E27FC236}">
                <a16:creationId xmlns:a16="http://schemas.microsoft.com/office/drawing/2014/main" id="{58995CD6-A987-26CB-F905-00929481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363" y="3352800"/>
            <a:ext cx="124936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504" name="Picture 48">
            <a:extLst>
              <a:ext uri="{FF2B5EF4-FFF2-40B4-BE49-F238E27FC236}">
                <a16:creationId xmlns:a16="http://schemas.microsoft.com/office/drawing/2014/main" id="{B027EB52-BA11-AE4B-CCD4-7F8492C5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4352">
            <a:off x="-1676400" y="5372100"/>
            <a:ext cx="19367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2139E-6 L 0.31389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4" y="-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7  0.028 0.08267  0.062 0.08267  C 0.097 0.08267  0.125 0.04667  0.125 0  C 0.125 -0.04667  0.153 -0.08267  0.188 -0.08267  C 0.222 -0.08267  0.25 -0.04667 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7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1.11111E-6 L 0.53819 -0.2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7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960910A1-1DB8-82DB-1B92-3BC35747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248400"/>
            <a:ext cx="1219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F31DEC20-9A73-F774-B85E-136F4EEE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91200"/>
            <a:ext cx="990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>
            <a:extLst>
              <a:ext uri="{FF2B5EF4-FFF2-40B4-BE49-F238E27FC236}">
                <a16:creationId xmlns:a16="http://schemas.microsoft.com/office/drawing/2014/main" id="{33C78505-EFB5-63A6-BEE4-52A0C963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57200"/>
            <a:ext cx="9220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>
            <a:extLst>
              <a:ext uri="{FF2B5EF4-FFF2-40B4-BE49-F238E27FC236}">
                <a16:creationId xmlns:a16="http://schemas.microsoft.com/office/drawing/2014/main" id="{94534BCB-D8F1-9BAA-D1E9-612880B0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253038"/>
            <a:ext cx="10668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>
            <a:extLst>
              <a:ext uri="{FF2B5EF4-FFF2-40B4-BE49-F238E27FC236}">
                <a16:creationId xmlns:a16="http://schemas.microsoft.com/office/drawing/2014/main" id="{07413A29-D847-E0CB-3D93-6DD55521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1143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>
            <a:extLst>
              <a:ext uri="{FF2B5EF4-FFF2-40B4-BE49-F238E27FC236}">
                <a16:creationId xmlns:a16="http://schemas.microsoft.com/office/drawing/2014/main" id="{20F148C9-C871-F2BD-E3AC-D8955F20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10200"/>
            <a:ext cx="14097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>
            <a:extLst>
              <a:ext uri="{FF2B5EF4-FFF2-40B4-BE49-F238E27FC236}">
                <a16:creationId xmlns:a16="http://schemas.microsoft.com/office/drawing/2014/main" id="{E259EC5B-044E-3397-498B-C50B2713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62600"/>
            <a:ext cx="10668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>
            <a:extLst>
              <a:ext uri="{FF2B5EF4-FFF2-40B4-BE49-F238E27FC236}">
                <a16:creationId xmlns:a16="http://schemas.microsoft.com/office/drawing/2014/main" id="{1941E51F-76FC-C0D8-C2D1-9FF4DAC1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403975"/>
            <a:ext cx="1676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>
            <a:extLst>
              <a:ext uri="{FF2B5EF4-FFF2-40B4-BE49-F238E27FC236}">
                <a16:creationId xmlns:a16="http://schemas.microsoft.com/office/drawing/2014/main" id="{6185B09A-E9FA-F08A-5BCD-2B97EA45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7488"/>
            <a:ext cx="1600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id="{3AD5D833-0C33-1EF5-DC4B-FC5AFDDFB4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16" name="Group 12">
            <a:extLst>
              <a:ext uri="{FF2B5EF4-FFF2-40B4-BE49-F238E27FC236}">
                <a16:creationId xmlns:a16="http://schemas.microsoft.com/office/drawing/2014/main" id="{275EFCCE-8989-F671-D71E-BE945D025DA3}"/>
              </a:ext>
            </a:extLst>
          </p:cNvPr>
          <p:cNvGrpSpPr>
            <a:grpSpLocks/>
          </p:cNvGrpSpPr>
          <p:nvPr/>
        </p:nvGrpSpPr>
        <p:grpSpPr bwMode="auto">
          <a:xfrm>
            <a:off x="-1981200" y="2209800"/>
            <a:ext cx="8910638" cy="4740275"/>
            <a:chOff x="-1248" y="1334"/>
            <a:chExt cx="5613" cy="2986"/>
          </a:xfrm>
        </p:grpSpPr>
        <p:pic>
          <p:nvPicPr>
            <p:cNvPr id="80910" name="Picture 13">
              <a:extLst>
                <a:ext uri="{FF2B5EF4-FFF2-40B4-BE49-F238E27FC236}">
                  <a16:creationId xmlns:a16="http://schemas.microsoft.com/office/drawing/2014/main" id="{612A96DD-8860-B8CC-AE0D-B6786157E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22699">
              <a:off x="-1248" y="1334"/>
              <a:ext cx="4941" cy="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1" name="Picture 14">
              <a:extLst>
                <a:ext uri="{FF2B5EF4-FFF2-40B4-BE49-F238E27FC236}">
                  <a16:creationId xmlns:a16="http://schemas.microsoft.com/office/drawing/2014/main" id="{D7BCB7D3-C165-84E4-6BB6-ECE31DFA4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9987">
              <a:off x="2287" y="1544"/>
              <a:ext cx="2078" cy="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909" name="Picture 15">
            <a:extLst>
              <a:ext uri="{FF2B5EF4-FFF2-40B4-BE49-F238E27FC236}">
                <a16:creationId xmlns:a16="http://schemas.microsoft.com/office/drawing/2014/main" id="{E688C63A-58F5-8FAF-20DE-0E8A8CE8D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457200"/>
            <a:ext cx="1447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C 0.00625 -0.00508 0.01284 -0.00578 0.01996 -0.00855 C 0.03455 -0.0141 0.04913 -0.01965 0.06354 -0.02543 C 0.07118 -0.06474 0.13541 -0.03977 0.14878 -0.04023 C 0.18732 -0.04347 0.22552 -0.04023 0.26423 -0.03815 C 0.26909 -0.03745 0.27448 -0.03792 0.27916 -0.03607 C 0.28541 -0.03352 0.29149 -0.02289 0.29757 -0.01896 C 0.30486 -0.00693 0.32534 0.01018 0.33611 0.01688 C 0.33871 0.02705 0.33663 0.03838 0.33941 0.04856 C 0.34027 0.05203 0.34375 0.05295 0.34618 0.05503 C 0.34948 0.05804 0.35243 0.06104 0.35625 0.06336 C 0.35833 0.06474 0.36076 0.0659 0.36267 0.06752 C 0.38264 0.08463 0.40694 0.10266 0.43142 0.10775 C 0.47031 0.13942 0.52396 0.11284 0.57014 0.11191 C 0.57673 0.10914 0.57899 0.10382 0.58507 0.09942 C 0.5934 0.09341 0.60764 0.09272 0.61701 0.09087 C 0.62951 0.08555 0.64392 0.08416 0.65694 0.08231 C 0.66961 0.07723 0.66024 0.08047 0.68559 0.07607 C 0.7026 0.07307 0.71771 0.06428 0.73402 0.05919 C 0.74253 0.05203 0.73559 0.05665 0.74896 0.05272 C 0.75798 0.05018 0.76649 0.04324 0.77586 0.04231 C 0.78802 0.04116 0.80034 0.04093 0.81267 0.04023 C 0.82534 0.0289 0.84809 0.02775 0.86284 0.02312 C 0.86701 0.02174 0.87604 0.01896 0.87604 0.01919 C 0.88455 0.01989 0.89409 0.01758 0.90104 0.02312 C 0.9059 0.02682 0.91597 0.04393 0.91961 0.05064 C 0.92135 0.04994 0.92448 0.05064 0.92465 0.04856 C 0.92569 0.04023 0.92448 0.03145 0.92291 0.02312 C 0.92257 0.02081 0.9217 0.02752 0.92135 0.0296 C 0.92291 0.03099 0.92413 0.03376 0.92604 0.03376 C 0.97586 0.03538 1.02552 0.03168 1.075 0.03168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50" y="37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A4B330AD-F7A9-0EA7-D80D-8B56D7A2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7859AB4A-B4D3-9DB1-7070-0DC718D2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188">
            <a:off x="2246313" y="-1963738"/>
            <a:ext cx="6207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>
            <a:extLst>
              <a:ext uri="{FF2B5EF4-FFF2-40B4-BE49-F238E27FC236}">
                <a16:creationId xmlns:a16="http://schemas.microsoft.com/office/drawing/2014/main" id="{F0F5F42B-5E83-5DFF-DA49-90E0E276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31332">
            <a:off x="5130800" y="2590800"/>
            <a:ext cx="37861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5">
            <a:extLst>
              <a:ext uri="{FF2B5EF4-FFF2-40B4-BE49-F238E27FC236}">
                <a16:creationId xmlns:a16="http://schemas.microsoft.com/office/drawing/2014/main" id="{27FFBEA5-9004-EF1E-46AE-E9558C9A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376">
            <a:off x="8915400" y="6237288"/>
            <a:ext cx="32004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>
            <a:extLst>
              <a:ext uri="{FF2B5EF4-FFF2-40B4-BE49-F238E27FC236}">
                <a16:creationId xmlns:a16="http://schemas.microsoft.com/office/drawing/2014/main" id="{63BA231A-96F3-F3B5-FBC7-1C68C5E0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57">
            <a:off x="-3175" y="3503613"/>
            <a:ext cx="5335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7">
            <a:extLst>
              <a:ext uri="{FF2B5EF4-FFF2-40B4-BE49-F238E27FC236}">
                <a16:creationId xmlns:a16="http://schemas.microsoft.com/office/drawing/2014/main" id="{6876DF81-C516-880A-8796-94D36E2B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250">
            <a:off x="609600" y="2971800"/>
            <a:ext cx="32004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0" name="Picture 8">
            <a:extLst>
              <a:ext uri="{FF2B5EF4-FFF2-40B4-BE49-F238E27FC236}">
                <a16:creationId xmlns:a16="http://schemas.microsoft.com/office/drawing/2014/main" id="{D1C88725-5493-DB61-C30A-A449A18C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>
            <a:off x="2133600" y="3352800"/>
            <a:ext cx="2974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1" name="Picture 9">
            <a:extLst>
              <a:ext uri="{FF2B5EF4-FFF2-40B4-BE49-F238E27FC236}">
                <a16:creationId xmlns:a16="http://schemas.microsoft.com/office/drawing/2014/main" id="{F3B94162-5F85-2D54-C6C1-0A26C2BA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3878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62" name="Group 10">
            <a:extLst>
              <a:ext uri="{FF2B5EF4-FFF2-40B4-BE49-F238E27FC236}">
                <a16:creationId xmlns:a16="http://schemas.microsoft.com/office/drawing/2014/main" id="{F809D2EA-2FEE-B502-71B5-301D895D8AA6}"/>
              </a:ext>
            </a:extLst>
          </p:cNvPr>
          <p:cNvGrpSpPr>
            <a:grpSpLocks/>
          </p:cNvGrpSpPr>
          <p:nvPr/>
        </p:nvGrpSpPr>
        <p:grpSpPr bwMode="auto">
          <a:xfrm>
            <a:off x="10091738" y="1560513"/>
            <a:ext cx="5224462" cy="5029200"/>
            <a:chOff x="5184" y="983"/>
            <a:chExt cx="3243" cy="3168"/>
          </a:xfrm>
        </p:grpSpPr>
        <p:pic>
          <p:nvPicPr>
            <p:cNvPr id="82959" name="Picture 11">
              <a:extLst>
                <a:ext uri="{FF2B5EF4-FFF2-40B4-BE49-F238E27FC236}">
                  <a16:creationId xmlns:a16="http://schemas.microsoft.com/office/drawing/2014/main" id="{7156A30A-5089-2120-0EB1-11B7CDBF2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58596">
              <a:off x="5810" y="983"/>
              <a:ext cx="2617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0" name="Picture 12">
              <a:extLst>
                <a:ext uri="{FF2B5EF4-FFF2-40B4-BE49-F238E27FC236}">
                  <a16:creationId xmlns:a16="http://schemas.microsoft.com/office/drawing/2014/main" id="{15A0E4BE-5155-7942-DF63-1BC746132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7127">
              <a:off x="5184" y="1200"/>
              <a:ext cx="1086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1565" name="Picture 13">
            <a:extLst>
              <a:ext uri="{FF2B5EF4-FFF2-40B4-BE49-F238E27FC236}">
                <a16:creationId xmlns:a16="http://schemas.microsoft.com/office/drawing/2014/main" id="{9653B15A-950E-0F53-FD02-AAE1ECAB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050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6" name="Picture 14">
            <a:extLst>
              <a:ext uri="{FF2B5EF4-FFF2-40B4-BE49-F238E27FC236}">
                <a16:creationId xmlns:a16="http://schemas.microsoft.com/office/drawing/2014/main" id="{C48DC2B1-6CD2-24D8-258D-1CE66B5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>
            <a:off x="2619375" y="4933950"/>
            <a:ext cx="1636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7" name="Picture 15">
            <a:extLst>
              <a:ext uri="{FF2B5EF4-FFF2-40B4-BE49-F238E27FC236}">
                <a16:creationId xmlns:a16="http://schemas.microsoft.com/office/drawing/2014/main" id="{61D258F8-0956-2B41-5D82-74A2B1CC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 flipH="1">
            <a:off x="2190750" y="3962400"/>
            <a:ext cx="2381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8" name="Picture 16">
            <a:extLst>
              <a:ext uri="{FF2B5EF4-FFF2-40B4-BE49-F238E27FC236}">
                <a16:creationId xmlns:a16="http://schemas.microsoft.com/office/drawing/2014/main" id="{99610C8F-D259-8E48-8570-CC9E861E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944">
            <a:off x="-457200" y="2778125"/>
            <a:ext cx="5653088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76424 0.083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12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6821E-7 C 0.01006 0.00069 0.02013 0.00046 0.0302 0.00208 C 0.03732 0.00324 0.04357 0.0141 0.0493 0.01896 C 0.05312 0.02659 0.05885 0.03214 0.06197 0.04 C 0.0717 0.06405 0.07708 0.0867 0.07934 0.11399 C 0.07881 0.13364 0.07777 0.17318 0.07777 0.17318 " pathEditMode="relative" ptsTypes="fffffA">
                                      <p:cBhvr>
                                        <p:cTn id="21" dur="2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1595 C -0.05469 0.02243 -0.05469 0.02936 -0.05625 0.03584 C -0.06216 0.05919 -0.08889 0.06405 -0.10573 0.06728 C -0.11736 0.06636 -0.12952 0.06844 -0.14045 0.06451 C -0.14601 0.06243 -0.14809 0.0541 -0.15295 0.05017 C -0.1625 0.04278 -0.15747 0.04555 -0.16771 0.04162 C -0.17518 0.04254 -0.18282 0.04254 -0.18993 0.04439 C -0.20799 0.04925 -0.21754 0.07376 -0.22969 0.0874 C -0.23542 0.10751 -0.22795 0.08393 -0.23716 0.10451 C -0.24011 0.11168 -0.23872 0.12069 -0.24202 0.12763 C -0.24775 0.13965 -0.25643 0.14451 -0.26667 0.14775 C -0.29566 0.18104 -0.31771 0.16856 -0.36563 0.17064 C -0.375 0.17387 -0.38212 0.17988 -0.39063 0.18474 C -0.39653 0.19145 -0.40226 0.19237 -0.40782 0.19908 C -0.40903 0.20208 -0.40955 0.20509 -0.41059 0.20763 C -0.41181 0.21087 -0.41424 0.21318 -0.41545 0.21619 C -0.41754 0.22173 -0.42049 0.2333 -0.42049 0.23353 C -0.4224 0.25087 -0.42292 0.27052 -0.43282 0.28486 C -0.43837 0.29295 -0.43768 0.28925 -0.44532 0.29642 C -0.45122 0.30173 -0.44861 0.30405 -0.45747 0.30497 C -0.46493 0.30567 -0.47257 0.30497 -0.47986 0.30497 " pathEditMode="relative" rAng="0" ptsTypes="ffffffffffffffffffffA">
                                      <p:cBhvr>
                                        <p:cTn id="23" dur="5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144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05139 C 0.13993 0.00718 0.34497 0.06644 0.35608 0.09445 C 0.36719 0.12246 0.00625 0.10579 0.00174 0.11713 C -0.00295 0.12824 0.26372 0.15347 0.32848 0.16204 C 0.39341 0.17084 0.38004 0.16736 0.39063 0.16759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11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C 0.00521 -0.01227 -0.00382 -0.00139 0.00764 -0.00694 C 0.01546 -0.01088 0.0033 -0.00879 0.01945 -0.01041 C 0.0224 -0.01134 0.02431 -0.0125 0.02796 -0.01296 C 0.03334 -0.01366 0.04532 -0.01458 0.04532 -0.01458 C 0.09792 -0.01366 0.09601 -0.01528 0.12987 -0.00787 C 0.14219 -0.00254 0.15226 -0.00463 0.17622 -0.00532 C 0.19184 -0.00671 0.18316 -0.00532 0.19671 -0.01134 C 0.19862 -0.01227 0.2007 -0.01296 0.20261 -0.01366 C 0.20452 -0.01458 0.20834 -0.0162 0.20834 -0.0162 C 0.21285 -0.02153 0.21285 -0.02754 0.20539 -0.03241 C 0.20157 -0.03518 0.19289 -0.03657 0.18802 -0.03912 C 0.1816 -0.04236 0.17917 -0.0456 0.17622 -0.0493 C 0.17743 -0.05254 0.17622 -0.05578 0.17934 -0.05856 C 0.18612 -0.06551 0.20921 -0.0669 0.22882 -0.06875 C 0.23421 -0.06852 0.25677 -0.06782 0.26372 -0.06713 C 0.26789 -0.06666 0.27118 -0.06597 0.27518 -0.06551 C 0.27796 -0.06504 0.28125 -0.06481 0.28421 -0.06458 C 0.28316 -0.06713 0.28334 -0.06967 0.28125 -0.07222 C 0.28039 -0.07315 0.27691 -0.07338 0.27518 -0.07384 C 0.25886 -0.07986 0.28177 -0.07291 0.26077 -0.07893 C 0.25625 -0.08287 0.25573 -0.08356 0.26945 -0.08472 C 0.27639 -0.08449 0.30174 -0.08449 0.30174 -0.08148 " pathEditMode="relative" rAng="0" ptsTypes="ffffffffffffffffffffffA">
                                      <p:cBhvr>
                                        <p:cTn id="27" dur="5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423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0.03445 C -0.23143 0.0363 -0.23212 0.03653 -0.1658 0.03584 C -0.11493 0.03445 -0.08264 0.03329 -0.06268 0.03121 C -0.05886 0.02844 -0.06511 0.02543 -0.05122 0.02266 C -0.04861 0.0222 0.00712 0.0215 0.01718 0.02127 C 0.05451 0.02127 0.09271 0.02104 0.13073 0.02104 C 0.16232 0.01757 0.16736 0.01803 0.14236 0.01318 C 0.13593 0.01179 0.10764 0.01179 0.08524 0.0111 C 0.02274 0.00902 -0.02622 0.00647 -0.10851 0.00578 C -0.16407 0.0037 -0.14236 0.00485 -0.17657 0.003 C -0.18073 0.00231 -0.1882 0.00185 -0.1882 0.00139 C -0.1882 -0.00393 -0.20052 -0.00486 -0.0967 -0.00694 C -0.03195 -0.00832 -0.09427 -0.0074 -0.02865 -0.00809 C 0.02691 -0.0111 0.10347 -0.00971 0.21041 -0.00948 C 0.23871 -0.00902 0.26458 -0.00879 0.2901 -0.00809 C 0.29965 -0.00809 0.30434 -0.00763 0.31267 -0.0074 C 0.32343 -0.00717 0.3368 -0.00694 0.34757 -0.00647 C 0.35607 -0.00624 0.37031 -0.00578 0.37031 -0.00555 " pathEditMode="relative" rAng="0" ptsTypes="fffffffffffffffffA">
                                      <p:cBhvr>
                                        <p:cTn id="29" dur="5000" fill="hold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3" y="-217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0.02639 C 0.06788 0.04375 0.06597 0.04236 0.05382 0.05208 C 0.0434 0.05439 0.03247 0.05324 0.02153 0.05023 C 0.01788 0.04953 0.01406 0.04676 0.01007 0.04629 C -0.00538 0.04421 0.00278 0.05092 -0.01146 0.04514 C -0.01476 0.04351 -0.01806 0.04143 -0.02135 0.03935 C -0.02726 0.03634 -0.03872 0.03125 -0.03889 0.03101 C -0.04965 0.02245 -0.06094 0.01504 -0.07222 0.00625 C -0.08628 -0.01158 -0.10069 -0.0294 -0.11458 -0.04746 C -0.12969 -0.06783 -0.12674 -0.10047 -0.12118 -0.12061 C -0.07743 -0.18149 -0.05104 -0.21621 -0.01024 -0.28496 C -0.00833 -0.28866 -0.01042 -0.29491 -0.00903 -0.29885 C -0.01111 -0.30695 -0.01076 -0.31459 -0.01319 -0.32246 C -0.01406 -0.32547 -0.02465 -0.34815 -0.02552 -0.34954 C -0.02917 -0.35602 -0.03576 -0.36806 -0.03594 -0.36806 C -0.04705 -0.38056 -0.05747 -0.39422 -0.06927 -0.40556 C -0.07205 -0.40764 -0.09219 -0.40811 -0.09253 -0.40834 C -0.09497 -0.40834 -0.09722 -0.41042 -0.09948 -0.41019 C -0.10799 -0.40996 -0.13611 -0.40371 -0.14132 -0.39838 C -0.14861 -0.39028 -0.15608 -0.38311 -0.16441 -0.37639 C -0.17153 -0.36459 -0.17951 -0.35324 -0.18594 -0.34028 C -0.19253 -0.32686 -0.19184 -0.29769 -0.19253 -0.28079 C -0.19306 -0.26713 -0.18993 -0.2625 -0.18785 -0.25 C -0.18542 -0.23287 -0.18351 -0.21551 -0.18785 -0.2007 C -0.21007 -0.17894 -0.19774 -0.17848 -0.22535 -0.21111 L -0.21788 -0.19306 " pathEditMode="relative" rAng="7918344" ptsTypes="ffffffffffffffffffffffffAA">
                                      <p:cBhvr>
                                        <p:cTn id="31" dur="50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4" dur="50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5000" fill="hold"/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8" dur="5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40" dur="5000" fill="hold"/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36" name="Picture 40">
            <a:extLst>
              <a:ext uri="{FF2B5EF4-FFF2-40B4-BE49-F238E27FC236}">
                <a16:creationId xmlns:a16="http://schemas.microsoft.com/office/drawing/2014/main" id="{1A966249-563E-E98B-3B25-EDDF679E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>
            <a:extLst>
              <a:ext uri="{FF2B5EF4-FFF2-40B4-BE49-F238E27FC236}">
                <a16:creationId xmlns:a16="http://schemas.microsoft.com/office/drawing/2014/main" id="{4934BEC2-1EEA-790F-3D56-90612C1F9D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4425" y="990600"/>
            <a:ext cx="20351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>
            <a:extLst>
              <a:ext uri="{FF2B5EF4-FFF2-40B4-BE49-F238E27FC236}">
                <a16:creationId xmlns:a16="http://schemas.microsoft.com/office/drawing/2014/main" id="{525199CF-5B89-444D-DBDE-14AD4CBB5D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163">
            <a:off x="609600" y="3505200"/>
            <a:ext cx="19637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>
            <a:extLst>
              <a:ext uri="{FF2B5EF4-FFF2-40B4-BE49-F238E27FC236}">
                <a16:creationId xmlns:a16="http://schemas.microsoft.com/office/drawing/2014/main" id="{D781650B-23A9-2992-0D22-7F5297B8E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21145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>
            <a:extLst>
              <a:ext uri="{FF2B5EF4-FFF2-40B4-BE49-F238E27FC236}">
                <a16:creationId xmlns:a16="http://schemas.microsoft.com/office/drawing/2014/main" id="{FB13A7DD-A095-45F6-86C0-6A28F72633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362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>
            <a:extLst>
              <a:ext uri="{FF2B5EF4-FFF2-40B4-BE49-F238E27FC236}">
                <a16:creationId xmlns:a16="http://schemas.microsoft.com/office/drawing/2014/main" id="{E16B8CB4-2681-5F0E-5FAC-A7E9A44E2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141">
            <a:off x="3516313" y="990600"/>
            <a:ext cx="2122487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Text Box 22">
            <a:extLst>
              <a:ext uri="{FF2B5EF4-FFF2-40B4-BE49-F238E27FC236}">
                <a16:creationId xmlns:a16="http://schemas.microsoft.com/office/drawing/2014/main" id="{BAFFB788-7625-8969-6734-0C5D55E19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3254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1" name="Text Box 23">
            <a:extLst>
              <a:ext uri="{FF2B5EF4-FFF2-40B4-BE49-F238E27FC236}">
                <a16:creationId xmlns:a16="http://schemas.microsoft.com/office/drawing/2014/main" id="{647DDB5B-74E7-8038-229E-6C3F8A87D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6302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5" name="Rectangle 39">
            <a:extLst>
              <a:ext uri="{FF2B5EF4-FFF2-40B4-BE49-F238E27FC236}">
                <a16:creationId xmlns:a16="http://schemas.microsoft.com/office/drawing/2014/main" id="{F76F763E-F60E-FC7B-33A4-B0FED0573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48000" cy="342900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0000" b="0">
              <a:solidFill>
                <a:srgbClr val="99FF66"/>
              </a:solidFill>
            </a:endParaRPr>
          </a:p>
        </p:txBody>
      </p:sp>
      <p:pic>
        <p:nvPicPr>
          <p:cNvPr id="80933" name="Picture 37">
            <a:extLst>
              <a:ext uri="{FF2B5EF4-FFF2-40B4-BE49-F238E27FC236}">
                <a16:creationId xmlns:a16="http://schemas.microsoft.com/office/drawing/2014/main" id="{667A7234-D48A-A878-41A5-E2921C53B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0"/>
            <a:ext cx="13716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32" name="Picture 36">
            <a:extLst>
              <a:ext uri="{FF2B5EF4-FFF2-40B4-BE49-F238E27FC236}">
                <a16:creationId xmlns:a16="http://schemas.microsoft.com/office/drawing/2014/main" id="{D9DAC940-B03C-7AC9-7181-7DB587ED1B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43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29" name="Group 33">
            <a:extLst>
              <a:ext uri="{FF2B5EF4-FFF2-40B4-BE49-F238E27FC236}">
                <a16:creationId xmlns:a16="http://schemas.microsoft.com/office/drawing/2014/main" id="{8FE06EA0-F367-FFD7-6989-6A301E66B2E6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447800" cy="2514600"/>
            <a:chOff x="2352" y="1584"/>
            <a:chExt cx="1507" cy="2274"/>
          </a:xfrm>
        </p:grpSpPr>
        <p:pic>
          <p:nvPicPr>
            <p:cNvPr id="85067" name="Picture 34">
              <a:extLst>
                <a:ext uri="{FF2B5EF4-FFF2-40B4-BE49-F238E27FC236}">
                  <a16:creationId xmlns:a16="http://schemas.microsoft.com/office/drawing/2014/main" id="{881AD8D8-50B8-7572-C2CD-8DDA4DDBE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68" name="Picture 35">
              <a:hlinkClick r:id="rId7" action="ppaction://hlinksldjump"/>
              <a:extLst>
                <a:ext uri="{FF2B5EF4-FFF2-40B4-BE49-F238E27FC236}">
                  <a16:creationId xmlns:a16="http://schemas.microsoft.com/office/drawing/2014/main" id="{2552B009-3B30-91AD-5584-EFAE3C13C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921" name="Group 25">
            <a:extLst>
              <a:ext uri="{FF2B5EF4-FFF2-40B4-BE49-F238E27FC236}">
                <a16:creationId xmlns:a16="http://schemas.microsoft.com/office/drawing/2014/main" id="{C8646D25-4C07-AE91-F8CF-E678276DD23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447800" y="838200"/>
            <a:ext cx="1371600" cy="2514600"/>
            <a:chOff x="768" y="480"/>
            <a:chExt cx="1680" cy="3120"/>
          </a:xfrm>
        </p:grpSpPr>
        <p:pic>
          <p:nvPicPr>
            <p:cNvPr id="85060" name="Picture 26">
              <a:extLst>
                <a:ext uri="{FF2B5EF4-FFF2-40B4-BE49-F238E27FC236}">
                  <a16:creationId xmlns:a16="http://schemas.microsoft.com/office/drawing/2014/main" id="{8CC933D4-36AA-722E-960F-DD5A9EFD9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061" name="Group 27">
              <a:extLst>
                <a:ext uri="{FF2B5EF4-FFF2-40B4-BE49-F238E27FC236}">
                  <a16:creationId xmlns:a16="http://schemas.microsoft.com/office/drawing/2014/main" id="{1C7C1DA3-4B81-2EB4-6838-A9C8F86C2C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85062" name="Picture 28">
                <a:extLst>
                  <a:ext uri="{FF2B5EF4-FFF2-40B4-BE49-F238E27FC236}">
                    <a16:creationId xmlns:a16="http://schemas.microsoft.com/office/drawing/2014/main" id="{D97332A5-1A37-7891-5862-E692C961C7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63" name="Picture 29">
                <a:extLst>
                  <a:ext uri="{FF2B5EF4-FFF2-40B4-BE49-F238E27FC236}">
                    <a16:creationId xmlns:a16="http://schemas.microsoft.com/office/drawing/2014/main" id="{001246CC-3BFB-1634-09CC-99D08D2B10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064" name="Group 30">
                <a:extLst>
                  <a:ext uri="{FF2B5EF4-FFF2-40B4-BE49-F238E27FC236}">
                    <a16:creationId xmlns:a16="http://schemas.microsoft.com/office/drawing/2014/main" id="{1BEADFBD-D3C0-30B2-0443-3DEB49CA28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85065" name="Picture 31">
                  <a:extLst>
                    <a:ext uri="{FF2B5EF4-FFF2-40B4-BE49-F238E27FC236}">
                      <a16:creationId xmlns:a16="http://schemas.microsoft.com/office/drawing/2014/main" id="{223ACECE-58F3-E585-10A3-5035C8428B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066" name="Picture 32">
                  <a:extLst>
                    <a:ext uri="{FF2B5EF4-FFF2-40B4-BE49-F238E27FC236}">
                      <a16:creationId xmlns:a16="http://schemas.microsoft.com/office/drawing/2014/main" id="{E7241768-1DBF-AD96-0478-EF13CCD97F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80911" name="Text Box 15">
            <a:extLst>
              <a:ext uri="{FF2B5EF4-FFF2-40B4-BE49-F238E27FC236}">
                <a16:creationId xmlns:a16="http://schemas.microsoft.com/office/drawing/2014/main" id="{6F7392C9-6E9F-EB85-C292-5FA01C28A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048000" cy="3513138"/>
          </a:xfrm>
          <a:prstGeom prst="rect">
            <a:avLst/>
          </a:prstGeom>
          <a:solidFill>
            <a:srgbClr val="EAEAEA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/>
              <a:t>C¸c con võa ®­îc nghe c« kÓ chuyÖn g×?</a:t>
            </a:r>
          </a:p>
          <a:p>
            <a:pPr eaLnBrk="1" hangingPunct="1"/>
            <a:r>
              <a:rPr lang="en-US" altLang="en-US"/>
              <a:t> Trong chuyÖn cã nh÷ng ai?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80917" name="Rectangle 21">
            <a:extLst>
              <a:ext uri="{FF2B5EF4-FFF2-40B4-BE49-F238E27FC236}">
                <a16:creationId xmlns:a16="http://schemas.microsoft.com/office/drawing/2014/main" id="{7918F450-4264-A490-C9FA-5C080B4A6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24200" cy="3505200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0" b="0">
                <a:solidFill>
                  <a:srgbClr val="99FF66"/>
                </a:solidFill>
              </a:rPr>
              <a:t>1</a:t>
            </a:r>
          </a:p>
        </p:txBody>
      </p:sp>
      <p:sp>
        <p:nvSpPr>
          <p:cNvPr id="80937" name="Rectangle 41">
            <a:extLst>
              <a:ext uri="{FF2B5EF4-FFF2-40B4-BE49-F238E27FC236}">
                <a16:creationId xmlns:a16="http://schemas.microsoft.com/office/drawing/2014/main" id="{1F8C8A06-6ED3-32F7-5D1F-A42B5E0D5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0"/>
            <a:ext cx="3124200" cy="3429000"/>
          </a:xfrm>
          <a:prstGeom prst="rect">
            <a:avLst/>
          </a:prstGeom>
          <a:solidFill>
            <a:srgbClr val="CC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0000" b="0">
              <a:solidFill>
                <a:srgbClr val="FF0000"/>
              </a:solidFill>
            </a:endParaRPr>
          </a:p>
        </p:txBody>
      </p:sp>
      <p:grpSp>
        <p:nvGrpSpPr>
          <p:cNvPr id="80938" name="Group 42">
            <a:extLst>
              <a:ext uri="{FF2B5EF4-FFF2-40B4-BE49-F238E27FC236}">
                <a16:creationId xmlns:a16="http://schemas.microsoft.com/office/drawing/2014/main" id="{90446A9C-127B-DA98-C962-9277141142F6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8600"/>
            <a:ext cx="1981200" cy="3048000"/>
            <a:chOff x="1584" y="2160"/>
            <a:chExt cx="1248" cy="2064"/>
          </a:xfrm>
        </p:grpSpPr>
        <p:grpSp>
          <p:nvGrpSpPr>
            <p:cNvPr id="85051" name="Group 43">
              <a:extLst>
                <a:ext uri="{FF2B5EF4-FFF2-40B4-BE49-F238E27FC236}">
                  <a16:creationId xmlns:a16="http://schemas.microsoft.com/office/drawing/2014/main" id="{4C7D775F-FB63-1693-F1C0-10135879571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85053" name="Picture 44">
                <a:extLst>
                  <a:ext uri="{FF2B5EF4-FFF2-40B4-BE49-F238E27FC236}">
                    <a16:creationId xmlns:a16="http://schemas.microsoft.com/office/drawing/2014/main" id="{E855E1EE-E6C8-84C4-1235-FB3F601773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054" name="Group 45">
                <a:extLst>
                  <a:ext uri="{FF2B5EF4-FFF2-40B4-BE49-F238E27FC236}">
                    <a16:creationId xmlns:a16="http://schemas.microsoft.com/office/drawing/2014/main" id="{8A4E9897-2182-3F8F-6711-344C20F0C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85055" name="Picture 46">
                  <a:extLst>
                    <a:ext uri="{FF2B5EF4-FFF2-40B4-BE49-F238E27FC236}">
                      <a16:creationId xmlns:a16="http://schemas.microsoft.com/office/drawing/2014/main" id="{665EE676-0232-3F5B-3904-F1023D468B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056" name="Picture 47">
                  <a:extLst>
                    <a:ext uri="{FF2B5EF4-FFF2-40B4-BE49-F238E27FC236}">
                      <a16:creationId xmlns:a16="http://schemas.microsoft.com/office/drawing/2014/main" id="{B4410227-E07F-2215-B7D1-A29753CEFA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5057" name="Group 48">
                  <a:extLst>
                    <a:ext uri="{FF2B5EF4-FFF2-40B4-BE49-F238E27FC236}">
                      <a16:creationId xmlns:a16="http://schemas.microsoft.com/office/drawing/2014/main" id="{4B3BFE0A-053E-1AB3-493E-151F0C393C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85058" name="Picture 49">
                    <a:extLst>
                      <a:ext uri="{FF2B5EF4-FFF2-40B4-BE49-F238E27FC236}">
                        <a16:creationId xmlns:a16="http://schemas.microsoft.com/office/drawing/2014/main" id="{835B44AF-BC6D-7FAC-A0BB-077A6E04D1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5059" name="Picture 50">
                    <a:extLst>
                      <a:ext uri="{FF2B5EF4-FFF2-40B4-BE49-F238E27FC236}">
                        <a16:creationId xmlns:a16="http://schemas.microsoft.com/office/drawing/2014/main" id="{42B64B49-5486-67FD-11F9-B4E63F344AC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85052" name="Picture 51">
              <a:extLst>
                <a:ext uri="{FF2B5EF4-FFF2-40B4-BE49-F238E27FC236}">
                  <a16:creationId xmlns:a16="http://schemas.microsoft.com/office/drawing/2014/main" id="{E1B6F01E-DC28-2999-EDB9-9FC91D1879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948" name="Picture 52">
            <a:extLst>
              <a:ext uri="{FF2B5EF4-FFF2-40B4-BE49-F238E27FC236}">
                <a16:creationId xmlns:a16="http://schemas.microsoft.com/office/drawing/2014/main" id="{C6F0C0E8-EB39-BABC-C3AC-E614908B8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9" name="Text Box 13">
            <a:extLst>
              <a:ext uri="{FF2B5EF4-FFF2-40B4-BE49-F238E27FC236}">
                <a16:creationId xmlns:a16="http://schemas.microsoft.com/office/drawing/2014/main" id="{065230BB-1B88-48E6-FCE4-DE20ECC2C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0"/>
            <a:ext cx="3124200" cy="3140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/>
              <a:t>Con thÊy cËu bÐ trong c©u chuyÖn lµ ng­êi nh­ thÕ nµo?</a:t>
            </a:r>
          </a:p>
        </p:txBody>
      </p:sp>
      <p:sp>
        <p:nvSpPr>
          <p:cNvPr id="80914" name="Rectangle 18">
            <a:extLst>
              <a:ext uri="{FF2B5EF4-FFF2-40B4-BE49-F238E27FC236}">
                <a16:creationId xmlns:a16="http://schemas.microsoft.com/office/drawing/2014/main" id="{1F15E632-FB78-64C2-820D-CDE0D395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0"/>
            <a:ext cx="3124200" cy="3429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0" b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80949" name="Rectangle 53">
            <a:extLst>
              <a:ext uri="{FF2B5EF4-FFF2-40B4-BE49-F238E27FC236}">
                <a16:creationId xmlns:a16="http://schemas.microsoft.com/office/drawing/2014/main" id="{56E0552D-A42A-682D-364E-B225B52C2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3429000"/>
          </a:xfrm>
          <a:prstGeom prst="rect">
            <a:avLst/>
          </a:prstGeom>
          <a:solidFill>
            <a:srgbClr val="CCFF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0000" b="0">
              <a:solidFill>
                <a:srgbClr val="0000FF"/>
              </a:solidFill>
            </a:endParaRPr>
          </a:p>
        </p:txBody>
      </p:sp>
      <p:pic>
        <p:nvPicPr>
          <p:cNvPr id="80950" name="Picture 54">
            <a:extLst>
              <a:ext uri="{FF2B5EF4-FFF2-40B4-BE49-F238E27FC236}">
                <a16:creationId xmlns:a16="http://schemas.microsoft.com/office/drawing/2014/main" id="{D574F9A6-B23D-77D8-A87C-3E98EEDF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1050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51" name="Picture 55">
            <a:extLst>
              <a:ext uri="{FF2B5EF4-FFF2-40B4-BE49-F238E27FC236}">
                <a16:creationId xmlns:a16="http://schemas.microsoft.com/office/drawing/2014/main" id="{567C4D22-D821-AAB1-9C65-FABE6848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00200"/>
            <a:ext cx="16764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>
            <a:extLst>
              <a:ext uri="{FF2B5EF4-FFF2-40B4-BE49-F238E27FC236}">
                <a16:creationId xmlns:a16="http://schemas.microsoft.com/office/drawing/2014/main" id="{A78C4AC7-6FE9-A086-B3AB-A94249CB4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152400"/>
            <a:ext cx="2974975" cy="3140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/>
              <a:t>CËu bÐ ®· lµm g× víi h¹t bÇu vµ ®iÒu kú diÖu g× ®· x¶y ra?</a:t>
            </a:r>
          </a:p>
        </p:txBody>
      </p:sp>
      <p:sp>
        <p:nvSpPr>
          <p:cNvPr id="80913" name="Rectangle 17">
            <a:extLst>
              <a:ext uri="{FF2B5EF4-FFF2-40B4-BE49-F238E27FC236}">
                <a16:creationId xmlns:a16="http://schemas.microsoft.com/office/drawing/2014/main" id="{8D99D9D1-7289-CF1E-0574-073B16F9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0"/>
            <a:ext cx="2971800" cy="3429000"/>
          </a:xfrm>
          <a:prstGeom prst="rect">
            <a:avLst/>
          </a:prstGeom>
          <a:solidFill>
            <a:srgbClr val="00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0" b="0">
                <a:solidFill>
                  <a:srgbClr val="FF00FF"/>
                </a:solidFill>
              </a:rPr>
              <a:t>3</a:t>
            </a:r>
          </a:p>
        </p:txBody>
      </p:sp>
      <p:sp>
        <p:nvSpPr>
          <p:cNvPr id="80952" name="Rectangle 56">
            <a:extLst>
              <a:ext uri="{FF2B5EF4-FFF2-40B4-BE49-F238E27FC236}">
                <a16:creationId xmlns:a16="http://schemas.microsoft.com/office/drawing/2014/main" id="{2643905B-6951-C288-A696-8AD31729D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3124200" cy="34290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0000" b="0">
              <a:solidFill>
                <a:srgbClr val="0000FF"/>
              </a:solidFill>
            </a:endParaRPr>
          </a:p>
        </p:txBody>
      </p:sp>
      <p:grpSp>
        <p:nvGrpSpPr>
          <p:cNvPr id="80953" name="Group 57">
            <a:extLst>
              <a:ext uri="{FF2B5EF4-FFF2-40B4-BE49-F238E27FC236}">
                <a16:creationId xmlns:a16="http://schemas.microsoft.com/office/drawing/2014/main" id="{3F647211-538B-25E3-597C-BEBB5BF70E1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733800"/>
            <a:ext cx="1828800" cy="2895600"/>
            <a:chOff x="2352" y="1584"/>
            <a:chExt cx="1507" cy="2274"/>
          </a:xfrm>
        </p:grpSpPr>
        <p:pic>
          <p:nvPicPr>
            <p:cNvPr id="85049" name="Picture 58">
              <a:extLst>
                <a:ext uri="{FF2B5EF4-FFF2-40B4-BE49-F238E27FC236}">
                  <a16:creationId xmlns:a16="http://schemas.microsoft.com/office/drawing/2014/main" id="{85763A9C-D4E1-3DC1-ADB9-1DB655FB1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50" name="Picture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FB26CF01-27C2-2A1A-A0DB-80238B71B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956" name="Picture 60">
            <a:extLst>
              <a:ext uri="{FF2B5EF4-FFF2-40B4-BE49-F238E27FC236}">
                <a16:creationId xmlns:a16="http://schemas.microsoft.com/office/drawing/2014/main" id="{0C592732-1053-07E4-E395-B09F8036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1219200" y="3733800"/>
            <a:ext cx="10334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Text Box 10">
            <a:extLst>
              <a:ext uri="{FF2B5EF4-FFF2-40B4-BE49-F238E27FC236}">
                <a16:creationId xmlns:a16="http://schemas.microsoft.com/office/drawing/2014/main" id="{D4ACA627-3B76-5ADE-E4FB-D664C6A63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0275"/>
            <a:ext cx="3200400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/>
              <a:t>Khi l·o ®Þa chñ biÕt tin v</a:t>
            </a:r>
            <a:r>
              <a:rPr lang="en-US" altLang="en-US"/>
              <a:t>ề </a:t>
            </a:r>
            <a:r>
              <a:rPr lang="en-US" altLang="en-US" sz="3600"/>
              <a:t>cËu bÐ th× l·o ®· lµm g× con chim Ðn?</a:t>
            </a:r>
          </a:p>
        </p:txBody>
      </p:sp>
      <p:sp>
        <p:nvSpPr>
          <p:cNvPr id="80915" name="Rectangle 19">
            <a:extLst>
              <a:ext uri="{FF2B5EF4-FFF2-40B4-BE49-F238E27FC236}">
                <a16:creationId xmlns:a16="http://schemas.microsoft.com/office/drawing/2014/main" id="{4C65C122-0DA6-FF1F-C521-C93CF51D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3200400" cy="3429000"/>
          </a:xfrm>
          <a:prstGeom prst="rect">
            <a:avLst/>
          </a:prstGeom>
          <a:solidFill>
            <a:srgbClr val="00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0" b="0">
                <a:solidFill>
                  <a:srgbClr val="A50021"/>
                </a:solidFill>
              </a:rPr>
              <a:t>4</a:t>
            </a:r>
          </a:p>
        </p:txBody>
      </p:sp>
      <p:sp>
        <p:nvSpPr>
          <p:cNvPr id="80957" name="Rectangle 61">
            <a:extLst>
              <a:ext uri="{FF2B5EF4-FFF2-40B4-BE49-F238E27FC236}">
                <a16:creationId xmlns:a16="http://schemas.microsoft.com/office/drawing/2014/main" id="{B6DAF784-7AF1-EB5C-A98C-2D4374F78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429000"/>
            <a:ext cx="2971800" cy="3429000"/>
          </a:xfrm>
          <a:prstGeom prst="rect">
            <a:avLst/>
          </a:prstGeom>
          <a:solidFill>
            <a:srgbClr val="00CC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0000" b="0">
              <a:solidFill>
                <a:srgbClr val="FF00FF"/>
              </a:solidFill>
            </a:endParaRPr>
          </a:p>
        </p:txBody>
      </p:sp>
      <p:pic>
        <p:nvPicPr>
          <p:cNvPr id="80959" name="Picture 63">
            <a:extLst>
              <a:ext uri="{FF2B5EF4-FFF2-40B4-BE49-F238E27FC236}">
                <a16:creationId xmlns:a16="http://schemas.microsoft.com/office/drawing/2014/main" id="{48248EFC-597A-6E9C-8572-E6AB95E4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57">
            <a:off x="3429000" y="3886200"/>
            <a:ext cx="25939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60" name="Picture 64">
            <a:extLst>
              <a:ext uri="{FF2B5EF4-FFF2-40B4-BE49-F238E27FC236}">
                <a16:creationId xmlns:a16="http://schemas.microsoft.com/office/drawing/2014/main" id="{6C4EB598-EF80-CE96-DDC9-DE40F139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636">
            <a:off x="4191000" y="3429000"/>
            <a:ext cx="1730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63" name="Picture 67">
            <a:extLst>
              <a:ext uri="{FF2B5EF4-FFF2-40B4-BE49-F238E27FC236}">
                <a16:creationId xmlns:a16="http://schemas.microsoft.com/office/drawing/2014/main" id="{2C8CC94A-21C0-4980-7565-53255D65E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 flipH="1">
            <a:off x="4038600" y="3962400"/>
            <a:ext cx="15303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9">
            <a:extLst>
              <a:ext uri="{FF2B5EF4-FFF2-40B4-BE49-F238E27FC236}">
                <a16:creationId xmlns:a16="http://schemas.microsoft.com/office/drawing/2014/main" id="{AC7D8ECC-B96E-6F0E-EFBA-E633A2794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411538"/>
            <a:ext cx="2971800" cy="313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/>
              <a:t>Bªn trong qu¶ bÇu cña l·o ®Þa chñ cã g×?</a:t>
            </a:r>
          </a:p>
          <a:p>
            <a:pPr eaLnBrk="1" hangingPunct="1"/>
            <a:endParaRPr lang="en-US" altLang="en-US" sz="2400"/>
          </a:p>
        </p:txBody>
      </p:sp>
      <p:sp>
        <p:nvSpPr>
          <p:cNvPr id="80912" name="Rectangle 16">
            <a:extLst>
              <a:ext uri="{FF2B5EF4-FFF2-40B4-BE49-F238E27FC236}">
                <a16:creationId xmlns:a16="http://schemas.microsoft.com/office/drawing/2014/main" id="{3501A30E-6046-6507-DC8A-58CE2A592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429000"/>
            <a:ext cx="3048000" cy="3429000"/>
          </a:xfrm>
          <a:prstGeom prst="rect">
            <a:avLst/>
          </a:prstGeom>
          <a:solidFill>
            <a:srgbClr val="DCF2AC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0" b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0964" name="Rectangle 68">
            <a:extLst>
              <a:ext uri="{FF2B5EF4-FFF2-40B4-BE49-F238E27FC236}">
                <a16:creationId xmlns:a16="http://schemas.microsoft.com/office/drawing/2014/main" id="{0C8B5E8D-741C-4B90-783D-64C945F24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29000"/>
            <a:ext cx="2971800" cy="3429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endParaRPr lang="en-US" altLang="en-US" sz="20000" b="0">
              <a:solidFill>
                <a:srgbClr val="009900"/>
              </a:solidFill>
            </a:endParaRPr>
          </a:p>
        </p:txBody>
      </p:sp>
      <p:grpSp>
        <p:nvGrpSpPr>
          <p:cNvPr id="80965" name="Group 69">
            <a:extLst>
              <a:ext uri="{FF2B5EF4-FFF2-40B4-BE49-F238E27FC236}">
                <a16:creationId xmlns:a16="http://schemas.microsoft.com/office/drawing/2014/main" id="{8AFC9DB2-9ADF-B2EF-F79C-CD769EF053DD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343400"/>
            <a:ext cx="1676400" cy="2514600"/>
            <a:chOff x="96" y="1010"/>
            <a:chExt cx="2832" cy="3240"/>
          </a:xfrm>
        </p:grpSpPr>
        <p:grpSp>
          <p:nvGrpSpPr>
            <p:cNvPr id="85044" name="Group 70">
              <a:extLst>
                <a:ext uri="{FF2B5EF4-FFF2-40B4-BE49-F238E27FC236}">
                  <a16:creationId xmlns:a16="http://schemas.microsoft.com/office/drawing/2014/main" id="{ADB00776-E858-CAD6-F2A5-B9E59329051C}"/>
                </a:ext>
              </a:extLst>
            </p:cNvPr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85047" name="Picture 71">
                <a:extLst>
                  <a:ext uri="{FF2B5EF4-FFF2-40B4-BE49-F238E27FC236}">
                    <a16:creationId xmlns:a16="http://schemas.microsoft.com/office/drawing/2014/main" id="{939DD5BF-5045-D789-87E0-16BA737C8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048" name="Picture 72">
                <a:extLst>
                  <a:ext uri="{FF2B5EF4-FFF2-40B4-BE49-F238E27FC236}">
                    <a16:creationId xmlns:a16="http://schemas.microsoft.com/office/drawing/2014/main" id="{A8044857-7B1E-AAEA-D887-962A5FA9DA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5045" name="Picture 73">
              <a:extLst>
                <a:ext uri="{FF2B5EF4-FFF2-40B4-BE49-F238E27FC236}">
                  <a16:creationId xmlns:a16="http://schemas.microsoft.com/office/drawing/2014/main" id="{B29F7FE1-4E83-1DBC-91B7-75A2983C1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46" name="Picture 74">
              <a:extLst>
                <a:ext uri="{FF2B5EF4-FFF2-40B4-BE49-F238E27FC236}">
                  <a16:creationId xmlns:a16="http://schemas.microsoft.com/office/drawing/2014/main" id="{6C1E10B8-E019-8B8D-C270-A6DDFDC1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0971" name="Group 75">
            <a:extLst>
              <a:ext uri="{FF2B5EF4-FFF2-40B4-BE49-F238E27FC236}">
                <a16:creationId xmlns:a16="http://schemas.microsoft.com/office/drawing/2014/main" id="{2A57DAD0-7471-4B16-BBB3-DAFD1CAA0169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352800"/>
            <a:ext cx="1828800" cy="2971800"/>
            <a:chOff x="1584" y="2160"/>
            <a:chExt cx="1248" cy="2064"/>
          </a:xfrm>
        </p:grpSpPr>
        <p:grpSp>
          <p:nvGrpSpPr>
            <p:cNvPr id="85035" name="Group 76">
              <a:extLst>
                <a:ext uri="{FF2B5EF4-FFF2-40B4-BE49-F238E27FC236}">
                  <a16:creationId xmlns:a16="http://schemas.microsoft.com/office/drawing/2014/main" id="{58A16064-7702-71D6-814E-F774FC31F96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85037" name="Picture 77">
                <a:extLst>
                  <a:ext uri="{FF2B5EF4-FFF2-40B4-BE49-F238E27FC236}">
                    <a16:creationId xmlns:a16="http://schemas.microsoft.com/office/drawing/2014/main" id="{8E5E61D3-1810-F6E3-F9CB-F42458254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038" name="Group 78">
                <a:extLst>
                  <a:ext uri="{FF2B5EF4-FFF2-40B4-BE49-F238E27FC236}">
                    <a16:creationId xmlns:a16="http://schemas.microsoft.com/office/drawing/2014/main" id="{E6CCCE2B-0ED7-22CC-13EF-30C2F3F66A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85039" name="Picture 79">
                  <a:extLst>
                    <a:ext uri="{FF2B5EF4-FFF2-40B4-BE49-F238E27FC236}">
                      <a16:creationId xmlns:a16="http://schemas.microsoft.com/office/drawing/2014/main" id="{23BC9A74-D0C1-0488-BB56-8A58C77821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040" name="Picture 80">
                  <a:extLst>
                    <a:ext uri="{FF2B5EF4-FFF2-40B4-BE49-F238E27FC236}">
                      <a16:creationId xmlns:a16="http://schemas.microsoft.com/office/drawing/2014/main" id="{79A2C65B-172D-67D1-F44A-E97E1B2044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85041" name="Group 81">
                  <a:extLst>
                    <a:ext uri="{FF2B5EF4-FFF2-40B4-BE49-F238E27FC236}">
                      <a16:creationId xmlns:a16="http://schemas.microsoft.com/office/drawing/2014/main" id="{BBBDF406-73F0-5110-0B0E-7901BADEF0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85042" name="Picture 82">
                    <a:extLst>
                      <a:ext uri="{FF2B5EF4-FFF2-40B4-BE49-F238E27FC236}">
                        <a16:creationId xmlns:a16="http://schemas.microsoft.com/office/drawing/2014/main" id="{E53CB390-4802-1136-7E32-19007B7A6C4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5043" name="Picture 83">
                    <a:extLst>
                      <a:ext uri="{FF2B5EF4-FFF2-40B4-BE49-F238E27FC236}">
                        <a16:creationId xmlns:a16="http://schemas.microsoft.com/office/drawing/2014/main" id="{54A1C0E0-EB0A-271F-F2EA-5B11427FBC3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85036" name="Picture 84">
              <a:extLst>
                <a:ext uri="{FF2B5EF4-FFF2-40B4-BE49-F238E27FC236}">
                  <a16:creationId xmlns:a16="http://schemas.microsoft.com/office/drawing/2014/main" id="{F8FE8E4B-6F9D-9842-D4A6-DA8029EA2B6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903" name="Text Box 7">
            <a:extLst>
              <a:ext uri="{FF2B5EF4-FFF2-40B4-BE49-F238E27FC236}">
                <a16:creationId xmlns:a16="http://schemas.microsoft.com/office/drawing/2014/main" id="{10829961-72D4-D69A-5753-1C92A1FC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05200"/>
            <a:ext cx="2820988" cy="301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/>
              <a:t>T¹i sao qu¶ bÇu</a:t>
            </a:r>
          </a:p>
          <a:p>
            <a:pPr eaLnBrk="1" hangingPunct="1"/>
            <a:r>
              <a:rPr lang="en-US" altLang="en-US"/>
              <a:t>cña em bÐ th× </a:t>
            </a:r>
          </a:p>
          <a:p>
            <a:pPr eaLnBrk="1" hangingPunct="1"/>
            <a:r>
              <a:rPr lang="en-US" altLang="en-US"/>
              <a:t>toµn lµ vµng b¹c</a:t>
            </a:r>
          </a:p>
          <a:p>
            <a:pPr eaLnBrk="1" hangingPunct="1"/>
            <a:r>
              <a:rPr lang="en-US" altLang="en-US"/>
              <a:t>cßn qu¶ bÇu cña</a:t>
            </a:r>
          </a:p>
          <a:p>
            <a:pPr eaLnBrk="1" hangingPunct="1"/>
            <a:r>
              <a:rPr lang="en-US" altLang="en-US"/>
              <a:t>l·o nhµ giµu th×</a:t>
            </a:r>
          </a:p>
          <a:p>
            <a:pPr eaLnBrk="1" hangingPunct="1"/>
            <a:r>
              <a:rPr lang="en-US" altLang="en-US"/>
              <a:t>toµn lµ r¾n rÕt?</a:t>
            </a:r>
          </a:p>
        </p:txBody>
      </p:sp>
      <p:sp>
        <p:nvSpPr>
          <p:cNvPr id="80916" name="Rectangle 20">
            <a:extLst>
              <a:ext uri="{FF2B5EF4-FFF2-40B4-BE49-F238E27FC236}">
                <a16:creationId xmlns:a16="http://schemas.microsoft.com/office/drawing/2014/main" id="{0A09FCBF-9C53-5F24-8102-46B9F4BD9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29000"/>
            <a:ext cx="2971800" cy="34290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20000" b="0">
                <a:solidFill>
                  <a:srgbClr val="0000FF"/>
                </a:solidFill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decel="100000"/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decel="100000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80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809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decel="100000"/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80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0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80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0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decel="100000"/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decel="100000"/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80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809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decel="100000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decel="100000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8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decel="100000"/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decel="100000"/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decel="100000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" decel="100000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" decel="10000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" decel="100000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80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80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3" dur="2000" fill="hold"/>
                                        <p:tgtEl>
                                          <p:spTgt spid="809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 nodeType="clickPar">
                      <p:stCondLst>
                        <p:cond delay="indefinite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7" dur="2000" fill="hold"/>
                                        <p:tgtEl>
                                          <p:spTgt spid="809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 nodeType="clickPar">
                      <p:stCondLst>
                        <p:cond delay="indefinite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decel="10000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" decel="100000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8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8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80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80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 nodeType="clickPar">
                      <p:stCondLst>
                        <p:cond delay="indefinite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80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80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 nodeType="clickPar">
                      <p:stCondLst>
                        <p:cond delay="indefinite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1000"/>
                                        <p:tgtEl>
                                          <p:spTgt spid="80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 nodeType="clickPar">
                      <p:stCondLst>
                        <p:cond delay="indefinite"/>
                      </p:stCondLst>
                      <p:childTnLst>
                        <p:par>
                          <p:cTn id="3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809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 nodeType="clickPar">
                      <p:stCondLst>
                        <p:cond delay="indefinite"/>
                      </p:stCondLst>
                      <p:childTnLst>
                        <p:par>
                          <p:cTn id="3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7" dur="2000" fill="hold"/>
                                        <p:tgtEl>
                                          <p:spTgt spid="809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200" decel="100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" decel="100000"/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 nodeType="clickPar">
                      <p:stCondLst>
                        <p:cond delay="indefinite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1" dur="2000" fill="hold"/>
                                        <p:tgtEl>
                                          <p:spTgt spid="80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 nodeType="clickPar">
                      <p:stCondLst>
                        <p:cond delay="indefinite"/>
                      </p:stCondLst>
                      <p:childTnLst>
                        <p:par>
                          <p:cTn id="3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2000" fill="hold"/>
                                        <p:tgtEl>
                                          <p:spTgt spid="80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 nodeType="clickPar">
                      <p:stCondLst>
                        <p:cond delay="indefinite"/>
                      </p:stCondLst>
                      <p:childTnLst>
                        <p:par>
                          <p:cTn id="3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00" decel="10000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" decel="100000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 nodeType="clickPar">
                      <p:stCondLst>
                        <p:cond delay="indefinite"/>
                      </p:stCondLst>
                      <p:childTnLst>
                        <p:par>
                          <p:cTn id="3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8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8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80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 nodeType="clickPar">
                      <p:stCondLst>
                        <p:cond delay="indefinite"/>
                      </p:stCondLst>
                      <p:childTnLst>
                        <p:par>
                          <p:cTn id="3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8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8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80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 nodeType="clickPar">
                      <p:stCondLst>
                        <p:cond delay="indefinite"/>
                      </p:stCondLst>
                      <p:childTnLst>
                        <p:par>
                          <p:cTn id="3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" decel="100000"/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200" decel="100000"/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 nodeType="clickPar">
                      <p:stCondLst>
                        <p:cond delay="indefinite"/>
                      </p:stCondLst>
                      <p:childTnLst>
                        <p:par>
                          <p:cTn id="3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809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 nodeType="clickPar">
                      <p:stCondLst>
                        <p:cond delay="indefinite"/>
                      </p:stCondLst>
                      <p:childTnLst>
                        <p:par>
                          <p:cTn id="3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809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 nodeType="clickPar">
                      <p:stCondLst>
                        <p:cond delay="indefinite"/>
                      </p:stCondLst>
                      <p:childTnLst>
                        <p:par>
                          <p:cTn id="3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35" grpId="0" animBg="1"/>
      <p:bldP spid="80911" grpId="0" animBg="1"/>
      <p:bldP spid="80917" grpId="0" animBg="1"/>
      <p:bldP spid="80937" grpId="0" animBg="1"/>
      <p:bldP spid="80909" grpId="0" animBg="1"/>
      <p:bldP spid="80914" grpId="0" animBg="1"/>
      <p:bldP spid="80949" grpId="0" animBg="1"/>
      <p:bldP spid="80907" grpId="0" animBg="1"/>
      <p:bldP spid="80913" grpId="0" animBg="1"/>
      <p:bldP spid="80952" grpId="0" animBg="1"/>
      <p:bldP spid="80906" grpId="0" animBg="1"/>
      <p:bldP spid="80915" grpId="0" animBg="1"/>
      <p:bldP spid="80957" grpId="0" animBg="1"/>
      <p:bldP spid="80905" grpId="0" animBg="1"/>
      <p:bldP spid="80912" grpId="0" animBg="1"/>
      <p:bldP spid="80964" grpId="0" animBg="1"/>
      <p:bldP spid="80903" grpId="0" animBg="1"/>
      <p:bldP spid="809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97406F9F-C4F0-31C0-FBD1-0E2DFF294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8114629-CB27-AAEE-FA72-B15593E38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6020" name="Picture 4">
            <a:extLst>
              <a:ext uri="{FF2B5EF4-FFF2-40B4-BE49-F238E27FC236}">
                <a16:creationId xmlns:a16="http://schemas.microsoft.com/office/drawing/2014/main" id="{206F5487-D854-03F3-3732-7242E72B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WordArt 5">
            <a:extLst>
              <a:ext uri="{FF2B5EF4-FFF2-40B4-BE49-F238E27FC236}">
                <a16:creationId xmlns:a16="http://schemas.microsoft.com/office/drawing/2014/main" id="{B3578712-F426-2FFF-18B0-273839E34F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1676400"/>
            <a:ext cx="6753225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 panose="020B7200000000000000" pitchFamily="34" charset="0"/>
              </a:rPr>
              <a:t>* cho trÎ h¸t- vËn ®éng bÇu vµ bÝ</a:t>
            </a:r>
          </a:p>
        </p:txBody>
      </p:sp>
      <p:pic>
        <p:nvPicPr>
          <p:cNvPr id="86022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24145CE3-C04C-EA3B-CCC5-A99878706E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00600"/>
            <a:ext cx="1219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4" name="Bau_Va_Bi - Mr Sang.mp3">
            <a:hlinkClick r:id="" action="ppaction://media"/>
            <a:extLst>
              <a:ext uri="{FF2B5EF4-FFF2-40B4-BE49-F238E27FC236}">
                <a16:creationId xmlns:a16="http://schemas.microsoft.com/office/drawing/2014/main" id="{600A6CBA-F65C-EAB1-AE03-C30EFB761B5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14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79" fill="hold"/>
                                        <p:tgtEl>
                                          <p:spTgt spid="64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2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>
            <a:extLst>
              <a:ext uri="{FF2B5EF4-FFF2-40B4-BE49-F238E27FC236}">
                <a16:creationId xmlns:a16="http://schemas.microsoft.com/office/drawing/2014/main" id="{DEAB56A7-FA64-8865-810F-6E27A4E7D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7">
            <a:extLst>
              <a:ext uri="{FF2B5EF4-FFF2-40B4-BE49-F238E27FC236}">
                <a16:creationId xmlns:a16="http://schemas.microsoft.com/office/drawing/2014/main" id="{82F7B0FE-D0EA-787A-7C7B-EEA5F39C44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676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8">
            <a:extLst>
              <a:ext uri="{FF2B5EF4-FFF2-40B4-BE49-F238E27FC236}">
                <a16:creationId xmlns:a16="http://schemas.microsoft.com/office/drawing/2014/main" id="{EAFE5698-3806-32C4-659E-546D176DFB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0"/>
            <a:ext cx="1219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43" descr="Hoa">
            <a:extLst>
              <a:ext uri="{FF2B5EF4-FFF2-40B4-BE49-F238E27FC236}">
                <a16:creationId xmlns:a16="http://schemas.microsoft.com/office/drawing/2014/main" id="{62C872A3-9257-E155-6E05-9C7DEB5228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WordArt 11">
            <a:extLst>
              <a:ext uri="{FF2B5EF4-FFF2-40B4-BE49-F238E27FC236}">
                <a16:creationId xmlns:a16="http://schemas.microsoft.com/office/drawing/2014/main" id="{7B1A6776-67AD-4635-C58D-4CCE568D5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410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Ho¹t ®éng 3: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Cho trÎ ghÐp tranh</a:t>
            </a: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vµ tËp kÓ chuyÖn cïng c«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A45DC82-45A9-619C-5825-8F7E9B76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511">
            <a:off x="2362200" y="457200"/>
            <a:ext cx="4343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EC52EA3F-AEA7-89DF-9C6A-29C835CE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1347788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43C4E9A7-1BE6-ADC9-57FD-84DDF85DF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29C4B07F-C92C-2C06-4EC9-9E0390FAD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3657600"/>
            <a:ext cx="1695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C788D2F8-5DD6-B755-7B90-E8D80FFCA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6334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4FB0C9E9-B3E9-3914-E153-75EAFC34B9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B7B77785-23B1-8242-E5C8-A765F09995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"/>
            <a:ext cx="2857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>
            <a:extLst>
              <a:ext uri="{FF2B5EF4-FFF2-40B4-BE49-F238E27FC236}">
                <a16:creationId xmlns:a16="http://schemas.microsoft.com/office/drawing/2014/main" id="{AED334B5-EB6D-8819-BBF1-101453A43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5905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9E2C5C5C-B27C-E763-0762-90457B65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>
            <a:extLst>
              <a:ext uri="{FF2B5EF4-FFF2-40B4-BE49-F238E27FC236}">
                <a16:creationId xmlns:a16="http://schemas.microsoft.com/office/drawing/2014/main" id="{3C45170D-F730-D6D8-8FB0-14BE5372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73450"/>
            <a:ext cx="6858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8" name="Group 12">
            <a:extLst>
              <a:ext uri="{FF2B5EF4-FFF2-40B4-BE49-F238E27FC236}">
                <a16:creationId xmlns:a16="http://schemas.microsoft.com/office/drawing/2014/main" id="{742E711A-954E-01E3-A3AD-0583C313565B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4800600"/>
            <a:ext cx="1066800" cy="577850"/>
            <a:chOff x="1968" y="2592"/>
            <a:chExt cx="672" cy="364"/>
          </a:xfrm>
        </p:grpSpPr>
        <p:pic>
          <p:nvPicPr>
            <p:cNvPr id="19498" name="Picture 13">
              <a:extLst>
                <a:ext uri="{FF2B5EF4-FFF2-40B4-BE49-F238E27FC236}">
                  <a16:creationId xmlns:a16="http://schemas.microsoft.com/office/drawing/2014/main" id="{9A35549B-F156-52E8-7415-9914DF39B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04930">
              <a:off x="2347" y="2592"/>
              <a:ext cx="19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9" name="Picture 14">
              <a:extLst>
                <a:ext uri="{FF2B5EF4-FFF2-40B4-BE49-F238E27FC236}">
                  <a16:creationId xmlns:a16="http://schemas.microsoft.com/office/drawing/2014/main" id="{4F30B5B2-3602-18CE-E20D-E55E0D714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56" y="2736"/>
              <a:ext cx="14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0" name="Picture 15">
              <a:extLst>
                <a:ext uri="{FF2B5EF4-FFF2-40B4-BE49-F238E27FC236}">
                  <a16:creationId xmlns:a16="http://schemas.microsoft.com/office/drawing/2014/main" id="{A817A5F2-9CBB-BE60-981F-0F09A1890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736"/>
              <a:ext cx="15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1" name="Picture 16">
              <a:extLst>
                <a:ext uri="{FF2B5EF4-FFF2-40B4-BE49-F238E27FC236}">
                  <a16:creationId xmlns:a16="http://schemas.microsoft.com/office/drawing/2014/main" id="{7772E67F-5ECF-8AA2-EA45-2CB6D53C7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592"/>
              <a:ext cx="14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2" name="Picture 17">
              <a:extLst>
                <a:ext uri="{FF2B5EF4-FFF2-40B4-BE49-F238E27FC236}">
                  <a16:creationId xmlns:a16="http://schemas.microsoft.com/office/drawing/2014/main" id="{E5D371E1-50F3-6579-EBCA-7F8E119C3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04930">
              <a:off x="2492" y="2832"/>
              <a:ext cx="14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9" name="Picture 18">
            <a:extLst>
              <a:ext uri="{FF2B5EF4-FFF2-40B4-BE49-F238E27FC236}">
                <a16:creationId xmlns:a16="http://schemas.microsoft.com/office/drawing/2014/main" id="{962265D1-294E-B329-DC5C-D7B7B6823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4930">
            <a:off x="2954338" y="3457575"/>
            <a:ext cx="22860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9">
            <a:extLst>
              <a:ext uri="{FF2B5EF4-FFF2-40B4-BE49-F238E27FC236}">
                <a16:creationId xmlns:a16="http://schemas.microsoft.com/office/drawing/2014/main" id="{BE578724-4383-9127-6A11-6AB3E79A5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29000"/>
            <a:ext cx="1524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0">
            <a:extLst>
              <a:ext uri="{FF2B5EF4-FFF2-40B4-BE49-F238E27FC236}">
                <a16:creationId xmlns:a16="http://schemas.microsoft.com/office/drawing/2014/main" id="{C5A35438-2CB8-448D-7E39-89ECF2AE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24400"/>
            <a:ext cx="793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1">
            <a:extLst>
              <a:ext uri="{FF2B5EF4-FFF2-40B4-BE49-F238E27FC236}">
                <a16:creationId xmlns:a16="http://schemas.microsoft.com/office/drawing/2014/main" id="{D056DAE8-9917-A078-78B1-2529EB050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91200"/>
            <a:ext cx="9048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2">
            <a:extLst>
              <a:ext uri="{FF2B5EF4-FFF2-40B4-BE49-F238E27FC236}">
                <a16:creationId xmlns:a16="http://schemas.microsoft.com/office/drawing/2014/main" id="{A3513488-7529-F230-92B6-9FC563EC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191250"/>
            <a:ext cx="1209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3">
            <a:extLst>
              <a:ext uri="{FF2B5EF4-FFF2-40B4-BE49-F238E27FC236}">
                <a16:creationId xmlns:a16="http://schemas.microsoft.com/office/drawing/2014/main" id="{981E5282-018E-DD64-8067-71D2BC4E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4171950"/>
            <a:ext cx="16906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4">
            <a:extLst>
              <a:ext uri="{FF2B5EF4-FFF2-40B4-BE49-F238E27FC236}">
                <a16:creationId xmlns:a16="http://schemas.microsoft.com/office/drawing/2014/main" id="{2D50A35F-8B33-C7F9-4074-A3AEBB9D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101">
            <a:off x="2446338" y="3375025"/>
            <a:ext cx="976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76" name="Group 25">
            <a:extLst>
              <a:ext uri="{FF2B5EF4-FFF2-40B4-BE49-F238E27FC236}">
                <a16:creationId xmlns:a16="http://schemas.microsoft.com/office/drawing/2014/main" id="{E55460BB-0DCD-4509-DD77-A5B670FB821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219200"/>
            <a:ext cx="4038600" cy="5943600"/>
            <a:chOff x="48" y="768"/>
            <a:chExt cx="2544" cy="3744"/>
          </a:xfrm>
        </p:grpSpPr>
        <p:grpSp>
          <p:nvGrpSpPr>
            <p:cNvPr id="19492" name="Group 26">
              <a:extLst>
                <a:ext uri="{FF2B5EF4-FFF2-40B4-BE49-F238E27FC236}">
                  <a16:creationId xmlns:a16="http://schemas.microsoft.com/office/drawing/2014/main" id="{62468ACC-8820-312D-21E3-792926F9DC91}"/>
                </a:ext>
              </a:extLst>
            </p:cNvPr>
            <p:cNvGrpSpPr>
              <a:grpSpLocks/>
            </p:cNvGrpSpPr>
            <p:nvPr/>
          </p:nvGrpSpPr>
          <p:grpSpPr bwMode="auto">
            <a:xfrm rot="-204545">
              <a:off x="48" y="768"/>
              <a:ext cx="2544" cy="3744"/>
              <a:chOff x="2920" y="85"/>
              <a:chExt cx="3176" cy="4235"/>
            </a:xfrm>
          </p:grpSpPr>
          <p:pic>
            <p:nvPicPr>
              <p:cNvPr id="19496" name="Picture 27">
                <a:extLst>
                  <a:ext uri="{FF2B5EF4-FFF2-40B4-BE49-F238E27FC236}">
                    <a16:creationId xmlns:a16="http://schemas.microsoft.com/office/drawing/2014/main" id="{F943C640-E0B9-BE16-9F10-A17BFC38D3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714034">
                <a:off x="3792" y="-47"/>
                <a:ext cx="1595" cy="1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97" name="Picture 28">
                <a:extLst>
                  <a:ext uri="{FF2B5EF4-FFF2-40B4-BE49-F238E27FC236}">
                    <a16:creationId xmlns:a16="http://schemas.microsoft.com/office/drawing/2014/main" id="{C4F38123-D194-E7FE-9DE6-2E2AEE982D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" y="960"/>
                <a:ext cx="3176" cy="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93" name="Picture 29">
              <a:extLst>
                <a:ext uri="{FF2B5EF4-FFF2-40B4-BE49-F238E27FC236}">
                  <a16:creationId xmlns:a16="http://schemas.microsoft.com/office/drawing/2014/main" id="{9FD2570D-694F-FAB4-557E-B1D25544E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482">
              <a:off x="1200" y="3744"/>
              <a:ext cx="233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4" name="Picture 30">
              <a:extLst>
                <a:ext uri="{FF2B5EF4-FFF2-40B4-BE49-F238E27FC236}">
                  <a16:creationId xmlns:a16="http://schemas.microsoft.com/office/drawing/2014/main" id="{03DE44C4-EBAA-FDCC-39F0-86517BC06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792"/>
              <a:ext cx="257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95" name="Picture 31">
              <a:extLst>
                <a:ext uri="{FF2B5EF4-FFF2-40B4-BE49-F238E27FC236}">
                  <a16:creationId xmlns:a16="http://schemas.microsoft.com/office/drawing/2014/main" id="{145A6323-CCA4-766D-4B65-4F5217FD3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552"/>
              <a:ext cx="24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77" name="Picture 32">
            <a:extLst>
              <a:ext uri="{FF2B5EF4-FFF2-40B4-BE49-F238E27FC236}">
                <a16:creationId xmlns:a16="http://schemas.microsoft.com/office/drawing/2014/main" id="{B7655CCA-9DFB-60F8-289F-9091300E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8" y="5845175"/>
            <a:ext cx="7921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7" name="Picture 33">
            <a:extLst>
              <a:ext uri="{FF2B5EF4-FFF2-40B4-BE49-F238E27FC236}">
                <a16:creationId xmlns:a16="http://schemas.microsoft.com/office/drawing/2014/main" id="{96A3050D-EF44-BAB5-1C0C-187F2D79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2263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8" name="Picture 34">
            <a:extLst>
              <a:ext uri="{FF2B5EF4-FFF2-40B4-BE49-F238E27FC236}">
                <a16:creationId xmlns:a16="http://schemas.microsoft.com/office/drawing/2014/main" id="{E690B136-5562-6A19-999A-EE4E09BD69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5608" flipH="1">
            <a:off x="51816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9" name="Picture 35">
            <a:extLst>
              <a:ext uri="{FF2B5EF4-FFF2-40B4-BE49-F238E27FC236}">
                <a16:creationId xmlns:a16="http://schemas.microsoft.com/office/drawing/2014/main" id="{2DC8A3DE-2D33-E345-814A-A5452EB1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5181600" y="48006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36">
            <a:extLst>
              <a:ext uri="{FF2B5EF4-FFF2-40B4-BE49-F238E27FC236}">
                <a16:creationId xmlns:a16="http://schemas.microsoft.com/office/drawing/2014/main" id="{24510755-7C50-313C-E167-C76319D3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101" name="Group 37">
            <a:extLst>
              <a:ext uri="{FF2B5EF4-FFF2-40B4-BE49-F238E27FC236}">
                <a16:creationId xmlns:a16="http://schemas.microsoft.com/office/drawing/2014/main" id="{1C1D1CFE-5354-AF68-4C91-500BDC707F5E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819400"/>
            <a:ext cx="1981200" cy="3276600"/>
            <a:chOff x="1584" y="2160"/>
            <a:chExt cx="1248" cy="2064"/>
          </a:xfrm>
        </p:grpSpPr>
        <p:grpSp>
          <p:nvGrpSpPr>
            <p:cNvPr id="19483" name="Group 38">
              <a:extLst>
                <a:ext uri="{FF2B5EF4-FFF2-40B4-BE49-F238E27FC236}">
                  <a16:creationId xmlns:a16="http://schemas.microsoft.com/office/drawing/2014/main" id="{89AD5751-A338-3251-F44C-C0150BC7E26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19485" name="Picture 39">
                <a:extLst>
                  <a:ext uri="{FF2B5EF4-FFF2-40B4-BE49-F238E27FC236}">
                    <a16:creationId xmlns:a16="http://schemas.microsoft.com/office/drawing/2014/main" id="{FFCE219E-D93B-0D0D-E8A0-9066A41BDC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86" name="Group 40">
                <a:extLst>
                  <a:ext uri="{FF2B5EF4-FFF2-40B4-BE49-F238E27FC236}">
                    <a16:creationId xmlns:a16="http://schemas.microsoft.com/office/drawing/2014/main" id="{30D5102B-8836-01A7-0049-6E117F3C3D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19487" name="Picture 41">
                  <a:extLst>
                    <a:ext uri="{FF2B5EF4-FFF2-40B4-BE49-F238E27FC236}">
                      <a16:creationId xmlns:a16="http://schemas.microsoft.com/office/drawing/2014/main" id="{71CDB622-244C-DAD3-77F7-E0F469A61B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488" name="Picture 42">
                  <a:extLst>
                    <a:ext uri="{FF2B5EF4-FFF2-40B4-BE49-F238E27FC236}">
                      <a16:creationId xmlns:a16="http://schemas.microsoft.com/office/drawing/2014/main" id="{F0E9AFE0-5C39-F313-367C-8EE3AA95F1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489" name="Group 43">
                  <a:extLst>
                    <a:ext uri="{FF2B5EF4-FFF2-40B4-BE49-F238E27FC236}">
                      <a16:creationId xmlns:a16="http://schemas.microsoft.com/office/drawing/2014/main" id="{B6FB864A-9A4F-10D3-0AE2-13D22349C5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19490" name="Picture 44">
                    <a:extLst>
                      <a:ext uri="{FF2B5EF4-FFF2-40B4-BE49-F238E27FC236}">
                        <a16:creationId xmlns:a16="http://schemas.microsoft.com/office/drawing/2014/main" id="{DCF744FD-4B62-B3CA-CB86-F214EECB5AF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491" name="Picture 45">
                    <a:extLst>
                      <a:ext uri="{FF2B5EF4-FFF2-40B4-BE49-F238E27FC236}">
                        <a16:creationId xmlns:a16="http://schemas.microsoft.com/office/drawing/2014/main" id="{25AF1B9B-91F1-2932-3CA4-BE59896A39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19484" name="Picture 46">
              <a:extLst>
                <a:ext uri="{FF2B5EF4-FFF2-40B4-BE49-F238E27FC236}">
                  <a16:creationId xmlns:a16="http://schemas.microsoft.com/office/drawing/2014/main" id="{CFA19FB1-8003-2207-2371-C12A3D412A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6" dur="50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CBAC5911-D10A-4EA0-68A5-C92CF9D8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841375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>
            <a:extLst>
              <a:ext uri="{FF2B5EF4-FFF2-40B4-BE49-F238E27FC236}">
                <a16:creationId xmlns:a16="http://schemas.microsoft.com/office/drawing/2014/main" id="{7986986F-9500-A8DD-C7EF-FF05B718C9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DB1B65AB-B7AA-EB2B-A2E8-F161343FA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>
            <a:extLst>
              <a:ext uri="{FF2B5EF4-FFF2-40B4-BE49-F238E27FC236}">
                <a16:creationId xmlns:a16="http://schemas.microsoft.com/office/drawing/2014/main" id="{557C4841-BE18-08B2-89F1-40D3A998C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>
            <a:extLst>
              <a:ext uri="{FF2B5EF4-FFF2-40B4-BE49-F238E27FC236}">
                <a16:creationId xmlns:a16="http://schemas.microsoft.com/office/drawing/2014/main" id="{8AA6502F-3606-5E6A-FBA1-6E411041FA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>
            <a:extLst>
              <a:ext uri="{FF2B5EF4-FFF2-40B4-BE49-F238E27FC236}">
                <a16:creationId xmlns:a16="http://schemas.microsoft.com/office/drawing/2014/main" id="{55D9D1E2-2F48-9B48-1E66-E11DB1F1B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>
            <a:extLst>
              <a:ext uri="{FF2B5EF4-FFF2-40B4-BE49-F238E27FC236}">
                <a16:creationId xmlns:a16="http://schemas.microsoft.com/office/drawing/2014/main" id="{C2EF6D8E-F455-FBD0-3E11-97B32DB9D1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9">
            <a:extLst>
              <a:ext uri="{FF2B5EF4-FFF2-40B4-BE49-F238E27FC236}">
                <a16:creationId xmlns:a16="http://schemas.microsoft.com/office/drawing/2014/main" id="{80A8DC5A-F116-9BE9-7085-578A985BD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0">
            <a:extLst>
              <a:ext uri="{FF2B5EF4-FFF2-40B4-BE49-F238E27FC236}">
                <a16:creationId xmlns:a16="http://schemas.microsoft.com/office/drawing/2014/main" id="{62835ED2-4817-1212-6E06-FEE6058DA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1">
            <a:extLst>
              <a:ext uri="{FF2B5EF4-FFF2-40B4-BE49-F238E27FC236}">
                <a16:creationId xmlns:a16="http://schemas.microsoft.com/office/drawing/2014/main" id="{9EC4CEEE-386D-A697-EFEE-171B28250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6" name="Text Box 13">
            <a:extLst>
              <a:ext uri="{FF2B5EF4-FFF2-40B4-BE49-F238E27FC236}">
                <a16:creationId xmlns:a16="http://schemas.microsoft.com/office/drawing/2014/main" id="{5FEF5522-2665-DDF4-96C7-8FAA351EE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 b="0">
              <a:latin typeface="Arial" panose="020B0604020202020204" pitchFamily="34" charset="0"/>
            </a:endParaRPr>
          </a:p>
        </p:txBody>
      </p:sp>
      <p:pic>
        <p:nvPicPr>
          <p:cNvPr id="88077" name="Picture 14">
            <a:extLst>
              <a:ext uri="{FF2B5EF4-FFF2-40B4-BE49-F238E27FC236}">
                <a16:creationId xmlns:a16="http://schemas.microsoft.com/office/drawing/2014/main" id="{F278CD8D-7FC3-F54C-C7FC-32AF7CBD09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9" name="WordArt 15">
            <a:extLst>
              <a:ext uri="{FF2B5EF4-FFF2-40B4-BE49-F238E27FC236}">
                <a16:creationId xmlns:a16="http://schemas.microsoft.com/office/drawing/2014/main" id="{F9803B2C-7738-A7F7-968B-DF49880538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1981200"/>
            <a:ext cx="64008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CC66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* KÕt thóc: TÆng quµ cho trÎ 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decel="1000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B48E68A7-C28D-87AC-3F40-6E618D4D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841375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>
            <a:extLst>
              <a:ext uri="{FF2B5EF4-FFF2-40B4-BE49-F238E27FC236}">
                <a16:creationId xmlns:a16="http://schemas.microsoft.com/office/drawing/2014/main" id="{6626E1DD-B189-3E2A-B4CA-C77F99637A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>
            <a:extLst>
              <a:ext uri="{FF2B5EF4-FFF2-40B4-BE49-F238E27FC236}">
                <a16:creationId xmlns:a16="http://schemas.microsoft.com/office/drawing/2014/main" id="{C2CBC522-6978-A7A9-EB86-A2A2F51022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>
            <a:extLst>
              <a:ext uri="{FF2B5EF4-FFF2-40B4-BE49-F238E27FC236}">
                <a16:creationId xmlns:a16="http://schemas.microsoft.com/office/drawing/2014/main" id="{81E1AA48-EF4B-B05B-84D7-7C35CE2921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>
            <a:extLst>
              <a:ext uri="{FF2B5EF4-FFF2-40B4-BE49-F238E27FC236}">
                <a16:creationId xmlns:a16="http://schemas.microsoft.com/office/drawing/2014/main" id="{FC8D19AC-F50C-A10C-70E1-858E62BA7E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>
            <a:extLst>
              <a:ext uri="{FF2B5EF4-FFF2-40B4-BE49-F238E27FC236}">
                <a16:creationId xmlns:a16="http://schemas.microsoft.com/office/drawing/2014/main" id="{4A173C55-56DC-1764-D87A-59BDEB399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8">
            <a:extLst>
              <a:ext uri="{FF2B5EF4-FFF2-40B4-BE49-F238E27FC236}">
                <a16:creationId xmlns:a16="http://schemas.microsoft.com/office/drawing/2014/main" id="{76DABCF3-57CA-CEAA-D8CE-46FFD22DE3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9">
            <a:extLst>
              <a:ext uri="{FF2B5EF4-FFF2-40B4-BE49-F238E27FC236}">
                <a16:creationId xmlns:a16="http://schemas.microsoft.com/office/drawing/2014/main" id="{50891B94-536B-A65F-F01A-4FEB3DF5DD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0">
            <a:extLst>
              <a:ext uri="{FF2B5EF4-FFF2-40B4-BE49-F238E27FC236}">
                <a16:creationId xmlns:a16="http://schemas.microsoft.com/office/drawing/2014/main" id="{F1EEB14A-25F0-3BF2-B514-B04D255004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11">
            <a:extLst>
              <a:ext uri="{FF2B5EF4-FFF2-40B4-BE49-F238E27FC236}">
                <a16:creationId xmlns:a16="http://schemas.microsoft.com/office/drawing/2014/main" id="{E2EF53C9-E7F4-1754-59B3-8B64C3DE0B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382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WordArt 12">
            <a:extLst>
              <a:ext uri="{FF2B5EF4-FFF2-40B4-BE49-F238E27FC236}">
                <a16:creationId xmlns:a16="http://schemas.microsoft.com/office/drawing/2014/main" id="{36DD7409-F568-7A54-9FDC-B68F21B485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7543800" cy="3276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CHÂN THÀNH CẢM ƠN </a:t>
            </a:r>
          </a:p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CÔ VÀ CÁC BÉ!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101" name="Text Box 13">
            <a:extLst>
              <a:ext uri="{FF2B5EF4-FFF2-40B4-BE49-F238E27FC236}">
                <a16:creationId xmlns:a16="http://schemas.microsoft.com/office/drawing/2014/main" id="{F90D1D86-3768-559C-E00E-1916D9C0D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209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1800" b="0">
              <a:latin typeface="Arial" panose="020B0604020202020204" pitchFamily="34" charset="0"/>
            </a:endParaRPr>
          </a:p>
        </p:txBody>
      </p:sp>
      <p:pic>
        <p:nvPicPr>
          <p:cNvPr id="89102" name="Picture 14">
            <a:extLst>
              <a:ext uri="{FF2B5EF4-FFF2-40B4-BE49-F238E27FC236}">
                <a16:creationId xmlns:a16="http://schemas.microsoft.com/office/drawing/2014/main" id="{CCFC84DD-1CB3-A154-31CB-6EC203B567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005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>
            <a:extLst>
              <a:ext uri="{FF2B5EF4-FFF2-40B4-BE49-F238E27FC236}">
                <a16:creationId xmlns:a16="http://schemas.microsoft.com/office/drawing/2014/main" id="{EB154C1A-1724-1AF8-0FBB-AE570CB21B7D}"/>
              </a:ext>
            </a:extLst>
          </p:cNvPr>
          <p:cNvGrpSpPr>
            <a:grpSpLocks/>
          </p:cNvGrpSpPr>
          <p:nvPr/>
        </p:nvGrpSpPr>
        <p:grpSpPr bwMode="auto"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90175" name="Picture 3">
              <a:extLst>
                <a:ext uri="{FF2B5EF4-FFF2-40B4-BE49-F238E27FC236}">
                  <a16:creationId xmlns:a16="http://schemas.microsoft.com/office/drawing/2014/main" id="{3EE42C1B-E0CF-4DC9-705C-3A435E79C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98731">
              <a:off x="895" y="2592"/>
              <a:ext cx="75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76" name="Group 4">
              <a:extLst>
                <a:ext uri="{FF2B5EF4-FFF2-40B4-BE49-F238E27FC236}">
                  <a16:creationId xmlns:a16="http://schemas.microsoft.com/office/drawing/2014/main" id="{7B844C27-362D-FBF8-F80A-6C35ED6F0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90177" name="Picture 5">
                <a:extLst>
                  <a:ext uri="{FF2B5EF4-FFF2-40B4-BE49-F238E27FC236}">
                    <a16:creationId xmlns:a16="http://schemas.microsoft.com/office/drawing/2014/main" id="{973B7DEF-7CE9-C35B-DC5D-1DC0E2509A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178" name="Picture 6">
                <a:extLst>
                  <a:ext uri="{FF2B5EF4-FFF2-40B4-BE49-F238E27FC236}">
                    <a16:creationId xmlns:a16="http://schemas.microsoft.com/office/drawing/2014/main" id="{5B24FC9D-35D1-04EA-15FD-69D01D3F28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784"/>
                <a:ext cx="14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179" name="Picture 7">
                <a:extLst>
                  <a:ext uri="{FF2B5EF4-FFF2-40B4-BE49-F238E27FC236}">
                    <a16:creationId xmlns:a16="http://schemas.microsoft.com/office/drawing/2014/main" id="{4A0E6AD0-5716-1EFE-EC29-932574CAC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832"/>
                <a:ext cx="143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7832" name="Picture 8">
            <a:extLst>
              <a:ext uri="{FF2B5EF4-FFF2-40B4-BE49-F238E27FC236}">
                <a16:creationId xmlns:a16="http://schemas.microsoft.com/office/drawing/2014/main" id="{054779D9-F229-D44E-12C8-403118025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9">
            <a:extLst>
              <a:ext uri="{FF2B5EF4-FFF2-40B4-BE49-F238E27FC236}">
                <a16:creationId xmlns:a16="http://schemas.microsoft.com/office/drawing/2014/main" id="{DA848536-CC90-5B71-BCE9-D70DEEECEF6F}"/>
              </a:ext>
            </a:extLst>
          </p:cNvPr>
          <p:cNvGrpSpPr>
            <a:grpSpLocks/>
          </p:cNvGrpSpPr>
          <p:nvPr/>
        </p:nvGrpSpPr>
        <p:grpSpPr bwMode="auto"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90172" name="Picture 10">
              <a:extLst>
                <a:ext uri="{FF2B5EF4-FFF2-40B4-BE49-F238E27FC236}">
                  <a16:creationId xmlns:a16="http://schemas.microsoft.com/office/drawing/2014/main" id="{E9D846A3-880B-AE81-38AE-68068626C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3" name="Picture 11">
              <a:extLst>
                <a:ext uri="{FF2B5EF4-FFF2-40B4-BE49-F238E27FC236}">
                  <a16:creationId xmlns:a16="http://schemas.microsoft.com/office/drawing/2014/main" id="{65A80ED1-00AF-C521-7DC2-13E5BB6AA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4" name="Picture 12">
              <a:extLst>
                <a:ext uri="{FF2B5EF4-FFF2-40B4-BE49-F238E27FC236}">
                  <a16:creationId xmlns:a16="http://schemas.microsoft.com/office/drawing/2014/main" id="{549BD5C9-E5D6-5433-848F-D97C25FCA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117" name="Picture 13">
            <a:extLst>
              <a:ext uri="{FF2B5EF4-FFF2-40B4-BE49-F238E27FC236}">
                <a16:creationId xmlns:a16="http://schemas.microsoft.com/office/drawing/2014/main" id="{E141EA50-87D7-CC59-5312-B6AA6394C7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1925"/>
            <a:ext cx="3048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8" name="Group 14">
            <a:extLst>
              <a:ext uri="{FF2B5EF4-FFF2-40B4-BE49-F238E27FC236}">
                <a16:creationId xmlns:a16="http://schemas.microsoft.com/office/drawing/2014/main" id="{72E248FD-E66F-4CF8-E0D9-98E4B86796A8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6096000"/>
            <a:ext cx="381000" cy="381000"/>
            <a:chOff x="321" y="3696"/>
            <a:chExt cx="662" cy="624"/>
          </a:xfrm>
        </p:grpSpPr>
        <p:pic>
          <p:nvPicPr>
            <p:cNvPr id="90169" name="Picture 15">
              <a:extLst>
                <a:ext uri="{FF2B5EF4-FFF2-40B4-BE49-F238E27FC236}">
                  <a16:creationId xmlns:a16="http://schemas.microsoft.com/office/drawing/2014/main" id="{3D265618-7A3F-51AD-BF34-83AAAB367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0" name="Picture 16">
              <a:extLst>
                <a:ext uri="{FF2B5EF4-FFF2-40B4-BE49-F238E27FC236}">
                  <a16:creationId xmlns:a16="http://schemas.microsoft.com/office/drawing/2014/main" id="{B6D5FCBA-693E-E5EF-0F02-634811CE3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71" name="Picture 17">
              <a:extLst>
                <a:ext uri="{FF2B5EF4-FFF2-40B4-BE49-F238E27FC236}">
                  <a16:creationId xmlns:a16="http://schemas.microsoft.com/office/drawing/2014/main" id="{CA5875C4-1BCD-441A-1769-64C366EF6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19" name="Group 18">
            <a:extLst>
              <a:ext uri="{FF2B5EF4-FFF2-40B4-BE49-F238E27FC236}">
                <a16:creationId xmlns:a16="http://schemas.microsoft.com/office/drawing/2014/main" id="{A6251BB4-0EEB-B86E-7A94-E2124585DBD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6248400"/>
            <a:ext cx="533400" cy="381000"/>
            <a:chOff x="321" y="3696"/>
            <a:chExt cx="662" cy="624"/>
          </a:xfrm>
        </p:grpSpPr>
        <p:pic>
          <p:nvPicPr>
            <p:cNvPr id="90166" name="Picture 19">
              <a:extLst>
                <a:ext uri="{FF2B5EF4-FFF2-40B4-BE49-F238E27FC236}">
                  <a16:creationId xmlns:a16="http://schemas.microsoft.com/office/drawing/2014/main" id="{88D16096-1290-2FFD-C2FB-2F5430B50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7" name="Picture 20">
              <a:extLst>
                <a:ext uri="{FF2B5EF4-FFF2-40B4-BE49-F238E27FC236}">
                  <a16:creationId xmlns:a16="http://schemas.microsoft.com/office/drawing/2014/main" id="{1F6A5D3E-F7AF-1DEC-A24F-EA9135877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8" name="Picture 21">
              <a:extLst>
                <a:ext uri="{FF2B5EF4-FFF2-40B4-BE49-F238E27FC236}">
                  <a16:creationId xmlns:a16="http://schemas.microsoft.com/office/drawing/2014/main" id="{4DF01617-5CB9-CF32-C2B1-FF74DC1B5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20" name="Group 22">
            <a:extLst>
              <a:ext uri="{FF2B5EF4-FFF2-40B4-BE49-F238E27FC236}">
                <a16:creationId xmlns:a16="http://schemas.microsoft.com/office/drawing/2014/main" id="{3D7E3F2C-D97C-4AD1-82C2-AFECA6574FF1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6172200"/>
            <a:ext cx="457200" cy="304800"/>
            <a:chOff x="321" y="3696"/>
            <a:chExt cx="662" cy="624"/>
          </a:xfrm>
        </p:grpSpPr>
        <p:pic>
          <p:nvPicPr>
            <p:cNvPr id="90163" name="Picture 23">
              <a:extLst>
                <a:ext uri="{FF2B5EF4-FFF2-40B4-BE49-F238E27FC236}">
                  <a16:creationId xmlns:a16="http://schemas.microsoft.com/office/drawing/2014/main" id="{E2104BB7-D4FB-CF48-0107-F5E64198A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2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4" name="Picture 24">
              <a:extLst>
                <a:ext uri="{FF2B5EF4-FFF2-40B4-BE49-F238E27FC236}">
                  <a16:creationId xmlns:a16="http://schemas.microsoft.com/office/drawing/2014/main" id="{3F3F3855-ADDE-CCFB-6636-F7D764B44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" y="3984"/>
              <a:ext cx="20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65" name="Picture 25">
              <a:extLst>
                <a:ext uri="{FF2B5EF4-FFF2-40B4-BE49-F238E27FC236}">
                  <a16:creationId xmlns:a16="http://schemas.microsoft.com/office/drawing/2014/main" id="{3FC6CD2A-2363-8DC7-8B24-B64D3DC5A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6636">
              <a:off x="672" y="3888"/>
              <a:ext cx="31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850" name="Picture 26">
            <a:extLst>
              <a:ext uri="{FF2B5EF4-FFF2-40B4-BE49-F238E27FC236}">
                <a16:creationId xmlns:a16="http://schemas.microsoft.com/office/drawing/2014/main" id="{3E446BC6-20AC-341E-35CA-7B2EF09A57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228600"/>
            <a:ext cx="13716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51" name="Group 27">
            <a:extLst>
              <a:ext uri="{FF2B5EF4-FFF2-40B4-BE49-F238E27FC236}">
                <a16:creationId xmlns:a16="http://schemas.microsoft.com/office/drawing/2014/main" id="{1A0F7CD9-94BE-244C-6F71-0B4D5BB7AC8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600200" y="1066800"/>
            <a:ext cx="1447800" cy="2514600"/>
            <a:chOff x="768" y="480"/>
            <a:chExt cx="1680" cy="3120"/>
          </a:xfrm>
        </p:grpSpPr>
        <p:pic>
          <p:nvPicPr>
            <p:cNvPr id="90156" name="Picture 28">
              <a:extLst>
                <a:ext uri="{FF2B5EF4-FFF2-40B4-BE49-F238E27FC236}">
                  <a16:creationId xmlns:a16="http://schemas.microsoft.com/office/drawing/2014/main" id="{988FF168-85C6-448F-D2D5-B2D816F3A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528"/>
              <a:ext cx="110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0157" name="Group 29">
              <a:extLst>
                <a:ext uri="{FF2B5EF4-FFF2-40B4-BE49-F238E27FC236}">
                  <a16:creationId xmlns:a16="http://schemas.microsoft.com/office/drawing/2014/main" id="{F11DCCD7-5E49-937C-38B7-2D3670C45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90158" name="Picture 30">
                <a:extLst>
                  <a:ext uri="{FF2B5EF4-FFF2-40B4-BE49-F238E27FC236}">
                    <a16:creationId xmlns:a16="http://schemas.microsoft.com/office/drawing/2014/main" id="{D6BF9B9C-A6DF-55F3-F0AC-901383AC77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12109" flipH="1">
                <a:off x="346" y="2534"/>
                <a:ext cx="1488" cy="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159" name="Picture 31">
                <a:extLst>
                  <a:ext uri="{FF2B5EF4-FFF2-40B4-BE49-F238E27FC236}">
                    <a16:creationId xmlns:a16="http://schemas.microsoft.com/office/drawing/2014/main" id="{A69CD240-B4BE-8CED-1B40-993BC2490F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030093" flipH="1">
                <a:off x="821" y="2299"/>
                <a:ext cx="1392" cy="1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0160" name="Group 32">
                <a:extLst>
                  <a:ext uri="{FF2B5EF4-FFF2-40B4-BE49-F238E27FC236}">
                    <a16:creationId xmlns:a16="http://schemas.microsoft.com/office/drawing/2014/main" id="{28C237D0-29A2-0077-F0CB-8FC8332A6F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90161" name="Picture 33">
                  <a:extLst>
                    <a:ext uri="{FF2B5EF4-FFF2-40B4-BE49-F238E27FC236}">
                      <a16:creationId xmlns:a16="http://schemas.microsoft.com/office/drawing/2014/main" id="{D386B5D9-1F5A-1DF5-B925-B775384668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162" name="Picture 34">
                  <a:extLst>
                    <a:ext uri="{FF2B5EF4-FFF2-40B4-BE49-F238E27FC236}">
                      <a16:creationId xmlns:a16="http://schemas.microsoft.com/office/drawing/2014/main" id="{DD163899-153B-DDCB-AB91-F2E670E6A7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77859" name="Picture 35">
            <a:extLst>
              <a:ext uri="{FF2B5EF4-FFF2-40B4-BE49-F238E27FC236}">
                <a16:creationId xmlns:a16="http://schemas.microsoft.com/office/drawing/2014/main" id="{36EAFFA4-2C9E-D2C1-7165-5F723D038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1143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60" name="Group 36">
            <a:extLst>
              <a:ext uri="{FF2B5EF4-FFF2-40B4-BE49-F238E27FC236}">
                <a16:creationId xmlns:a16="http://schemas.microsoft.com/office/drawing/2014/main" id="{67C2C625-07E1-A45D-C71D-45A51916843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43000"/>
            <a:ext cx="1447800" cy="2514600"/>
            <a:chOff x="2352" y="1584"/>
            <a:chExt cx="1507" cy="2274"/>
          </a:xfrm>
        </p:grpSpPr>
        <p:pic>
          <p:nvPicPr>
            <p:cNvPr id="90154" name="Picture 37">
              <a:extLst>
                <a:ext uri="{FF2B5EF4-FFF2-40B4-BE49-F238E27FC236}">
                  <a16:creationId xmlns:a16="http://schemas.microsoft.com/office/drawing/2014/main" id="{9FE05E05-F70A-324C-A885-56EABA610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584"/>
              <a:ext cx="1507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55" name="Picture 38">
              <a:hlinkClick r:id="rId16" action="ppaction://hlinksldjump"/>
              <a:extLst>
                <a:ext uri="{FF2B5EF4-FFF2-40B4-BE49-F238E27FC236}">
                  <a16:creationId xmlns:a16="http://schemas.microsoft.com/office/drawing/2014/main" id="{A8EF5DB8-43D0-3C9D-905D-538BE4461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705">
              <a:off x="2496" y="2479"/>
              <a:ext cx="92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863" name="Group 39">
            <a:extLst>
              <a:ext uri="{FF2B5EF4-FFF2-40B4-BE49-F238E27FC236}">
                <a16:creationId xmlns:a16="http://schemas.microsoft.com/office/drawing/2014/main" id="{876A165C-9918-D3D5-5E15-2A4BDC16BFBD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28600"/>
            <a:ext cx="1828800" cy="2971800"/>
            <a:chOff x="1584" y="2160"/>
            <a:chExt cx="1248" cy="2064"/>
          </a:xfrm>
        </p:grpSpPr>
        <p:grpSp>
          <p:nvGrpSpPr>
            <p:cNvPr id="90145" name="Group 40">
              <a:extLst>
                <a:ext uri="{FF2B5EF4-FFF2-40B4-BE49-F238E27FC236}">
                  <a16:creationId xmlns:a16="http://schemas.microsoft.com/office/drawing/2014/main" id="{756B7E03-9B8C-F53D-439C-DEEA8576160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90147" name="Picture 41">
                <a:extLst>
                  <a:ext uri="{FF2B5EF4-FFF2-40B4-BE49-F238E27FC236}">
                    <a16:creationId xmlns:a16="http://schemas.microsoft.com/office/drawing/2014/main" id="{D226C4A9-4D68-E0C6-6CBD-FD7CE4E6A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528"/>
                <a:ext cx="1104" cy="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0148" name="Group 42">
                <a:extLst>
                  <a:ext uri="{FF2B5EF4-FFF2-40B4-BE49-F238E27FC236}">
                    <a16:creationId xmlns:a16="http://schemas.microsoft.com/office/drawing/2014/main" id="{83D9AFB2-644E-57C0-3D48-8AD8FBA7E7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90149" name="Picture 43">
                  <a:extLst>
                    <a:ext uri="{FF2B5EF4-FFF2-40B4-BE49-F238E27FC236}">
                      <a16:creationId xmlns:a16="http://schemas.microsoft.com/office/drawing/2014/main" id="{0FB93C3C-4428-85D2-343E-64B2044368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7312109" flipH="1">
                  <a:off x="346" y="2534"/>
                  <a:ext cx="1488" cy="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0150" name="Picture 44">
                  <a:extLst>
                    <a:ext uri="{FF2B5EF4-FFF2-40B4-BE49-F238E27FC236}">
                      <a16:creationId xmlns:a16="http://schemas.microsoft.com/office/drawing/2014/main" id="{4EDA334F-4670-9704-39A4-837D8A8AB1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030093" flipH="1">
                  <a:off x="821" y="2299"/>
                  <a:ext cx="1392" cy="1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0151" name="Group 45">
                  <a:extLst>
                    <a:ext uri="{FF2B5EF4-FFF2-40B4-BE49-F238E27FC236}">
                      <a16:creationId xmlns:a16="http://schemas.microsoft.com/office/drawing/2014/main" id="{F4D8D49E-D885-0DAA-A5E9-B5634396F8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90152" name="Picture 46">
                    <a:extLst>
                      <a:ext uri="{FF2B5EF4-FFF2-40B4-BE49-F238E27FC236}">
                        <a16:creationId xmlns:a16="http://schemas.microsoft.com/office/drawing/2014/main" id="{129C0033-ACC5-C201-1BAC-956E0CF9FEF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0153" name="Picture 47">
                    <a:extLst>
                      <a:ext uri="{FF2B5EF4-FFF2-40B4-BE49-F238E27FC236}">
                        <a16:creationId xmlns:a16="http://schemas.microsoft.com/office/drawing/2014/main" id="{ADCA308C-6679-F424-3138-B3B1B3AF226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90146" name="Picture 48">
              <a:extLst>
                <a:ext uri="{FF2B5EF4-FFF2-40B4-BE49-F238E27FC236}">
                  <a16:creationId xmlns:a16="http://schemas.microsoft.com/office/drawing/2014/main" id="{E63D5BFA-24CB-23E0-A707-DBDB3ACD3F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0749">
              <a:off x="1584" y="2160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126" name="Picture 49">
            <a:extLst>
              <a:ext uri="{FF2B5EF4-FFF2-40B4-BE49-F238E27FC236}">
                <a16:creationId xmlns:a16="http://schemas.microsoft.com/office/drawing/2014/main" id="{3BC9B3AF-3C5B-B2EB-75AA-3A801B88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1209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50">
            <a:extLst>
              <a:ext uri="{FF2B5EF4-FFF2-40B4-BE49-F238E27FC236}">
                <a16:creationId xmlns:a16="http://schemas.microsoft.com/office/drawing/2014/main" id="{5E61903A-4DEB-4084-F153-0F6254E23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51">
            <a:extLst>
              <a:ext uri="{FF2B5EF4-FFF2-40B4-BE49-F238E27FC236}">
                <a16:creationId xmlns:a16="http://schemas.microsoft.com/office/drawing/2014/main" id="{5B99FBAC-2F80-59A3-638A-CB891EE1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72018">
            <a:off x="2362200" y="3657600"/>
            <a:ext cx="21050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6" name="Picture 52">
            <a:extLst>
              <a:ext uri="{FF2B5EF4-FFF2-40B4-BE49-F238E27FC236}">
                <a16:creationId xmlns:a16="http://schemas.microsoft.com/office/drawing/2014/main" id="{75DC786E-9979-CBD5-FC77-3E2C252A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54">
            <a:extLst>
              <a:ext uri="{FF2B5EF4-FFF2-40B4-BE49-F238E27FC236}">
                <a16:creationId xmlns:a16="http://schemas.microsoft.com/office/drawing/2014/main" id="{54808C2A-8F69-7CB1-93E1-AD3FF37A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48025"/>
            <a:ext cx="239236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9" name="Picture 55">
            <a:hlinkClick r:id="rId16" action="ppaction://hlinksldjump"/>
            <a:extLst>
              <a:ext uri="{FF2B5EF4-FFF2-40B4-BE49-F238E27FC236}">
                <a16:creationId xmlns:a16="http://schemas.microsoft.com/office/drawing/2014/main" id="{E75CC6B3-5F67-854D-04AB-D1A32E32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818">
            <a:off x="6172200" y="4267200"/>
            <a:ext cx="14732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2" name="Picture 56">
            <a:extLst>
              <a:ext uri="{FF2B5EF4-FFF2-40B4-BE49-F238E27FC236}">
                <a16:creationId xmlns:a16="http://schemas.microsoft.com/office/drawing/2014/main" id="{39B91781-22E9-2ADF-D449-33276CED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380">
            <a:off x="7162800" y="3505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3" name="Picture 57">
            <a:extLst>
              <a:ext uri="{FF2B5EF4-FFF2-40B4-BE49-F238E27FC236}">
                <a16:creationId xmlns:a16="http://schemas.microsoft.com/office/drawing/2014/main" id="{7D5847C6-AFE3-E58F-0A88-A1EA303A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57">
            <a:off x="-1588" y="3886200"/>
            <a:ext cx="2593976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83" name="Picture 59">
            <a:extLst>
              <a:ext uri="{FF2B5EF4-FFF2-40B4-BE49-F238E27FC236}">
                <a16:creationId xmlns:a16="http://schemas.microsoft.com/office/drawing/2014/main" id="{4389B858-3251-3E15-09FD-D9737E7A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0781" flipH="1">
            <a:off x="838200" y="4114800"/>
            <a:ext cx="15303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84" name="Picture 60">
            <a:extLst>
              <a:ext uri="{FF2B5EF4-FFF2-40B4-BE49-F238E27FC236}">
                <a16:creationId xmlns:a16="http://schemas.microsoft.com/office/drawing/2014/main" id="{424EACD0-52B9-2174-6DA9-71E3F7D0B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1730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86" name="Picture 62">
            <a:extLst>
              <a:ext uri="{FF2B5EF4-FFF2-40B4-BE49-F238E27FC236}">
                <a16:creationId xmlns:a16="http://schemas.microsoft.com/office/drawing/2014/main" id="{E1F31B87-58CA-2625-6588-01FAB4AA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636">
            <a:off x="2362200" y="3733800"/>
            <a:ext cx="1730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7" name="Text Box 63">
            <a:extLst>
              <a:ext uri="{FF2B5EF4-FFF2-40B4-BE49-F238E27FC236}">
                <a16:creationId xmlns:a16="http://schemas.microsoft.com/office/drawing/2014/main" id="{61FEF72B-E777-8C7B-A2C4-5B91BA119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152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7890" name="Group 66">
            <a:extLst>
              <a:ext uri="{FF2B5EF4-FFF2-40B4-BE49-F238E27FC236}">
                <a16:creationId xmlns:a16="http://schemas.microsoft.com/office/drawing/2014/main" id="{1E543959-6182-F6F7-4D73-2DC75A7957CF}"/>
              </a:ext>
            </a:extLst>
          </p:cNvPr>
          <p:cNvGrpSpPr>
            <a:grpSpLocks/>
          </p:cNvGrpSpPr>
          <p:nvPr/>
        </p:nvGrpSpPr>
        <p:grpSpPr bwMode="auto">
          <a:xfrm>
            <a:off x="7239000" y="228600"/>
            <a:ext cx="1752600" cy="2632075"/>
            <a:chOff x="96" y="1010"/>
            <a:chExt cx="2832" cy="3240"/>
          </a:xfrm>
        </p:grpSpPr>
        <p:grpSp>
          <p:nvGrpSpPr>
            <p:cNvPr id="90140" name="Group 67">
              <a:extLst>
                <a:ext uri="{FF2B5EF4-FFF2-40B4-BE49-F238E27FC236}">
                  <a16:creationId xmlns:a16="http://schemas.microsoft.com/office/drawing/2014/main" id="{FCEDD3DF-0685-9DCF-46FD-9EF0756D3C15}"/>
                </a:ext>
              </a:extLst>
            </p:cNvPr>
            <p:cNvGrpSpPr>
              <a:grpSpLocks/>
            </p:cNvGrpSpPr>
            <p:nvPr/>
          </p:nvGrpSpPr>
          <p:grpSpPr bwMode="auto"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90143" name="Picture 68">
                <a:extLst>
                  <a:ext uri="{FF2B5EF4-FFF2-40B4-BE49-F238E27FC236}">
                    <a16:creationId xmlns:a16="http://schemas.microsoft.com/office/drawing/2014/main" id="{548FFD59-D123-9B27-ECE7-507F9B35E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16"/>
                <a:ext cx="2064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144" name="Picture 69">
                <a:extLst>
                  <a:ext uri="{FF2B5EF4-FFF2-40B4-BE49-F238E27FC236}">
                    <a16:creationId xmlns:a16="http://schemas.microsoft.com/office/drawing/2014/main" id="{4C11D585-8C82-A92F-DE3F-CDAE419C6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816"/>
                <a:ext cx="357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0141" name="Picture 70">
              <a:extLst>
                <a:ext uri="{FF2B5EF4-FFF2-40B4-BE49-F238E27FC236}">
                  <a16:creationId xmlns:a16="http://schemas.microsoft.com/office/drawing/2014/main" id="{EE91ED1C-E44A-6B2C-5BEC-D590D340D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680"/>
              <a:ext cx="2688" cy="2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142" name="Picture 71">
              <a:extLst>
                <a:ext uri="{FF2B5EF4-FFF2-40B4-BE49-F238E27FC236}">
                  <a16:creationId xmlns:a16="http://schemas.microsoft.com/office/drawing/2014/main" id="{B1CB2BD9-73E7-5ECF-9C06-BEC1675B0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6131">
              <a:off x="816" y="1010"/>
              <a:ext cx="10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139" name="Picture 73">
            <a:extLst>
              <a:ext uri="{FF2B5EF4-FFF2-40B4-BE49-F238E27FC236}">
                <a16:creationId xmlns:a16="http://schemas.microsoft.com/office/drawing/2014/main" id="{C4F39C01-E71D-CE1E-1910-DE39F1F4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19891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213796" ptsTypes="ffffffffffffffA">
                                      <p:cBhvr>
                                        <p:cTn id="6" dur="5000" fill="hold"/>
                                        <p:tgtEl>
                                          <p:spTgt spid="77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06" y="-39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2" dur="5000" fill="hold"/>
                                        <p:tgtEl>
                                          <p:spTgt spid="77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16" dur="5000" fill="hold"/>
                                        <p:tgtEl>
                                          <p:spTgt spid="77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77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55" y="-3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77876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33" dur="2000" fill="hold"/>
                                        <p:tgtEl>
                                          <p:spTgt spid="778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35" dur="50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8" dur="50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50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43" dur="50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5" dur="50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47" dur="2000" fill="hold"/>
                                        <p:tgtEl>
                                          <p:spTgt spid="7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5">
            <a:extLst>
              <a:ext uri="{FF2B5EF4-FFF2-40B4-BE49-F238E27FC236}">
                <a16:creationId xmlns:a16="http://schemas.microsoft.com/office/drawing/2014/main" id="{25FEBD7B-A811-F868-45B7-57F41A21A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7368" name="KỂ CHUYỆN CHO BÉ - SỰ TÍCH QUẢ BẦU TIÊN - YouTube.WMV">
            <a:hlinkClick r:id="" action="ppaction://media"/>
            <a:extLst>
              <a:ext uri="{FF2B5EF4-FFF2-40B4-BE49-F238E27FC236}">
                <a16:creationId xmlns:a16="http://schemas.microsoft.com/office/drawing/2014/main" id="{BB5E620C-F985-DBE7-53E9-1BED23A944F8}"/>
              </a:ext>
            </a:extLst>
          </p:cNvPr>
          <p:cNvPicPr>
            <a:picLocks noRot="1" noChangeAspect="1" noChangeArrowheads="1"/>
          </p:cNvPicPr>
          <p:nvPr>
            <p:ph sz="half" idx="2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20" fill="hold"/>
                                        <p:tgtEl>
                                          <p:spTgt spid="57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6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6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6AF4318-1ABF-D601-7916-82A5FC61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167063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7FDC9B98-F8B7-7BD9-E0AC-BB2E1A8F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9AEF8E9A-9CAB-361F-3287-AAB97741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555">
            <a:off x="3505200" y="609600"/>
            <a:ext cx="18510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2DA2E3DE-938D-A6D7-B343-6B7AF4B5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2F617FAC-B9F4-9BB7-6E5B-F9563384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16319741-B966-4179-F0EC-D55832C12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09DB43E4-FFDD-208D-D919-93659101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497ABB98-17BE-6D57-6ED1-61E4605E7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F9E43707-8156-07E9-F1F6-A8F09BB9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1E575F18-AF04-6774-8DA1-C343314C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6" name="Group 12">
            <a:extLst>
              <a:ext uri="{FF2B5EF4-FFF2-40B4-BE49-F238E27FC236}">
                <a16:creationId xmlns:a16="http://schemas.microsoft.com/office/drawing/2014/main" id="{79F7CDFF-643D-D84B-F69C-D820DE0BC3B0}"/>
              </a:ext>
            </a:extLst>
          </p:cNvPr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21556" name="Group 13">
              <a:extLst>
                <a:ext uri="{FF2B5EF4-FFF2-40B4-BE49-F238E27FC236}">
                  <a16:creationId xmlns:a16="http://schemas.microsoft.com/office/drawing/2014/main" id="{D43D59F7-F6F0-097C-E805-28E0890A1A98}"/>
                </a:ext>
              </a:extLst>
            </p:cNvPr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21617" name="Picture 14">
                <a:extLst>
                  <a:ext uri="{FF2B5EF4-FFF2-40B4-BE49-F238E27FC236}">
                    <a16:creationId xmlns:a16="http://schemas.microsoft.com/office/drawing/2014/main" id="{CDDD3205-9D1D-F2F4-A632-464789F8C0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8" name="Picture 15">
                <a:extLst>
                  <a:ext uri="{FF2B5EF4-FFF2-40B4-BE49-F238E27FC236}">
                    <a16:creationId xmlns:a16="http://schemas.microsoft.com/office/drawing/2014/main" id="{3E29B94D-1E52-0633-FDB2-D6F8C37370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9" name="Picture 16">
                <a:extLst>
                  <a:ext uri="{FF2B5EF4-FFF2-40B4-BE49-F238E27FC236}">
                    <a16:creationId xmlns:a16="http://schemas.microsoft.com/office/drawing/2014/main" id="{89105944-7860-2E89-619E-3E45D5E3C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0" name="Picture 17">
                <a:extLst>
                  <a:ext uri="{FF2B5EF4-FFF2-40B4-BE49-F238E27FC236}">
                    <a16:creationId xmlns:a16="http://schemas.microsoft.com/office/drawing/2014/main" id="{88C8DDAA-4ED9-E5BF-987B-64E988A39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1" name="Picture 18">
                <a:extLst>
                  <a:ext uri="{FF2B5EF4-FFF2-40B4-BE49-F238E27FC236}">
                    <a16:creationId xmlns:a16="http://schemas.microsoft.com/office/drawing/2014/main" id="{56A6C7A1-2AFC-449E-13D9-C7C00BFDB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2" name="Picture 19">
                <a:extLst>
                  <a:ext uri="{FF2B5EF4-FFF2-40B4-BE49-F238E27FC236}">
                    <a16:creationId xmlns:a16="http://schemas.microsoft.com/office/drawing/2014/main" id="{3AEC0013-01B5-FF07-D63F-55A8062DA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3" name="Picture 20">
                <a:extLst>
                  <a:ext uri="{FF2B5EF4-FFF2-40B4-BE49-F238E27FC236}">
                    <a16:creationId xmlns:a16="http://schemas.microsoft.com/office/drawing/2014/main" id="{F39344B3-9171-A37F-BECD-9EA793D887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4" name="Picture 21">
                <a:extLst>
                  <a:ext uri="{FF2B5EF4-FFF2-40B4-BE49-F238E27FC236}">
                    <a16:creationId xmlns:a16="http://schemas.microsoft.com/office/drawing/2014/main" id="{D2696986-DF99-08E1-7756-7B10861D10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5" name="Picture 22">
                <a:extLst>
                  <a:ext uri="{FF2B5EF4-FFF2-40B4-BE49-F238E27FC236}">
                    <a16:creationId xmlns:a16="http://schemas.microsoft.com/office/drawing/2014/main" id="{E86C8C88-E0BC-A26E-A5B7-46A006921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6" name="Picture 23">
                <a:extLst>
                  <a:ext uri="{FF2B5EF4-FFF2-40B4-BE49-F238E27FC236}">
                    <a16:creationId xmlns:a16="http://schemas.microsoft.com/office/drawing/2014/main" id="{984E4F76-2C17-FCDC-12A7-C859B0E742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7" name="Picture 24">
                <a:extLst>
                  <a:ext uri="{FF2B5EF4-FFF2-40B4-BE49-F238E27FC236}">
                    <a16:creationId xmlns:a16="http://schemas.microsoft.com/office/drawing/2014/main" id="{76F026FE-6DC0-786F-0398-07CB77F9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8" name="Picture 25">
                <a:extLst>
                  <a:ext uri="{FF2B5EF4-FFF2-40B4-BE49-F238E27FC236}">
                    <a16:creationId xmlns:a16="http://schemas.microsoft.com/office/drawing/2014/main" id="{21F8083F-A41D-50A5-C085-09C413CB39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29" name="Picture 26">
                <a:extLst>
                  <a:ext uri="{FF2B5EF4-FFF2-40B4-BE49-F238E27FC236}">
                    <a16:creationId xmlns:a16="http://schemas.microsoft.com/office/drawing/2014/main" id="{55759F09-0596-5927-369B-2D130216E3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30" name="Picture 27">
                <a:extLst>
                  <a:ext uri="{FF2B5EF4-FFF2-40B4-BE49-F238E27FC236}">
                    <a16:creationId xmlns:a16="http://schemas.microsoft.com/office/drawing/2014/main" id="{23F3A30F-506B-4FCF-A06F-795B28CD10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31" name="Picture 28">
                <a:extLst>
                  <a:ext uri="{FF2B5EF4-FFF2-40B4-BE49-F238E27FC236}">
                    <a16:creationId xmlns:a16="http://schemas.microsoft.com/office/drawing/2014/main" id="{14E79A19-B3E8-1B15-A084-C14EEEFC15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32" name="Picture 29">
                <a:extLst>
                  <a:ext uri="{FF2B5EF4-FFF2-40B4-BE49-F238E27FC236}">
                    <a16:creationId xmlns:a16="http://schemas.microsoft.com/office/drawing/2014/main" id="{00C786A9-E2A5-22C7-9E0A-6F370B59BF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33" name="Picture 30">
                <a:extLst>
                  <a:ext uri="{FF2B5EF4-FFF2-40B4-BE49-F238E27FC236}">
                    <a16:creationId xmlns:a16="http://schemas.microsoft.com/office/drawing/2014/main" id="{66460EBE-F387-6D18-8C84-9EF03BDECC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34" name="Picture 31">
                <a:extLst>
                  <a:ext uri="{FF2B5EF4-FFF2-40B4-BE49-F238E27FC236}">
                    <a16:creationId xmlns:a16="http://schemas.microsoft.com/office/drawing/2014/main" id="{AC4030FF-558D-70D2-40DB-8FAFC96AA4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35" name="Picture 32">
                <a:extLst>
                  <a:ext uri="{FF2B5EF4-FFF2-40B4-BE49-F238E27FC236}">
                    <a16:creationId xmlns:a16="http://schemas.microsoft.com/office/drawing/2014/main" id="{789C8897-8798-5AE7-5BD3-FB521BAD64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57" name="Group 33">
              <a:extLst>
                <a:ext uri="{FF2B5EF4-FFF2-40B4-BE49-F238E27FC236}">
                  <a16:creationId xmlns:a16="http://schemas.microsoft.com/office/drawing/2014/main" id="{2EBA8244-7A39-D5A3-C1ED-3CB7776DC7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21598" name="Picture 34">
                <a:extLst>
                  <a:ext uri="{FF2B5EF4-FFF2-40B4-BE49-F238E27FC236}">
                    <a16:creationId xmlns:a16="http://schemas.microsoft.com/office/drawing/2014/main" id="{462A223E-6E4E-85A6-9CB4-555E1B9DB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9" name="Picture 35">
                <a:extLst>
                  <a:ext uri="{FF2B5EF4-FFF2-40B4-BE49-F238E27FC236}">
                    <a16:creationId xmlns:a16="http://schemas.microsoft.com/office/drawing/2014/main" id="{89963264-E831-2BA1-6F9C-DE1BCCB2A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0" name="Picture 36">
                <a:extLst>
                  <a:ext uri="{FF2B5EF4-FFF2-40B4-BE49-F238E27FC236}">
                    <a16:creationId xmlns:a16="http://schemas.microsoft.com/office/drawing/2014/main" id="{EFAF6E23-227C-0F2A-ED3B-A325B5A2B9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1" name="Picture 37">
                <a:extLst>
                  <a:ext uri="{FF2B5EF4-FFF2-40B4-BE49-F238E27FC236}">
                    <a16:creationId xmlns:a16="http://schemas.microsoft.com/office/drawing/2014/main" id="{B7DAC148-21F0-7955-E2C0-0A7DE264E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2" name="Picture 38">
                <a:extLst>
                  <a:ext uri="{FF2B5EF4-FFF2-40B4-BE49-F238E27FC236}">
                    <a16:creationId xmlns:a16="http://schemas.microsoft.com/office/drawing/2014/main" id="{9604521C-DD9F-9280-76DD-67BAEFD56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3" name="Picture 39">
                <a:extLst>
                  <a:ext uri="{FF2B5EF4-FFF2-40B4-BE49-F238E27FC236}">
                    <a16:creationId xmlns:a16="http://schemas.microsoft.com/office/drawing/2014/main" id="{B1CE39D5-E7D2-6150-4420-01830FCFB0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4" name="Picture 40">
                <a:extLst>
                  <a:ext uri="{FF2B5EF4-FFF2-40B4-BE49-F238E27FC236}">
                    <a16:creationId xmlns:a16="http://schemas.microsoft.com/office/drawing/2014/main" id="{20EDDD23-AC89-747E-C04F-0850B16796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5" name="Picture 41">
                <a:extLst>
                  <a:ext uri="{FF2B5EF4-FFF2-40B4-BE49-F238E27FC236}">
                    <a16:creationId xmlns:a16="http://schemas.microsoft.com/office/drawing/2014/main" id="{DA1555C7-634C-AD1F-2F27-17E25C31F5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6" name="Picture 42">
                <a:extLst>
                  <a:ext uri="{FF2B5EF4-FFF2-40B4-BE49-F238E27FC236}">
                    <a16:creationId xmlns:a16="http://schemas.microsoft.com/office/drawing/2014/main" id="{9297EF58-4269-96A2-A716-AE2A940CB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7" name="Picture 43">
                <a:extLst>
                  <a:ext uri="{FF2B5EF4-FFF2-40B4-BE49-F238E27FC236}">
                    <a16:creationId xmlns:a16="http://schemas.microsoft.com/office/drawing/2014/main" id="{C4DC3891-67E5-45A2-FB72-0D73AE6E92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8" name="Picture 44">
                <a:extLst>
                  <a:ext uri="{FF2B5EF4-FFF2-40B4-BE49-F238E27FC236}">
                    <a16:creationId xmlns:a16="http://schemas.microsoft.com/office/drawing/2014/main" id="{00E923D1-6225-97F0-BE50-933EAAF66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9" name="Picture 45">
                <a:extLst>
                  <a:ext uri="{FF2B5EF4-FFF2-40B4-BE49-F238E27FC236}">
                    <a16:creationId xmlns:a16="http://schemas.microsoft.com/office/drawing/2014/main" id="{40D1D6C1-B05B-59E0-DDD1-B057ECBFD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0" name="Picture 46">
                <a:extLst>
                  <a:ext uri="{FF2B5EF4-FFF2-40B4-BE49-F238E27FC236}">
                    <a16:creationId xmlns:a16="http://schemas.microsoft.com/office/drawing/2014/main" id="{C7246E2B-03AB-0C50-AB32-2BC803CB17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1" name="Picture 47">
                <a:extLst>
                  <a:ext uri="{FF2B5EF4-FFF2-40B4-BE49-F238E27FC236}">
                    <a16:creationId xmlns:a16="http://schemas.microsoft.com/office/drawing/2014/main" id="{94D1A68F-386F-9BDD-8189-C83E38901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2" name="Picture 48">
                <a:extLst>
                  <a:ext uri="{FF2B5EF4-FFF2-40B4-BE49-F238E27FC236}">
                    <a16:creationId xmlns:a16="http://schemas.microsoft.com/office/drawing/2014/main" id="{CE9AA91C-080D-449E-1EC5-A2E4556D1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3" name="Picture 49">
                <a:extLst>
                  <a:ext uri="{FF2B5EF4-FFF2-40B4-BE49-F238E27FC236}">
                    <a16:creationId xmlns:a16="http://schemas.microsoft.com/office/drawing/2014/main" id="{6FD27294-8345-0836-0BA9-C763AD00C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4" name="Picture 50">
                <a:extLst>
                  <a:ext uri="{FF2B5EF4-FFF2-40B4-BE49-F238E27FC236}">
                    <a16:creationId xmlns:a16="http://schemas.microsoft.com/office/drawing/2014/main" id="{C2AE2359-33F8-F86E-8412-FE4907376D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5" name="Picture 51">
                <a:extLst>
                  <a:ext uri="{FF2B5EF4-FFF2-40B4-BE49-F238E27FC236}">
                    <a16:creationId xmlns:a16="http://schemas.microsoft.com/office/drawing/2014/main" id="{24ECA4F3-ADFE-E4CB-74AD-877367D7E1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6" name="Picture 52">
                <a:extLst>
                  <a:ext uri="{FF2B5EF4-FFF2-40B4-BE49-F238E27FC236}">
                    <a16:creationId xmlns:a16="http://schemas.microsoft.com/office/drawing/2014/main" id="{EED35422-49F1-6E43-76BF-79062D533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58" name="Group 53">
              <a:extLst>
                <a:ext uri="{FF2B5EF4-FFF2-40B4-BE49-F238E27FC236}">
                  <a16:creationId xmlns:a16="http://schemas.microsoft.com/office/drawing/2014/main" id="{8575F2D5-6FF7-B6D6-90FF-B9D87A231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21579" name="Picture 54">
                <a:extLst>
                  <a:ext uri="{FF2B5EF4-FFF2-40B4-BE49-F238E27FC236}">
                    <a16:creationId xmlns:a16="http://schemas.microsoft.com/office/drawing/2014/main" id="{F8AA8D49-3943-5A18-0228-4B8FBF8B1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0" name="Picture 55">
                <a:extLst>
                  <a:ext uri="{FF2B5EF4-FFF2-40B4-BE49-F238E27FC236}">
                    <a16:creationId xmlns:a16="http://schemas.microsoft.com/office/drawing/2014/main" id="{964B3A3A-7242-9C16-BD42-33D90BD6F1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1" name="Picture 56">
                <a:extLst>
                  <a:ext uri="{FF2B5EF4-FFF2-40B4-BE49-F238E27FC236}">
                    <a16:creationId xmlns:a16="http://schemas.microsoft.com/office/drawing/2014/main" id="{AC7F31C4-725F-B698-2FDE-93BE38A12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2" name="Picture 57">
                <a:extLst>
                  <a:ext uri="{FF2B5EF4-FFF2-40B4-BE49-F238E27FC236}">
                    <a16:creationId xmlns:a16="http://schemas.microsoft.com/office/drawing/2014/main" id="{1E010F80-9EA0-CC9A-58FB-C362C71F83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3" name="Picture 58">
                <a:extLst>
                  <a:ext uri="{FF2B5EF4-FFF2-40B4-BE49-F238E27FC236}">
                    <a16:creationId xmlns:a16="http://schemas.microsoft.com/office/drawing/2014/main" id="{75DB5285-D4CF-7A1A-B10A-87E9710A8F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4" name="Picture 59">
                <a:extLst>
                  <a:ext uri="{FF2B5EF4-FFF2-40B4-BE49-F238E27FC236}">
                    <a16:creationId xmlns:a16="http://schemas.microsoft.com/office/drawing/2014/main" id="{1B1262F0-98B0-B378-0F4B-83024D7F90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5" name="Picture 60">
                <a:extLst>
                  <a:ext uri="{FF2B5EF4-FFF2-40B4-BE49-F238E27FC236}">
                    <a16:creationId xmlns:a16="http://schemas.microsoft.com/office/drawing/2014/main" id="{457FAA60-BFB6-E169-0235-BDB6759912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6" name="Picture 61">
                <a:extLst>
                  <a:ext uri="{FF2B5EF4-FFF2-40B4-BE49-F238E27FC236}">
                    <a16:creationId xmlns:a16="http://schemas.microsoft.com/office/drawing/2014/main" id="{51C4A27C-E244-7748-392A-EB639F684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7" name="Picture 62">
                <a:extLst>
                  <a:ext uri="{FF2B5EF4-FFF2-40B4-BE49-F238E27FC236}">
                    <a16:creationId xmlns:a16="http://schemas.microsoft.com/office/drawing/2014/main" id="{184D7504-B6DE-0184-F46A-CBE1F077DE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8" name="Picture 63">
                <a:extLst>
                  <a:ext uri="{FF2B5EF4-FFF2-40B4-BE49-F238E27FC236}">
                    <a16:creationId xmlns:a16="http://schemas.microsoft.com/office/drawing/2014/main" id="{D22D71C1-ECA7-B6C5-4C22-119980888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89" name="Picture 64">
                <a:extLst>
                  <a:ext uri="{FF2B5EF4-FFF2-40B4-BE49-F238E27FC236}">
                    <a16:creationId xmlns:a16="http://schemas.microsoft.com/office/drawing/2014/main" id="{F9DD6E3E-FB9D-25A9-1776-1FDB931B27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0" name="Picture 65">
                <a:extLst>
                  <a:ext uri="{FF2B5EF4-FFF2-40B4-BE49-F238E27FC236}">
                    <a16:creationId xmlns:a16="http://schemas.microsoft.com/office/drawing/2014/main" id="{966CFA83-F0FA-C83C-25F6-7E2EF2352B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1" name="Picture 66">
                <a:extLst>
                  <a:ext uri="{FF2B5EF4-FFF2-40B4-BE49-F238E27FC236}">
                    <a16:creationId xmlns:a16="http://schemas.microsoft.com/office/drawing/2014/main" id="{6DBDE18C-A77A-32FE-3BE5-A0866E0940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2" name="Picture 67">
                <a:extLst>
                  <a:ext uri="{FF2B5EF4-FFF2-40B4-BE49-F238E27FC236}">
                    <a16:creationId xmlns:a16="http://schemas.microsoft.com/office/drawing/2014/main" id="{62860559-DC8E-EEA7-6BD8-2600568AF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3" name="Picture 68">
                <a:extLst>
                  <a:ext uri="{FF2B5EF4-FFF2-40B4-BE49-F238E27FC236}">
                    <a16:creationId xmlns:a16="http://schemas.microsoft.com/office/drawing/2014/main" id="{90842E5A-357B-F5CE-492E-A2E5847D75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4" name="Picture 69">
                <a:extLst>
                  <a:ext uri="{FF2B5EF4-FFF2-40B4-BE49-F238E27FC236}">
                    <a16:creationId xmlns:a16="http://schemas.microsoft.com/office/drawing/2014/main" id="{1CED8150-5B71-5EE9-0AFD-405BE858A2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5" name="Picture 70">
                <a:extLst>
                  <a:ext uri="{FF2B5EF4-FFF2-40B4-BE49-F238E27FC236}">
                    <a16:creationId xmlns:a16="http://schemas.microsoft.com/office/drawing/2014/main" id="{C8C558E1-7C05-A831-D756-F15D8FD2E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6" name="Picture 71">
                <a:extLst>
                  <a:ext uri="{FF2B5EF4-FFF2-40B4-BE49-F238E27FC236}">
                    <a16:creationId xmlns:a16="http://schemas.microsoft.com/office/drawing/2014/main" id="{819749C8-5085-3502-E16F-01BCC18DAA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97" name="Picture 72">
                <a:extLst>
                  <a:ext uri="{FF2B5EF4-FFF2-40B4-BE49-F238E27FC236}">
                    <a16:creationId xmlns:a16="http://schemas.microsoft.com/office/drawing/2014/main" id="{DD399757-4EA0-ACA6-E744-BF861FE62D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59" name="Group 73">
              <a:extLst>
                <a:ext uri="{FF2B5EF4-FFF2-40B4-BE49-F238E27FC236}">
                  <a16:creationId xmlns:a16="http://schemas.microsoft.com/office/drawing/2014/main" id="{4D03522A-738C-A745-0BB5-A9FDA07AE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21560" name="Picture 74">
                <a:extLst>
                  <a:ext uri="{FF2B5EF4-FFF2-40B4-BE49-F238E27FC236}">
                    <a16:creationId xmlns:a16="http://schemas.microsoft.com/office/drawing/2014/main" id="{D630F70C-AE71-047E-6CD0-8DE8A35B0C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1" name="Picture 75">
                <a:extLst>
                  <a:ext uri="{FF2B5EF4-FFF2-40B4-BE49-F238E27FC236}">
                    <a16:creationId xmlns:a16="http://schemas.microsoft.com/office/drawing/2014/main" id="{0001D4A6-A3DF-93B7-6A9F-BDB2F5C20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2" name="Picture 76">
                <a:extLst>
                  <a:ext uri="{FF2B5EF4-FFF2-40B4-BE49-F238E27FC236}">
                    <a16:creationId xmlns:a16="http://schemas.microsoft.com/office/drawing/2014/main" id="{85B77DB4-829C-ACEC-82A6-BE3827936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3" name="Picture 77">
                <a:extLst>
                  <a:ext uri="{FF2B5EF4-FFF2-40B4-BE49-F238E27FC236}">
                    <a16:creationId xmlns:a16="http://schemas.microsoft.com/office/drawing/2014/main" id="{F3030F9C-EE6B-7460-2A2D-9958B35B2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4" name="Picture 78">
                <a:extLst>
                  <a:ext uri="{FF2B5EF4-FFF2-40B4-BE49-F238E27FC236}">
                    <a16:creationId xmlns:a16="http://schemas.microsoft.com/office/drawing/2014/main" id="{06D141F4-5293-C598-DDD7-99F351CD8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5" name="Picture 79">
                <a:extLst>
                  <a:ext uri="{FF2B5EF4-FFF2-40B4-BE49-F238E27FC236}">
                    <a16:creationId xmlns:a16="http://schemas.microsoft.com/office/drawing/2014/main" id="{78804717-2BF9-7510-071C-5B5C2D9B99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6" name="Picture 80">
                <a:extLst>
                  <a:ext uri="{FF2B5EF4-FFF2-40B4-BE49-F238E27FC236}">
                    <a16:creationId xmlns:a16="http://schemas.microsoft.com/office/drawing/2014/main" id="{B815D003-18F8-695A-2E8A-B8A219FC1B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7" name="Picture 81">
                <a:extLst>
                  <a:ext uri="{FF2B5EF4-FFF2-40B4-BE49-F238E27FC236}">
                    <a16:creationId xmlns:a16="http://schemas.microsoft.com/office/drawing/2014/main" id="{1BAF68AE-AC6E-DB9A-F8B9-5C92EB573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8" name="Picture 82">
                <a:extLst>
                  <a:ext uri="{FF2B5EF4-FFF2-40B4-BE49-F238E27FC236}">
                    <a16:creationId xmlns:a16="http://schemas.microsoft.com/office/drawing/2014/main" id="{3C0CC6CC-3F48-CCE0-4E9B-C82DAD354A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69" name="Picture 83">
                <a:extLst>
                  <a:ext uri="{FF2B5EF4-FFF2-40B4-BE49-F238E27FC236}">
                    <a16:creationId xmlns:a16="http://schemas.microsoft.com/office/drawing/2014/main" id="{8236BD7C-8CFE-C215-5291-CB052C92C3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0" name="Picture 84">
                <a:extLst>
                  <a:ext uri="{FF2B5EF4-FFF2-40B4-BE49-F238E27FC236}">
                    <a16:creationId xmlns:a16="http://schemas.microsoft.com/office/drawing/2014/main" id="{D4F0CB3A-9AE3-05AE-87D2-193E5172B8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1" name="Picture 85">
                <a:extLst>
                  <a:ext uri="{FF2B5EF4-FFF2-40B4-BE49-F238E27FC236}">
                    <a16:creationId xmlns:a16="http://schemas.microsoft.com/office/drawing/2014/main" id="{960A3387-FC85-0A3D-9B94-CA2ED7B377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2" name="Picture 86">
                <a:extLst>
                  <a:ext uri="{FF2B5EF4-FFF2-40B4-BE49-F238E27FC236}">
                    <a16:creationId xmlns:a16="http://schemas.microsoft.com/office/drawing/2014/main" id="{E40EAD8E-E477-95C3-40AD-49AF279CF0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3" name="Picture 87">
                <a:extLst>
                  <a:ext uri="{FF2B5EF4-FFF2-40B4-BE49-F238E27FC236}">
                    <a16:creationId xmlns:a16="http://schemas.microsoft.com/office/drawing/2014/main" id="{2C832210-5EB9-01CD-5110-24A90B901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4" name="Picture 88">
                <a:extLst>
                  <a:ext uri="{FF2B5EF4-FFF2-40B4-BE49-F238E27FC236}">
                    <a16:creationId xmlns:a16="http://schemas.microsoft.com/office/drawing/2014/main" id="{7282B161-0856-6130-24CF-65C3E231A7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5" name="Picture 89">
                <a:extLst>
                  <a:ext uri="{FF2B5EF4-FFF2-40B4-BE49-F238E27FC236}">
                    <a16:creationId xmlns:a16="http://schemas.microsoft.com/office/drawing/2014/main" id="{6CE9D886-5B3B-8B83-96C6-B832D8E0C9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6" name="Picture 90">
                <a:extLst>
                  <a:ext uri="{FF2B5EF4-FFF2-40B4-BE49-F238E27FC236}">
                    <a16:creationId xmlns:a16="http://schemas.microsoft.com/office/drawing/2014/main" id="{1EFDF005-654E-2C12-D735-9B7E4923D0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7" name="Picture 91">
                <a:extLst>
                  <a:ext uri="{FF2B5EF4-FFF2-40B4-BE49-F238E27FC236}">
                    <a16:creationId xmlns:a16="http://schemas.microsoft.com/office/drawing/2014/main" id="{D3DE4554-CCA1-B178-E601-7322429C0F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78" name="Picture 92">
                <a:extLst>
                  <a:ext uri="{FF2B5EF4-FFF2-40B4-BE49-F238E27FC236}">
                    <a16:creationId xmlns:a16="http://schemas.microsoft.com/office/drawing/2014/main" id="{7AA12E20-C4CF-02B8-84AC-EC37DDD805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0205" name="Group 93">
            <a:extLst>
              <a:ext uri="{FF2B5EF4-FFF2-40B4-BE49-F238E27FC236}">
                <a16:creationId xmlns:a16="http://schemas.microsoft.com/office/drawing/2014/main" id="{B5E019CB-594E-E157-E8B1-BAD766AFD696}"/>
              </a:ext>
            </a:extLst>
          </p:cNvPr>
          <p:cNvGrpSpPr>
            <a:grpSpLocks/>
          </p:cNvGrpSpPr>
          <p:nvPr/>
        </p:nvGrpSpPr>
        <p:grpSpPr bwMode="auto">
          <a:xfrm>
            <a:off x="3905250" y="0"/>
            <a:ext cx="4552950" cy="1033463"/>
            <a:chOff x="1776" y="0"/>
            <a:chExt cx="3060" cy="651"/>
          </a:xfrm>
        </p:grpSpPr>
        <p:grpSp>
          <p:nvGrpSpPr>
            <p:cNvPr id="21549" name="Group 94">
              <a:extLst>
                <a:ext uri="{FF2B5EF4-FFF2-40B4-BE49-F238E27FC236}">
                  <a16:creationId xmlns:a16="http://schemas.microsoft.com/office/drawing/2014/main" id="{2EA26C28-D98A-8F41-0228-6168EB9354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1553" name="Picture 95">
                <a:extLst>
                  <a:ext uri="{FF2B5EF4-FFF2-40B4-BE49-F238E27FC236}">
                    <a16:creationId xmlns:a16="http://schemas.microsoft.com/office/drawing/2014/main" id="{A46E23FD-A229-73BA-1EE7-D24DC9C5999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4" name="Picture 96">
                <a:extLst>
                  <a:ext uri="{FF2B5EF4-FFF2-40B4-BE49-F238E27FC236}">
                    <a16:creationId xmlns:a16="http://schemas.microsoft.com/office/drawing/2014/main" id="{E9BAA80F-B68C-F73E-1DA6-80ADD74BDA1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55" name="Picture 97">
                <a:extLst>
                  <a:ext uri="{FF2B5EF4-FFF2-40B4-BE49-F238E27FC236}">
                    <a16:creationId xmlns:a16="http://schemas.microsoft.com/office/drawing/2014/main" id="{344A7F31-AD33-103B-59B7-10A6F456708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50" name="Picture 98">
              <a:extLst>
                <a:ext uri="{FF2B5EF4-FFF2-40B4-BE49-F238E27FC236}">
                  <a16:creationId xmlns:a16="http://schemas.microsoft.com/office/drawing/2014/main" id="{971DB771-1762-2B15-4A23-E18C049BA7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1" name="Picture 99">
              <a:extLst>
                <a:ext uri="{FF2B5EF4-FFF2-40B4-BE49-F238E27FC236}">
                  <a16:creationId xmlns:a16="http://schemas.microsoft.com/office/drawing/2014/main" id="{49CF7075-5F0E-9B5D-E7A9-F5B258AA727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52" name="Picture 100">
              <a:extLst>
                <a:ext uri="{FF2B5EF4-FFF2-40B4-BE49-F238E27FC236}">
                  <a16:creationId xmlns:a16="http://schemas.microsoft.com/office/drawing/2014/main" id="{90BA2242-5808-FD6D-F2C3-D305B0D3A2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213" name="Group 101">
            <a:extLst>
              <a:ext uri="{FF2B5EF4-FFF2-40B4-BE49-F238E27FC236}">
                <a16:creationId xmlns:a16="http://schemas.microsoft.com/office/drawing/2014/main" id="{F5458797-F20C-7CE5-E0CD-48E6F2D33C3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21546" name="Picture 102">
              <a:extLst>
                <a:ext uri="{FF2B5EF4-FFF2-40B4-BE49-F238E27FC236}">
                  <a16:creationId xmlns:a16="http://schemas.microsoft.com/office/drawing/2014/main" id="{B8ABEFB2-FBC5-D5FA-4032-FEF520E59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7" name="Picture 103">
              <a:extLst>
                <a:ext uri="{FF2B5EF4-FFF2-40B4-BE49-F238E27FC236}">
                  <a16:creationId xmlns:a16="http://schemas.microsoft.com/office/drawing/2014/main" id="{A7BBA366-ECBE-166F-A371-734041389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8" name="Picture 104">
              <a:extLst>
                <a:ext uri="{FF2B5EF4-FFF2-40B4-BE49-F238E27FC236}">
                  <a16:creationId xmlns:a16="http://schemas.microsoft.com/office/drawing/2014/main" id="{A832F323-19C1-56A8-25B1-30EE5F7A3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217" name="Group 105">
            <a:extLst>
              <a:ext uri="{FF2B5EF4-FFF2-40B4-BE49-F238E27FC236}">
                <a16:creationId xmlns:a16="http://schemas.microsoft.com/office/drawing/2014/main" id="{A0D74B72-11E9-D800-5E38-B579F478990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21539" name="Group 106">
              <a:extLst>
                <a:ext uri="{FF2B5EF4-FFF2-40B4-BE49-F238E27FC236}">
                  <a16:creationId xmlns:a16="http://schemas.microsoft.com/office/drawing/2014/main" id="{6ECE446D-094F-2369-FE1E-EC8352DF0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1543" name="Picture 107">
                <a:extLst>
                  <a:ext uri="{FF2B5EF4-FFF2-40B4-BE49-F238E27FC236}">
                    <a16:creationId xmlns:a16="http://schemas.microsoft.com/office/drawing/2014/main" id="{705378B6-4D1D-C5A9-7528-57536C3736C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4" name="Picture 108">
                <a:extLst>
                  <a:ext uri="{FF2B5EF4-FFF2-40B4-BE49-F238E27FC236}">
                    <a16:creationId xmlns:a16="http://schemas.microsoft.com/office/drawing/2014/main" id="{EEFD7D51-D469-EBA0-8370-8800A577820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5" name="Picture 109">
                <a:extLst>
                  <a:ext uri="{FF2B5EF4-FFF2-40B4-BE49-F238E27FC236}">
                    <a16:creationId xmlns:a16="http://schemas.microsoft.com/office/drawing/2014/main" id="{2E232196-1463-AAEF-AEC0-BE0C444A382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40" name="Picture 110">
              <a:extLst>
                <a:ext uri="{FF2B5EF4-FFF2-40B4-BE49-F238E27FC236}">
                  <a16:creationId xmlns:a16="http://schemas.microsoft.com/office/drawing/2014/main" id="{6EE1ACCB-4271-BB7B-042F-DF0643D8DD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1" name="Picture 111">
              <a:extLst>
                <a:ext uri="{FF2B5EF4-FFF2-40B4-BE49-F238E27FC236}">
                  <a16:creationId xmlns:a16="http://schemas.microsoft.com/office/drawing/2014/main" id="{BADF5D39-25C5-474F-0FC3-CB1B1AA767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2" name="Picture 112">
              <a:extLst>
                <a:ext uri="{FF2B5EF4-FFF2-40B4-BE49-F238E27FC236}">
                  <a16:creationId xmlns:a16="http://schemas.microsoft.com/office/drawing/2014/main" id="{76D07D58-5C09-8B88-A8DB-EDBCE7C71A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225" name="Group 113">
            <a:extLst>
              <a:ext uri="{FF2B5EF4-FFF2-40B4-BE49-F238E27FC236}">
                <a16:creationId xmlns:a16="http://schemas.microsoft.com/office/drawing/2014/main" id="{1406E86A-FAF1-0C5A-CE5B-66E9C7056577}"/>
              </a:ext>
            </a:extLst>
          </p:cNvPr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21532" name="Group 114">
              <a:extLst>
                <a:ext uri="{FF2B5EF4-FFF2-40B4-BE49-F238E27FC236}">
                  <a16:creationId xmlns:a16="http://schemas.microsoft.com/office/drawing/2014/main" id="{D020E87E-75ED-963D-BA09-CE3744EE3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1536" name="Picture 115">
                <a:extLst>
                  <a:ext uri="{FF2B5EF4-FFF2-40B4-BE49-F238E27FC236}">
                    <a16:creationId xmlns:a16="http://schemas.microsoft.com/office/drawing/2014/main" id="{7A9BB1B7-81D0-FBC5-2EBC-B955B869D1F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7" name="Picture 116">
                <a:extLst>
                  <a:ext uri="{FF2B5EF4-FFF2-40B4-BE49-F238E27FC236}">
                    <a16:creationId xmlns:a16="http://schemas.microsoft.com/office/drawing/2014/main" id="{E2714147-8FEE-3D4D-C86A-54B13D0ED17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8" name="Picture 117">
                <a:extLst>
                  <a:ext uri="{FF2B5EF4-FFF2-40B4-BE49-F238E27FC236}">
                    <a16:creationId xmlns:a16="http://schemas.microsoft.com/office/drawing/2014/main" id="{70F06408-ABA8-4FE9-648B-26758C6DD68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33" name="Picture 118">
              <a:extLst>
                <a:ext uri="{FF2B5EF4-FFF2-40B4-BE49-F238E27FC236}">
                  <a16:creationId xmlns:a16="http://schemas.microsoft.com/office/drawing/2014/main" id="{3AB94967-952D-83B3-7823-64A001F105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4" name="Picture 119">
              <a:extLst>
                <a:ext uri="{FF2B5EF4-FFF2-40B4-BE49-F238E27FC236}">
                  <a16:creationId xmlns:a16="http://schemas.microsoft.com/office/drawing/2014/main" id="{76769434-7321-EEAC-404D-CC7F4062F89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35" name="Picture 120">
              <a:extLst>
                <a:ext uri="{FF2B5EF4-FFF2-40B4-BE49-F238E27FC236}">
                  <a16:creationId xmlns:a16="http://schemas.microsoft.com/office/drawing/2014/main" id="{449852D4-ABBE-1893-2423-FAA23B06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233" name="Picture 121">
            <a:extLst>
              <a:ext uri="{FF2B5EF4-FFF2-40B4-BE49-F238E27FC236}">
                <a16:creationId xmlns:a16="http://schemas.microsoft.com/office/drawing/2014/main" id="{0D5FA6CA-8AAB-0C23-0D0A-3848E552F5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234" name="Picture 122">
            <a:extLst>
              <a:ext uri="{FF2B5EF4-FFF2-40B4-BE49-F238E27FC236}">
                <a16:creationId xmlns:a16="http://schemas.microsoft.com/office/drawing/2014/main" id="{49E63EBF-5447-98EB-940D-6A0DECC94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23" name="Group 123">
            <a:extLst>
              <a:ext uri="{FF2B5EF4-FFF2-40B4-BE49-F238E27FC236}">
                <a16:creationId xmlns:a16="http://schemas.microsoft.com/office/drawing/2014/main" id="{13D6BEB2-2CDE-3F8C-96E2-29096A87073F}"/>
              </a:ext>
            </a:extLst>
          </p:cNvPr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21525" name="Group 124">
              <a:extLst>
                <a:ext uri="{FF2B5EF4-FFF2-40B4-BE49-F238E27FC236}">
                  <a16:creationId xmlns:a16="http://schemas.microsoft.com/office/drawing/2014/main" id="{2FB5207A-93CE-02D2-9063-13D99946FF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1529" name="Picture 125">
                <a:extLst>
                  <a:ext uri="{FF2B5EF4-FFF2-40B4-BE49-F238E27FC236}">
                    <a16:creationId xmlns:a16="http://schemas.microsoft.com/office/drawing/2014/main" id="{9D34F8BA-D3A5-908B-9B19-BB20DE2A963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0" name="Picture 126">
                <a:extLst>
                  <a:ext uri="{FF2B5EF4-FFF2-40B4-BE49-F238E27FC236}">
                    <a16:creationId xmlns:a16="http://schemas.microsoft.com/office/drawing/2014/main" id="{54E6166E-1964-F062-BE30-1BF956133CE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1" name="Picture 127">
                <a:extLst>
                  <a:ext uri="{FF2B5EF4-FFF2-40B4-BE49-F238E27FC236}">
                    <a16:creationId xmlns:a16="http://schemas.microsoft.com/office/drawing/2014/main" id="{C1E86934-9DBA-CFBB-7D9D-840C76C9C21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26" name="Picture 128">
              <a:extLst>
                <a:ext uri="{FF2B5EF4-FFF2-40B4-BE49-F238E27FC236}">
                  <a16:creationId xmlns:a16="http://schemas.microsoft.com/office/drawing/2014/main" id="{C605BF8D-E872-37CB-A09C-2C0E251C557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7" name="Picture 129">
              <a:extLst>
                <a:ext uri="{FF2B5EF4-FFF2-40B4-BE49-F238E27FC236}">
                  <a16:creationId xmlns:a16="http://schemas.microsoft.com/office/drawing/2014/main" id="{0AEECB79-FBB3-5042-582A-88B4A32AC5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8" name="Picture 130">
              <a:extLst>
                <a:ext uri="{FF2B5EF4-FFF2-40B4-BE49-F238E27FC236}">
                  <a16:creationId xmlns:a16="http://schemas.microsoft.com/office/drawing/2014/main" id="{30FB8E3E-C2EF-8A02-2185-1E1608BEAF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4" name="Picture 131">
            <a:extLst>
              <a:ext uri="{FF2B5EF4-FFF2-40B4-BE49-F238E27FC236}">
                <a16:creationId xmlns:a16="http://schemas.microsoft.com/office/drawing/2014/main" id="{7A6C66C0-1B25-2A28-4564-7330AE85F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0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0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0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11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0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16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0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90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9C42B38-CA79-4E45-1393-1BF487CF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 flipH="1">
            <a:off x="0" y="839788"/>
            <a:ext cx="3657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87006FF6-A906-F07B-D78B-52F01D3B6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66">
            <a:off x="5410200" y="484188"/>
            <a:ext cx="3810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2E61BD2A-6F4E-66FB-D49A-2E85218D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555">
            <a:off x="2743200" y="822325"/>
            <a:ext cx="18510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A4834DB3-3101-61F1-EE8C-0D284232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4D5FEE06-E487-015F-7476-8F7E8253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14400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>
            <a:extLst>
              <a:ext uri="{FF2B5EF4-FFF2-40B4-BE49-F238E27FC236}">
                <a16:creationId xmlns:a16="http://schemas.microsoft.com/office/drawing/2014/main" id="{8ACAFE98-A29C-A7B1-D7CC-06C8412C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EA58AE11-84B7-49E5-C9C9-84A26B10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>
            <a:extLst>
              <a:ext uri="{FF2B5EF4-FFF2-40B4-BE49-F238E27FC236}">
                <a16:creationId xmlns:a16="http://schemas.microsoft.com/office/drawing/2014/main" id="{8A17D523-4899-B9E5-C2E1-0B80CE10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06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59AF3773-B840-D817-97FF-8CE4628C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CBCB9CB2-11F3-7EE7-996A-8D3A32AA4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9144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4" name="Group 12">
            <a:extLst>
              <a:ext uri="{FF2B5EF4-FFF2-40B4-BE49-F238E27FC236}">
                <a16:creationId xmlns:a16="http://schemas.microsoft.com/office/drawing/2014/main" id="{8840211B-154E-0591-17AB-355228AF6748}"/>
              </a:ext>
            </a:extLst>
          </p:cNvPr>
          <p:cNvGrpSpPr>
            <a:grpSpLocks/>
          </p:cNvGrpSpPr>
          <p:nvPr/>
        </p:nvGrpSpPr>
        <p:grpSpPr bwMode="auto">
          <a:xfrm>
            <a:off x="-1179513" y="2209800"/>
            <a:ext cx="11426826" cy="2927350"/>
            <a:chOff x="-743" y="1392"/>
            <a:chExt cx="7198" cy="1844"/>
          </a:xfrm>
        </p:grpSpPr>
        <p:grpSp>
          <p:nvGrpSpPr>
            <p:cNvPr id="23606" name="Group 13">
              <a:extLst>
                <a:ext uri="{FF2B5EF4-FFF2-40B4-BE49-F238E27FC236}">
                  <a16:creationId xmlns:a16="http://schemas.microsoft.com/office/drawing/2014/main" id="{FFC46140-3C1D-091A-EF0B-256B746D582D}"/>
                </a:ext>
              </a:extLst>
            </p:cNvPr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23667" name="Picture 14">
                <a:extLst>
                  <a:ext uri="{FF2B5EF4-FFF2-40B4-BE49-F238E27FC236}">
                    <a16:creationId xmlns:a16="http://schemas.microsoft.com/office/drawing/2014/main" id="{C757D2D3-DE62-B3D5-4063-AC06AEDDC1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8" name="Picture 15">
                <a:extLst>
                  <a:ext uri="{FF2B5EF4-FFF2-40B4-BE49-F238E27FC236}">
                    <a16:creationId xmlns:a16="http://schemas.microsoft.com/office/drawing/2014/main" id="{19472076-5337-D8FC-28E9-66BA529724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9" name="Picture 16">
                <a:extLst>
                  <a:ext uri="{FF2B5EF4-FFF2-40B4-BE49-F238E27FC236}">
                    <a16:creationId xmlns:a16="http://schemas.microsoft.com/office/drawing/2014/main" id="{CA60B203-EC95-A452-053F-70F41168F3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0" name="Picture 17">
                <a:extLst>
                  <a:ext uri="{FF2B5EF4-FFF2-40B4-BE49-F238E27FC236}">
                    <a16:creationId xmlns:a16="http://schemas.microsoft.com/office/drawing/2014/main" id="{6E3AD56E-7EBE-C428-F9F7-F25C7D0D9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1" name="Picture 18">
                <a:extLst>
                  <a:ext uri="{FF2B5EF4-FFF2-40B4-BE49-F238E27FC236}">
                    <a16:creationId xmlns:a16="http://schemas.microsoft.com/office/drawing/2014/main" id="{09005637-251B-A989-CD06-DCE7A5F58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2" name="Picture 19">
                <a:extLst>
                  <a:ext uri="{FF2B5EF4-FFF2-40B4-BE49-F238E27FC236}">
                    <a16:creationId xmlns:a16="http://schemas.microsoft.com/office/drawing/2014/main" id="{C2642F48-981B-24DD-CA81-DB006BA1E2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3" name="Picture 20">
                <a:extLst>
                  <a:ext uri="{FF2B5EF4-FFF2-40B4-BE49-F238E27FC236}">
                    <a16:creationId xmlns:a16="http://schemas.microsoft.com/office/drawing/2014/main" id="{3128C734-3C01-AF9F-7704-236E1C1DB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4" name="Picture 21">
                <a:extLst>
                  <a:ext uri="{FF2B5EF4-FFF2-40B4-BE49-F238E27FC236}">
                    <a16:creationId xmlns:a16="http://schemas.microsoft.com/office/drawing/2014/main" id="{0C82E22A-D1B3-9C58-BB21-F77CEB7609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5" name="Picture 22">
                <a:extLst>
                  <a:ext uri="{FF2B5EF4-FFF2-40B4-BE49-F238E27FC236}">
                    <a16:creationId xmlns:a16="http://schemas.microsoft.com/office/drawing/2014/main" id="{DCAAA0AB-39DF-A72D-9BB5-F9C88A73D4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6" name="Picture 23">
                <a:extLst>
                  <a:ext uri="{FF2B5EF4-FFF2-40B4-BE49-F238E27FC236}">
                    <a16:creationId xmlns:a16="http://schemas.microsoft.com/office/drawing/2014/main" id="{625C3577-08AB-45E1-8ACE-DB73F7264D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7" name="Picture 24">
                <a:extLst>
                  <a:ext uri="{FF2B5EF4-FFF2-40B4-BE49-F238E27FC236}">
                    <a16:creationId xmlns:a16="http://schemas.microsoft.com/office/drawing/2014/main" id="{0A5E52DD-9C40-EC3E-79FE-B3D20DAB07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8" name="Picture 25">
                <a:extLst>
                  <a:ext uri="{FF2B5EF4-FFF2-40B4-BE49-F238E27FC236}">
                    <a16:creationId xmlns:a16="http://schemas.microsoft.com/office/drawing/2014/main" id="{FE2A72C0-CCB8-D789-0D40-FEB30D9FAB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79" name="Picture 26">
                <a:extLst>
                  <a:ext uri="{FF2B5EF4-FFF2-40B4-BE49-F238E27FC236}">
                    <a16:creationId xmlns:a16="http://schemas.microsoft.com/office/drawing/2014/main" id="{5252528B-7E23-B602-3A04-3B23F464CA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80" name="Picture 27">
                <a:extLst>
                  <a:ext uri="{FF2B5EF4-FFF2-40B4-BE49-F238E27FC236}">
                    <a16:creationId xmlns:a16="http://schemas.microsoft.com/office/drawing/2014/main" id="{B0E33478-9159-4472-54EC-1D5257C6A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81" name="Picture 28">
                <a:extLst>
                  <a:ext uri="{FF2B5EF4-FFF2-40B4-BE49-F238E27FC236}">
                    <a16:creationId xmlns:a16="http://schemas.microsoft.com/office/drawing/2014/main" id="{EB9B9BD1-668D-A962-2A01-4FEE93AC3C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82" name="Picture 29">
                <a:extLst>
                  <a:ext uri="{FF2B5EF4-FFF2-40B4-BE49-F238E27FC236}">
                    <a16:creationId xmlns:a16="http://schemas.microsoft.com/office/drawing/2014/main" id="{B10657EC-C45D-2E99-96EF-F9CFEF8A93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83" name="Picture 30">
                <a:extLst>
                  <a:ext uri="{FF2B5EF4-FFF2-40B4-BE49-F238E27FC236}">
                    <a16:creationId xmlns:a16="http://schemas.microsoft.com/office/drawing/2014/main" id="{AB8F72D8-8B8F-3E77-D057-6304B5754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84" name="Picture 31">
                <a:extLst>
                  <a:ext uri="{FF2B5EF4-FFF2-40B4-BE49-F238E27FC236}">
                    <a16:creationId xmlns:a16="http://schemas.microsoft.com/office/drawing/2014/main" id="{DDC6C207-6B6D-FE53-F97F-45DB69EE1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85" name="Picture 32">
                <a:extLst>
                  <a:ext uri="{FF2B5EF4-FFF2-40B4-BE49-F238E27FC236}">
                    <a16:creationId xmlns:a16="http://schemas.microsoft.com/office/drawing/2014/main" id="{C214CA22-746F-50B4-639C-FC0168584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607" name="Group 33">
              <a:extLst>
                <a:ext uri="{FF2B5EF4-FFF2-40B4-BE49-F238E27FC236}">
                  <a16:creationId xmlns:a16="http://schemas.microsoft.com/office/drawing/2014/main" id="{D4B1F590-0CFC-1B56-3704-548B978095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23648" name="Picture 34">
                <a:extLst>
                  <a:ext uri="{FF2B5EF4-FFF2-40B4-BE49-F238E27FC236}">
                    <a16:creationId xmlns:a16="http://schemas.microsoft.com/office/drawing/2014/main" id="{1A36E004-CF8D-6DBA-462C-AC76878BB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9" name="Picture 35">
                <a:extLst>
                  <a:ext uri="{FF2B5EF4-FFF2-40B4-BE49-F238E27FC236}">
                    <a16:creationId xmlns:a16="http://schemas.microsoft.com/office/drawing/2014/main" id="{41C8C010-C17C-B2A9-6908-C9FF6DF8A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0" name="Picture 36">
                <a:extLst>
                  <a:ext uri="{FF2B5EF4-FFF2-40B4-BE49-F238E27FC236}">
                    <a16:creationId xmlns:a16="http://schemas.microsoft.com/office/drawing/2014/main" id="{05916207-518A-1D53-B3F7-0CB7E23EF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1" name="Picture 37">
                <a:extLst>
                  <a:ext uri="{FF2B5EF4-FFF2-40B4-BE49-F238E27FC236}">
                    <a16:creationId xmlns:a16="http://schemas.microsoft.com/office/drawing/2014/main" id="{4EFF6B23-54C9-138C-5FFD-85DD6A447E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2" name="Picture 38">
                <a:extLst>
                  <a:ext uri="{FF2B5EF4-FFF2-40B4-BE49-F238E27FC236}">
                    <a16:creationId xmlns:a16="http://schemas.microsoft.com/office/drawing/2014/main" id="{04A09292-89B0-E586-47DD-B8EEFF9DE0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3" name="Picture 39">
                <a:extLst>
                  <a:ext uri="{FF2B5EF4-FFF2-40B4-BE49-F238E27FC236}">
                    <a16:creationId xmlns:a16="http://schemas.microsoft.com/office/drawing/2014/main" id="{DEFD2391-984C-C0B0-CA57-A8590B0B28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4" name="Picture 40">
                <a:extLst>
                  <a:ext uri="{FF2B5EF4-FFF2-40B4-BE49-F238E27FC236}">
                    <a16:creationId xmlns:a16="http://schemas.microsoft.com/office/drawing/2014/main" id="{B96FC31C-0BC5-2EB9-6050-AED31E6E3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5" name="Picture 41">
                <a:extLst>
                  <a:ext uri="{FF2B5EF4-FFF2-40B4-BE49-F238E27FC236}">
                    <a16:creationId xmlns:a16="http://schemas.microsoft.com/office/drawing/2014/main" id="{A6BD2884-71D6-28E8-A2CF-F72563F95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6" name="Picture 42">
                <a:extLst>
                  <a:ext uri="{FF2B5EF4-FFF2-40B4-BE49-F238E27FC236}">
                    <a16:creationId xmlns:a16="http://schemas.microsoft.com/office/drawing/2014/main" id="{34FC9AC8-4A2D-591C-6C6B-6AC0CD5018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7" name="Picture 43">
                <a:extLst>
                  <a:ext uri="{FF2B5EF4-FFF2-40B4-BE49-F238E27FC236}">
                    <a16:creationId xmlns:a16="http://schemas.microsoft.com/office/drawing/2014/main" id="{CB342B8A-4AF1-0E08-D872-2E55460247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8" name="Picture 44">
                <a:extLst>
                  <a:ext uri="{FF2B5EF4-FFF2-40B4-BE49-F238E27FC236}">
                    <a16:creationId xmlns:a16="http://schemas.microsoft.com/office/drawing/2014/main" id="{C081D4BD-B1BE-7CE8-123C-AF662A4FE1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59" name="Picture 45">
                <a:extLst>
                  <a:ext uri="{FF2B5EF4-FFF2-40B4-BE49-F238E27FC236}">
                    <a16:creationId xmlns:a16="http://schemas.microsoft.com/office/drawing/2014/main" id="{8A5ECD2C-B33F-D243-2707-BF81815F2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0" name="Picture 46">
                <a:extLst>
                  <a:ext uri="{FF2B5EF4-FFF2-40B4-BE49-F238E27FC236}">
                    <a16:creationId xmlns:a16="http://schemas.microsoft.com/office/drawing/2014/main" id="{6E15D541-8E52-9F6D-8E57-B617A51AE6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1" name="Picture 47">
                <a:extLst>
                  <a:ext uri="{FF2B5EF4-FFF2-40B4-BE49-F238E27FC236}">
                    <a16:creationId xmlns:a16="http://schemas.microsoft.com/office/drawing/2014/main" id="{BAB57E03-B9BF-CA21-A3EE-CA44ABA84A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2" name="Picture 48">
                <a:extLst>
                  <a:ext uri="{FF2B5EF4-FFF2-40B4-BE49-F238E27FC236}">
                    <a16:creationId xmlns:a16="http://schemas.microsoft.com/office/drawing/2014/main" id="{2B32B2B7-C9CA-E0BE-2326-871623CA44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3" name="Picture 49">
                <a:extLst>
                  <a:ext uri="{FF2B5EF4-FFF2-40B4-BE49-F238E27FC236}">
                    <a16:creationId xmlns:a16="http://schemas.microsoft.com/office/drawing/2014/main" id="{C3243869-9E7E-62C3-22D9-2C8CC2AD5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4" name="Picture 50">
                <a:extLst>
                  <a:ext uri="{FF2B5EF4-FFF2-40B4-BE49-F238E27FC236}">
                    <a16:creationId xmlns:a16="http://schemas.microsoft.com/office/drawing/2014/main" id="{64594B36-D0CE-C57F-438A-E38DCEE0CB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5" name="Picture 51">
                <a:extLst>
                  <a:ext uri="{FF2B5EF4-FFF2-40B4-BE49-F238E27FC236}">
                    <a16:creationId xmlns:a16="http://schemas.microsoft.com/office/drawing/2014/main" id="{6418F6CD-B0DE-3C5C-3508-5B5B9E53B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66" name="Picture 52">
                <a:extLst>
                  <a:ext uri="{FF2B5EF4-FFF2-40B4-BE49-F238E27FC236}">
                    <a16:creationId xmlns:a16="http://schemas.microsoft.com/office/drawing/2014/main" id="{47C187B1-0FEB-7B61-1B20-E37E05D90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608" name="Group 53">
              <a:extLst>
                <a:ext uri="{FF2B5EF4-FFF2-40B4-BE49-F238E27FC236}">
                  <a16:creationId xmlns:a16="http://schemas.microsoft.com/office/drawing/2014/main" id="{002E533F-89FF-49A2-41A7-D4F6552347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23629" name="Picture 54">
                <a:extLst>
                  <a:ext uri="{FF2B5EF4-FFF2-40B4-BE49-F238E27FC236}">
                    <a16:creationId xmlns:a16="http://schemas.microsoft.com/office/drawing/2014/main" id="{49FB8E21-CFBD-F8EB-BD9D-3F8D817DAC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0" name="Picture 55">
                <a:extLst>
                  <a:ext uri="{FF2B5EF4-FFF2-40B4-BE49-F238E27FC236}">
                    <a16:creationId xmlns:a16="http://schemas.microsoft.com/office/drawing/2014/main" id="{967F1E83-0E34-7F5E-460C-7A9858FA1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1" name="Picture 56">
                <a:extLst>
                  <a:ext uri="{FF2B5EF4-FFF2-40B4-BE49-F238E27FC236}">
                    <a16:creationId xmlns:a16="http://schemas.microsoft.com/office/drawing/2014/main" id="{05D8310F-6A70-AF70-C6E8-1B0A1ED579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2" name="Picture 57">
                <a:extLst>
                  <a:ext uri="{FF2B5EF4-FFF2-40B4-BE49-F238E27FC236}">
                    <a16:creationId xmlns:a16="http://schemas.microsoft.com/office/drawing/2014/main" id="{345C6A07-71FA-4D0D-6AC2-B25B90CA10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3" name="Picture 58">
                <a:extLst>
                  <a:ext uri="{FF2B5EF4-FFF2-40B4-BE49-F238E27FC236}">
                    <a16:creationId xmlns:a16="http://schemas.microsoft.com/office/drawing/2014/main" id="{CB109B14-B15B-0E53-02B5-077508B3AB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4" name="Picture 59">
                <a:extLst>
                  <a:ext uri="{FF2B5EF4-FFF2-40B4-BE49-F238E27FC236}">
                    <a16:creationId xmlns:a16="http://schemas.microsoft.com/office/drawing/2014/main" id="{2F20A363-8B4C-D110-819B-1AAE34C3E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5" name="Picture 60">
                <a:extLst>
                  <a:ext uri="{FF2B5EF4-FFF2-40B4-BE49-F238E27FC236}">
                    <a16:creationId xmlns:a16="http://schemas.microsoft.com/office/drawing/2014/main" id="{A25F129F-8400-5985-BE00-19F18DEEBB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6" name="Picture 61">
                <a:extLst>
                  <a:ext uri="{FF2B5EF4-FFF2-40B4-BE49-F238E27FC236}">
                    <a16:creationId xmlns:a16="http://schemas.microsoft.com/office/drawing/2014/main" id="{5CBE25A0-A479-5FF2-079B-22E24B508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7" name="Picture 62">
                <a:extLst>
                  <a:ext uri="{FF2B5EF4-FFF2-40B4-BE49-F238E27FC236}">
                    <a16:creationId xmlns:a16="http://schemas.microsoft.com/office/drawing/2014/main" id="{84D6F5F2-1258-6122-F1D0-ED64A826C3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8" name="Picture 63">
                <a:extLst>
                  <a:ext uri="{FF2B5EF4-FFF2-40B4-BE49-F238E27FC236}">
                    <a16:creationId xmlns:a16="http://schemas.microsoft.com/office/drawing/2014/main" id="{8A478AE2-11E6-791D-EE34-D101D0238E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39" name="Picture 64">
                <a:extLst>
                  <a:ext uri="{FF2B5EF4-FFF2-40B4-BE49-F238E27FC236}">
                    <a16:creationId xmlns:a16="http://schemas.microsoft.com/office/drawing/2014/main" id="{152D6B36-B672-56D5-0242-931BEDBD87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0" name="Picture 65">
                <a:extLst>
                  <a:ext uri="{FF2B5EF4-FFF2-40B4-BE49-F238E27FC236}">
                    <a16:creationId xmlns:a16="http://schemas.microsoft.com/office/drawing/2014/main" id="{243C93D0-BEA7-6336-6A78-F0E3B24954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1" name="Picture 66">
                <a:extLst>
                  <a:ext uri="{FF2B5EF4-FFF2-40B4-BE49-F238E27FC236}">
                    <a16:creationId xmlns:a16="http://schemas.microsoft.com/office/drawing/2014/main" id="{FA4475B9-3C55-E781-B43B-F31DBFE687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2" name="Picture 67">
                <a:extLst>
                  <a:ext uri="{FF2B5EF4-FFF2-40B4-BE49-F238E27FC236}">
                    <a16:creationId xmlns:a16="http://schemas.microsoft.com/office/drawing/2014/main" id="{E6E02126-B9CF-0C43-D9C3-9BDD904A0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3" name="Picture 68">
                <a:extLst>
                  <a:ext uri="{FF2B5EF4-FFF2-40B4-BE49-F238E27FC236}">
                    <a16:creationId xmlns:a16="http://schemas.microsoft.com/office/drawing/2014/main" id="{C8121BA4-49E8-AD50-A196-B89812E05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4" name="Picture 69">
                <a:extLst>
                  <a:ext uri="{FF2B5EF4-FFF2-40B4-BE49-F238E27FC236}">
                    <a16:creationId xmlns:a16="http://schemas.microsoft.com/office/drawing/2014/main" id="{CC4EE65E-17F9-01B2-CA45-248DD394AA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5" name="Picture 70">
                <a:extLst>
                  <a:ext uri="{FF2B5EF4-FFF2-40B4-BE49-F238E27FC236}">
                    <a16:creationId xmlns:a16="http://schemas.microsoft.com/office/drawing/2014/main" id="{3DCC8962-4BF7-9EFB-F4D2-4944061DD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6" name="Picture 71">
                <a:extLst>
                  <a:ext uri="{FF2B5EF4-FFF2-40B4-BE49-F238E27FC236}">
                    <a16:creationId xmlns:a16="http://schemas.microsoft.com/office/drawing/2014/main" id="{307EADEB-DDD8-4834-5577-CEBE0CBA4E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47" name="Picture 72">
                <a:extLst>
                  <a:ext uri="{FF2B5EF4-FFF2-40B4-BE49-F238E27FC236}">
                    <a16:creationId xmlns:a16="http://schemas.microsoft.com/office/drawing/2014/main" id="{09AB386C-63E2-FC24-DC5D-8C4FDC949D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609" name="Group 73">
              <a:extLst>
                <a:ext uri="{FF2B5EF4-FFF2-40B4-BE49-F238E27FC236}">
                  <a16:creationId xmlns:a16="http://schemas.microsoft.com/office/drawing/2014/main" id="{DF5BB173-5D4F-9F7C-8949-1CC2CCA3F6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23610" name="Picture 74">
                <a:extLst>
                  <a:ext uri="{FF2B5EF4-FFF2-40B4-BE49-F238E27FC236}">
                    <a16:creationId xmlns:a16="http://schemas.microsoft.com/office/drawing/2014/main" id="{66B8E48E-0D89-CC2B-5EEB-ACE09D067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1" name="Picture 75">
                <a:extLst>
                  <a:ext uri="{FF2B5EF4-FFF2-40B4-BE49-F238E27FC236}">
                    <a16:creationId xmlns:a16="http://schemas.microsoft.com/office/drawing/2014/main" id="{FB6A9832-5364-714F-E03E-6072E9CDBB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2" name="Picture 76">
                <a:extLst>
                  <a:ext uri="{FF2B5EF4-FFF2-40B4-BE49-F238E27FC236}">
                    <a16:creationId xmlns:a16="http://schemas.microsoft.com/office/drawing/2014/main" id="{19AE18A5-40E2-E301-429A-1C566AFB00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3" name="Picture 77">
                <a:extLst>
                  <a:ext uri="{FF2B5EF4-FFF2-40B4-BE49-F238E27FC236}">
                    <a16:creationId xmlns:a16="http://schemas.microsoft.com/office/drawing/2014/main" id="{CBE29BA0-2151-4FF2-2880-5BFB10F71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4" name="Picture 78">
                <a:extLst>
                  <a:ext uri="{FF2B5EF4-FFF2-40B4-BE49-F238E27FC236}">
                    <a16:creationId xmlns:a16="http://schemas.microsoft.com/office/drawing/2014/main" id="{A7BEC141-A41A-485F-6CC2-E4A3EDA730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5" name="Picture 79">
                <a:extLst>
                  <a:ext uri="{FF2B5EF4-FFF2-40B4-BE49-F238E27FC236}">
                    <a16:creationId xmlns:a16="http://schemas.microsoft.com/office/drawing/2014/main" id="{A83782C5-8FCE-4999-5A33-78936202F2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6" name="Picture 80">
                <a:extLst>
                  <a:ext uri="{FF2B5EF4-FFF2-40B4-BE49-F238E27FC236}">
                    <a16:creationId xmlns:a16="http://schemas.microsoft.com/office/drawing/2014/main" id="{C16CEB96-324D-B198-0A3E-87024FA94A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7" name="Picture 81">
                <a:extLst>
                  <a:ext uri="{FF2B5EF4-FFF2-40B4-BE49-F238E27FC236}">
                    <a16:creationId xmlns:a16="http://schemas.microsoft.com/office/drawing/2014/main" id="{75ABCBDF-B90D-F762-2B6B-88A3BB14C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8" name="Picture 82">
                <a:extLst>
                  <a:ext uri="{FF2B5EF4-FFF2-40B4-BE49-F238E27FC236}">
                    <a16:creationId xmlns:a16="http://schemas.microsoft.com/office/drawing/2014/main" id="{5283942A-5719-4FB4-917B-4C8BFDD21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19" name="Picture 83">
                <a:extLst>
                  <a:ext uri="{FF2B5EF4-FFF2-40B4-BE49-F238E27FC236}">
                    <a16:creationId xmlns:a16="http://schemas.microsoft.com/office/drawing/2014/main" id="{236965C1-8E2E-7619-5DFE-164195C7D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0" name="Picture 84">
                <a:extLst>
                  <a:ext uri="{FF2B5EF4-FFF2-40B4-BE49-F238E27FC236}">
                    <a16:creationId xmlns:a16="http://schemas.microsoft.com/office/drawing/2014/main" id="{10C663D3-CDD1-E30D-167F-E1205BCC7F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1" name="Picture 85">
                <a:extLst>
                  <a:ext uri="{FF2B5EF4-FFF2-40B4-BE49-F238E27FC236}">
                    <a16:creationId xmlns:a16="http://schemas.microsoft.com/office/drawing/2014/main" id="{B54B5020-6F4F-6FDD-A46F-CBF6DAC87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2" name="Picture 86">
                <a:extLst>
                  <a:ext uri="{FF2B5EF4-FFF2-40B4-BE49-F238E27FC236}">
                    <a16:creationId xmlns:a16="http://schemas.microsoft.com/office/drawing/2014/main" id="{53559328-FD09-5E72-3CF3-85CEA8F35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3" name="Picture 87">
                <a:extLst>
                  <a:ext uri="{FF2B5EF4-FFF2-40B4-BE49-F238E27FC236}">
                    <a16:creationId xmlns:a16="http://schemas.microsoft.com/office/drawing/2014/main" id="{2827BD2A-ED0F-F8C8-3202-7736C94C20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4" name="Picture 88">
                <a:extLst>
                  <a:ext uri="{FF2B5EF4-FFF2-40B4-BE49-F238E27FC236}">
                    <a16:creationId xmlns:a16="http://schemas.microsoft.com/office/drawing/2014/main" id="{19C122FB-2C9A-FD32-1328-51CEBDCE0B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5" name="Picture 89">
                <a:extLst>
                  <a:ext uri="{FF2B5EF4-FFF2-40B4-BE49-F238E27FC236}">
                    <a16:creationId xmlns:a16="http://schemas.microsoft.com/office/drawing/2014/main" id="{78DA9627-0B82-2A4B-394A-143DF61D78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6" name="Picture 90">
                <a:extLst>
                  <a:ext uri="{FF2B5EF4-FFF2-40B4-BE49-F238E27FC236}">
                    <a16:creationId xmlns:a16="http://schemas.microsoft.com/office/drawing/2014/main" id="{6A9CED33-8DD0-FA7F-E9CD-FA9D5C2A4D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7" name="Picture 91">
                <a:extLst>
                  <a:ext uri="{FF2B5EF4-FFF2-40B4-BE49-F238E27FC236}">
                    <a16:creationId xmlns:a16="http://schemas.microsoft.com/office/drawing/2014/main" id="{8AE188B7-98A1-A8D6-7475-A68EBF638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28" name="Picture 92">
                <a:extLst>
                  <a:ext uri="{FF2B5EF4-FFF2-40B4-BE49-F238E27FC236}">
                    <a16:creationId xmlns:a16="http://schemas.microsoft.com/office/drawing/2014/main" id="{0083BD83-4CE3-C319-149D-8ADCD58236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2253" name="Group 93">
            <a:extLst>
              <a:ext uri="{FF2B5EF4-FFF2-40B4-BE49-F238E27FC236}">
                <a16:creationId xmlns:a16="http://schemas.microsoft.com/office/drawing/2014/main" id="{F51DFFE7-1DDB-858C-6228-9D0865053C3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0"/>
            <a:ext cx="4552950" cy="1033463"/>
            <a:chOff x="1776" y="0"/>
            <a:chExt cx="3060" cy="651"/>
          </a:xfrm>
        </p:grpSpPr>
        <p:grpSp>
          <p:nvGrpSpPr>
            <p:cNvPr id="23599" name="Group 94">
              <a:extLst>
                <a:ext uri="{FF2B5EF4-FFF2-40B4-BE49-F238E27FC236}">
                  <a16:creationId xmlns:a16="http://schemas.microsoft.com/office/drawing/2014/main" id="{131D0A3D-417B-5A7F-DA86-6C0F116051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3603" name="Picture 95">
                <a:extLst>
                  <a:ext uri="{FF2B5EF4-FFF2-40B4-BE49-F238E27FC236}">
                    <a16:creationId xmlns:a16="http://schemas.microsoft.com/office/drawing/2014/main" id="{97746709-C871-8673-EA55-040EA2CFF8CF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04" name="Picture 96">
                <a:extLst>
                  <a:ext uri="{FF2B5EF4-FFF2-40B4-BE49-F238E27FC236}">
                    <a16:creationId xmlns:a16="http://schemas.microsoft.com/office/drawing/2014/main" id="{49DB53F3-1637-6501-E488-23659348222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605" name="Picture 97">
                <a:extLst>
                  <a:ext uri="{FF2B5EF4-FFF2-40B4-BE49-F238E27FC236}">
                    <a16:creationId xmlns:a16="http://schemas.microsoft.com/office/drawing/2014/main" id="{BE0D6054-3800-7F0F-9BB1-651827C94BF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600" name="Picture 98">
              <a:extLst>
                <a:ext uri="{FF2B5EF4-FFF2-40B4-BE49-F238E27FC236}">
                  <a16:creationId xmlns:a16="http://schemas.microsoft.com/office/drawing/2014/main" id="{6A7C7A88-9DA0-66F6-E6AB-BA138B46CC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1" name="Picture 99">
              <a:extLst>
                <a:ext uri="{FF2B5EF4-FFF2-40B4-BE49-F238E27FC236}">
                  <a16:creationId xmlns:a16="http://schemas.microsoft.com/office/drawing/2014/main" id="{448A042E-7F09-C829-C878-6EFC96F2351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2" name="Picture 100">
              <a:extLst>
                <a:ext uri="{FF2B5EF4-FFF2-40B4-BE49-F238E27FC236}">
                  <a16:creationId xmlns:a16="http://schemas.microsoft.com/office/drawing/2014/main" id="{6714C366-22D1-0D10-A060-B378E098EB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61" name="Group 101">
            <a:extLst>
              <a:ext uri="{FF2B5EF4-FFF2-40B4-BE49-F238E27FC236}">
                <a16:creationId xmlns:a16="http://schemas.microsoft.com/office/drawing/2014/main" id="{27E782E4-9171-2F34-1B57-E07494F5969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23596" name="Picture 102">
              <a:extLst>
                <a:ext uri="{FF2B5EF4-FFF2-40B4-BE49-F238E27FC236}">
                  <a16:creationId xmlns:a16="http://schemas.microsoft.com/office/drawing/2014/main" id="{B9428AB4-8387-84D8-2BAE-C4595936C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7" name="Picture 103">
              <a:extLst>
                <a:ext uri="{FF2B5EF4-FFF2-40B4-BE49-F238E27FC236}">
                  <a16:creationId xmlns:a16="http://schemas.microsoft.com/office/drawing/2014/main" id="{BE6EE033-E003-1806-6EFF-C6F7954DA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8" name="Picture 104">
              <a:extLst>
                <a:ext uri="{FF2B5EF4-FFF2-40B4-BE49-F238E27FC236}">
                  <a16:creationId xmlns:a16="http://schemas.microsoft.com/office/drawing/2014/main" id="{4CC902B1-B084-9372-6AD2-2D57A2B4F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65" name="Group 105">
            <a:extLst>
              <a:ext uri="{FF2B5EF4-FFF2-40B4-BE49-F238E27FC236}">
                <a16:creationId xmlns:a16="http://schemas.microsoft.com/office/drawing/2014/main" id="{EFAE2F41-A393-81C6-507D-E57996690F4E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23589" name="Group 106">
              <a:extLst>
                <a:ext uri="{FF2B5EF4-FFF2-40B4-BE49-F238E27FC236}">
                  <a16:creationId xmlns:a16="http://schemas.microsoft.com/office/drawing/2014/main" id="{6CC445E7-2563-6242-2A46-1C19EF07B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3593" name="Picture 107">
                <a:extLst>
                  <a:ext uri="{FF2B5EF4-FFF2-40B4-BE49-F238E27FC236}">
                    <a16:creationId xmlns:a16="http://schemas.microsoft.com/office/drawing/2014/main" id="{763E7074-4E51-A3E0-91DB-A8ED9A9B895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94" name="Picture 108">
                <a:extLst>
                  <a:ext uri="{FF2B5EF4-FFF2-40B4-BE49-F238E27FC236}">
                    <a16:creationId xmlns:a16="http://schemas.microsoft.com/office/drawing/2014/main" id="{91546FCA-4BAB-42F1-848E-6C252ABE144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95" name="Picture 109">
                <a:extLst>
                  <a:ext uri="{FF2B5EF4-FFF2-40B4-BE49-F238E27FC236}">
                    <a16:creationId xmlns:a16="http://schemas.microsoft.com/office/drawing/2014/main" id="{77DEFFE3-B7D2-66AB-2BF0-56637E2D703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90" name="Picture 110">
              <a:extLst>
                <a:ext uri="{FF2B5EF4-FFF2-40B4-BE49-F238E27FC236}">
                  <a16:creationId xmlns:a16="http://schemas.microsoft.com/office/drawing/2014/main" id="{BFF27B55-410B-A842-8AE8-217B86978AC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11">
              <a:extLst>
                <a:ext uri="{FF2B5EF4-FFF2-40B4-BE49-F238E27FC236}">
                  <a16:creationId xmlns:a16="http://schemas.microsoft.com/office/drawing/2014/main" id="{D9A67B7A-B3B6-B61B-AAAE-1953B421193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12">
              <a:extLst>
                <a:ext uri="{FF2B5EF4-FFF2-40B4-BE49-F238E27FC236}">
                  <a16:creationId xmlns:a16="http://schemas.microsoft.com/office/drawing/2014/main" id="{1AB4F58F-1CCD-A9CD-78B6-D61ACD6A689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73" name="Group 113">
            <a:extLst>
              <a:ext uri="{FF2B5EF4-FFF2-40B4-BE49-F238E27FC236}">
                <a16:creationId xmlns:a16="http://schemas.microsoft.com/office/drawing/2014/main" id="{D90DF915-1AB6-E35B-B0FC-B8D5E59B5F3F}"/>
              </a:ext>
            </a:extLst>
          </p:cNvPr>
          <p:cNvGrpSpPr>
            <a:grpSpLocks/>
          </p:cNvGrpSpPr>
          <p:nvPr/>
        </p:nvGrpSpPr>
        <p:grpSpPr bwMode="auto"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23582" name="Group 114">
              <a:extLst>
                <a:ext uri="{FF2B5EF4-FFF2-40B4-BE49-F238E27FC236}">
                  <a16:creationId xmlns:a16="http://schemas.microsoft.com/office/drawing/2014/main" id="{9C394EB6-1D94-C586-A3FE-71C859220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3586" name="Picture 115">
                <a:extLst>
                  <a:ext uri="{FF2B5EF4-FFF2-40B4-BE49-F238E27FC236}">
                    <a16:creationId xmlns:a16="http://schemas.microsoft.com/office/drawing/2014/main" id="{B320C1C2-72D1-A467-94F2-2E728DD6FF7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7" name="Picture 116">
                <a:extLst>
                  <a:ext uri="{FF2B5EF4-FFF2-40B4-BE49-F238E27FC236}">
                    <a16:creationId xmlns:a16="http://schemas.microsoft.com/office/drawing/2014/main" id="{F93F8EB1-D4A1-8050-EA1B-1CABD89ED4F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8" name="Picture 117">
                <a:extLst>
                  <a:ext uri="{FF2B5EF4-FFF2-40B4-BE49-F238E27FC236}">
                    <a16:creationId xmlns:a16="http://schemas.microsoft.com/office/drawing/2014/main" id="{1B63FD8E-B43D-DEDA-F97D-AC569D2971D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83" name="Picture 118">
              <a:extLst>
                <a:ext uri="{FF2B5EF4-FFF2-40B4-BE49-F238E27FC236}">
                  <a16:creationId xmlns:a16="http://schemas.microsoft.com/office/drawing/2014/main" id="{C4C3C2B8-5645-F17D-9CF4-95940C52CD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4" name="Picture 119">
              <a:extLst>
                <a:ext uri="{FF2B5EF4-FFF2-40B4-BE49-F238E27FC236}">
                  <a16:creationId xmlns:a16="http://schemas.microsoft.com/office/drawing/2014/main" id="{91DF3318-A99E-93C3-5D49-3AE454628E6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5" name="Picture 120">
              <a:extLst>
                <a:ext uri="{FF2B5EF4-FFF2-40B4-BE49-F238E27FC236}">
                  <a16:creationId xmlns:a16="http://schemas.microsoft.com/office/drawing/2014/main" id="{F89F5ED6-570E-0979-12F0-CC231362156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81" name="Picture 121">
            <a:extLst>
              <a:ext uri="{FF2B5EF4-FFF2-40B4-BE49-F238E27FC236}">
                <a16:creationId xmlns:a16="http://schemas.microsoft.com/office/drawing/2014/main" id="{E9D5247A-BF37-A09C-F069-DBEAB1619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14478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2" name="Picture 122">
            <a:extLst>
              <a:ext uri="{FF2B5EF4-FFF2-40B4-BE49-F238E27FC236}">
                <a16:creationId xmlns:a16="http://schemas.microsoft.com/office/drawing/2014/main" id="{B68F0A9E-FE59-6D71-2608-0E01A041F2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50" y="2057400"/>
            <a:ext cx="8953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1" name="Group 123">
            <a:extLst>
              <a:ext uri="{FF2B5EF4-FFF2-40B4-BE49-F238E27FC236}">
                <a16:creationId xmlns:a16="http://schemas.microsoft.com/office/drawing/2014/main" id="{40C26BE1-643F-D4DF-2024-FCC61C0C7CCC}"/>
              </a:ext>
            </a:extLst>
          </p:cNvPr>
          <p:cNvGrpSpPr>
            <a:grpSpLocks/>
          </p:cNvGrpSpPr>
          <p:nvPr/>
        </p:nvGrpSpPr>
        <p:grpSpPr bwMode="auto"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23575" name="Group 124">
              <a:extLst>
                <a:ext uri="{FF2B5EF4-FFF2-40B4-BE49-F238E27FC236}">
                  <a16:creationId xmlns:a16="http://schemas.microsoft.com/office/drawing/2014/main" id="{A1406848-9CBF-1557-B83E-001CFA885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23579" name="Picture 125">
                <a:extLst>
                  <a:ext uri="{FF2B5EF4-FFF2-40B4-BE49-F238E27FC236}">
                    <a16:creationId xmlns:a16="http://schemas.microsoft.com/office/drawing/2014/main" id="{83113F44-4732-9A5C-6495-4BDAEF5322A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92"/>
                <a:ext cx="324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0" name="Picture 126">
                <a:extLst>
                  <a:ext uri="{FF2B5EF4-FFF2-40B4-BE49-F238E27FC236}">
                    <a16:creationId xmlns:a16="http://schemas.microsoft.com/office/drawing/2014/main" id="{BE1DFC1F-9C81-A4E4-0D9F-A0BD51713AB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92"/>
                <a:ext cx="18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1" name="Picture 127">
                <a:extLst>
                  <a:ext uri="{FF2B5EF4-FFF2-40B4-BE49-F238E27FC236}">
                    <a16:creationId xmlns:a16="http://schemas.microsoft.com/office/drawing/2014/main" id="{B4A15DBF-5B32-93DD-22BD-FBA18329573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84"/>
                <a:ext cx="372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576" name="Picture 128">
              <a:extLst>
                <a:ext uri="{FF2B5EF4-FFF2-40B4-BE49-F238E27FC236}">
                  <a16:creationId xmlns:a16="http://schemas.microsoft.com/office/drawing/2014/main" id="{BF1F4970-0FEF-73A5-11D1-859EB16B22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44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7" name="Picture 129">
              <a:extLst>
                <a:ext uri="{FF2B5EF4-FFF2-40B4-BE49-F238E27FC236}">
                  <a16:creationId xmlns:a16="http://schemas.microsoft.com/office/drawing/2014/main" id="{921C0E96-8B24-67C5-32D9-0E1DE9FE70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8" name="Picture 130">
              <a:extLst>
                <a:ext uri="{FF2B5EF4-FFF2-40B4-BE49-F238E27FC236}">
                  <a16:creationId xmlns:a16="http://schemas.microsoft.com/office/drawing/2014/main" id="{000D318A-A9CB-9970-7B6A-AEA58DE59E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336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91" name="Picture 131">
            <a:extLst>
              <a:ext uri="{FF2B5EF4-FFF2-40B4-BE49-F238E27FC236}">
                <a16:creationId xmlns:a16="http://schemas.microsoft.com/office/drawing/2014/main" id="{08D658D5-BF5D-6564-069B-29AFF0B92E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2" name="Picture 132">
            <a:extLst>
              <a:ext uri="{FF2B5EF4-FFF2-40B4-BE49-F238E27FC236}">
                <a16:creationId xmlns:a16="http://schemas.microsoft.com/office/drawing/2014/main" id="{43B8CD9D-B94F-0501-79B0-53A80D409A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749">
            <a:off x="2819400" y="31242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133">
            <a:extLst>
              <a:ext uri="{FF2B5EF4-FFF2-40B4-BE49-F238E27FC236}">
                <a16:creationId xmlns:a16="http://schemas.microsoft.com/office/drawing/2014/main" id="{F3E8E4E7-7DFA-614D-9639-82FFE643F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2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11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2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48" y="16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5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92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18" dur="16000" fill="hold"/>
                                        <p:tgtEl>
                                          <p:spTgt spid="92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rAng="0" ptsTypes="fffffffffffffffffffffffffffffffffffffffffffffffffffffffA">
                                      <p:cBhvr>
                                        <p:cTn id="20" dur="16000" fill="hold"/>
                                        <p:tgtEl>
                                          <p:spTgt spid="9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636E377-6DF5-E631-7280-248914D2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">
            <a:off x="-1588" y="3054350"/>
            <a:ext cx="9145588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>
            <a:extLst>
              <a:ext uri="{FF2B5EF4-FFF2-40B4-BE49-F238E27FC236}">
                <a16:creationId xmlns:a16="http://schemas.microsoft.com/office/drawing/2014/main" id="{867A126C-EE96-0D16-EEC9-E9429C4F2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701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FB6508AD-612C-3913-D8AA-C1255B271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13906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343D3FD6-9F11-8069-5C68-52C2DE18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163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7A975E9B-19C7-AB83-914A-4F575ACA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842963"/>
            <a:ext cx="2195513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>
            <a:extLst>
              <a:ext uri="{FF2B5EF4-FFF2-40B4-BE49-F238E27FC236}">
                <a16:creationId xmlns:a16="http://schemas.microsoft.com/office/drawing/2014/main" id="{27B8AEBE-A5AE-D30B-B5C8-69F45EB4D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21175"/>
            <a:ext cx="1752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5907B858-5DD6-152B-A543-B250EB61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3000"/>
            <a:ext cx="144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>
            <a:extLst>
              <a:ext uri="{FF2B5EF4-FFF2-40B4-BE49-F238E27FC236}">
                <a16:creationId xmlns:a16="http://schemas.microsoft.com/office/drawing/2014/main" id="{62272083-F649-99F1-CFF3-453A1EBE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099175"/>
            <a:ext cx="2095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3CCA4BDD-49CF-5828-7077-CC700B37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9175"/>
            <a:ext cx="2095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>
            <a:extLst>
              <a:ext uri="{FF2B5EF4-FFF2-40B4-BE49-F238E27FC236}">
                <a16:creationId xmlns:a16="http://schemas.microsoft.com/office/drawing/2014/main" id="{21BF03CD-3ACA-F2A8-A423-27C4F2A1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5029200"/>
            <a:ext cx="1638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>
            <a:extLst>
              <a:ext uri="{FF2B5EF4-FFF2-40B4-BE49-F238E27FC236}">
                <a16:creationId xmlns:a16="http://schemas.microsoft.com/office/drawing/2014/main" id="{4A7444DC-1750-5E17-0C46-09523C63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4225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>
            <a:extLst>
              <a:ext uri="{FF2B5EF4-FFF2-40B4-BE49-F238E27FC236}">
                <a16:creationId xmlns:a16="http://schemas.microsoft.com/office/drawing/2014/main" id="{81241F3F-2837-40B5-DE1F-4905EB00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1113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>
            <a:extLst>
              <a:ext uri="{FF2B5EF4-FFF2-40B4-BE49-F238E27FC236}">
                <a16:creationId xmlns:a16="http://schemas.microsoft.com/office/drawing/2014/main" id="{B4A2AD25-2B77-C153-CFE6-8CE8B824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53000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>
            <a:extLst>
              <a:ext uri="{FF2B5EF4-FFF2-40B4-BE49-F238E27FC236}">
                <a16:creationId xmlns:a16="http://schemas.microsoft.com/office/drawing/2014/main" id="{3504809C-7E10-9210-7E5B-94561479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0225"/>
            <a:ext cx="6858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>
            <a:extLst>
              <a:ext uri="{FF2B5EF4-FFF2-40B4-BE49-F238E27FC236}">
                <a16:creationId xmlns:a16="http://schemas.microsoft.com/office/drawing/2014/main" id="{E8A49891-8E00-BCBD-778B-4B6982CC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8382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>
            <a:extLst>
              <a:ext uri="{FF2B5EF4-FFF2-40B4-BE49-F238E27FC236}">
                <a16:creationId xmlns:a16="http://schemas.microsoft.com/office/drawing/2014/main" id="{5DFDBB85-56E6-CAF3-AA18-B704E250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8307">
            <a:off x="-180975" y="5940425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>
            <a:extLst>
              <a:ext uri="{FF2B5EF4-FFF2-40B4-BE49-F238E27FC236}">
                <a16:creationId xmlns:a16="http://schemas.microsoft.com/office/drawing/2014/main" id="{A3614996-C6E0-DB46-77F6-01891DF3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61113"/>
            <a:ext cx="10191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9">
            <a:extLst>
              <a:ext uri="{FF2B5EF4-FFF2-40B4-BE49-F238E27FC236}">
                <a16:creationId xmlns:a16="http://schemas.microsoft.com/office/drawing/2014/main" id="{9C0692E9-5659-9EC1-2D66-B9DBE51D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4333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0">
            <a:extLst>
              <a:ext uri="{FF2B5EF4-FFF2-40B4-BE49-F238E27FC236}">
                <a16:creationId xmlns:a16="http://schemas.microsoft.com/office/drawing/2014/main" id="{D95A9D82-F0F9-D382-DE6C-C54793F2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771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1">
            <a:extLst>
              <a:ext uri="{FF2B5EF4-FFF2-40B4-BE49-F238E27FC236}">
                <a16:creationId xmlns:a16="http://schemas.microsoft.com/office/drawing/2014/main" id="{AE0C41DC-F770-CD4C-79EA-91B02A82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762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2">
            <a:extLst>
              <a:ext uri="{FF2B5EF4-FFF2-40B4-BE49-F238E27FC236}">
                <a16:creationId xmlns:a16="http://schemas.microsoft.com/office/drawing/2014/main" id="{A6F56E98-CF8F-B437-084D-DEF1E19B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72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3">
            <a:extLst>
              <a:ext uri="{FF2B5EF4-FFF2-40B4-BE49-F238E27FC236}">
                <a16:creationId xmlns:a16="http://schemas.microsoft.com/office/drawing/2014/main" id="{FE3F1A0F-1CD9-CBD4-BFE3-9F0D939F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600"/>
            <a:ext cx="2263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4">
            <a:extLst>
              <a:ext uri="{FF2B5EF4-FFF2-40B4-BE49-F238E27FC236}">
                <a16:creationId xmlns:a16="http://schemas.microsoft.com/office/drawing/2014/main" id="{9DD157F3-4F1A-21A1-D4C1-96E52E12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14750"/>
            <a:ext cx="1690688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5">
            <a:extLst>
              <a:ext uri="{FF2B5EF4-FFF2-40B4-BE49-F238E27FC236}">
                <a16:creationId xmlns:a16="http://schemas.microsoft.com/office/drawing/2014/main" id="{C65AEDAD-CA1C-7B26-EC5F-A3948B34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46650"/>
            <a:ext cx="16764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4" name="Picture 26">
            <a:extLst>
              <a:ext uri="{FF2B5EF4-FFF2-40B4-BE49-F238E27FC236}">
                <a16:creationId xmlns:a16="http://schemas.microsoft.com/office/drawing/2014/main" id="{94F38054-6432-85C1-4D1A-762040E1F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2776">
            <a:off x="4419600" y="43942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35" name="Group 27">
            <a:extLst>
              <a:ext uri="{FF2B5EF4-FFF2-40B4-BE49-F238E27FC236}">
                <a16:creationId xmlns:a16="http://schemas.microsoft.com/office/drawing/2014/main" id="{58026743-D909-03B6-4846-95938F3A34A4}"/>
              </a:ext>
            </a:extLst>
          </p:cNvPr>
          <p:cNvGrpSpPr>
            <a:grpSpLocks/>
          </p:cNvGrpSpPr>
          <p:nvPr/>
        </p:nvGrpSpPr>
        <p:grpSpPr bwMode="auto">
          <a:xfrm>
            <a:off x="-1047750" y="533400"/>
            <a:ext cx="1047750" cy="1047750"/>
            <a:chOff x="-660" y="336"/>
            <a:chExt cx="660" cy="660"/>
          </a:xfrm>
        </p:grpSpPr>
        <p:pic>
          <p:nvPicPr>
            <p:cNvPr id="25633" name="Picture 28">
              <a:extLst>
                <a:ext uri="{FF2B5EF4-FFF2-40B4-BE49-F238E27FC236}">
                  <a16:creationId xmlns:a16="http://schemas.microsoft.com/office/drawing/2014/main" id="{9F4AFD37-51BA-0B58-0352-8F61741FF7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0" y="336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4" name="Oval 29">
              <a:extLst>
                <a:ext uri="{FF2B5EF4-FFF2-40B4-BE49-F238E27FC236}">
                  <a16:creationId xmlns:a16="http://schemas.microsoft.com/office/drawing/2014/main" id="{824EB5F6-77C4-820C-D4BE-7952BFCA0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" y="672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4238" name="Group 30">
            <a:extLst>
              <a:ext uri="{FF2B5EF4-FFF2-40B4-BE49-F238E27FC236}">
                <a16:creationId xmlns:a16="http://schemas.microsoft.com/office/drawing/2014/main" id="{822A3352-1D42-7CBC-16B4-C56E57628D9E}"/>
              </a:ext>
            </a:extLst>
          </p:cNvPr>
          <p:cNvGrpSpPr>
            <a:grpSpLocks/>
          </p:cNvGrpSpPr>
          <p:nvPr/>
        </p:nvGrpSpPr>
        <p:grpSpPr bwMode="auto">
          <a:xfrm>
            <a:off x="2838450" y="1905000"/>
            <a:ext cx="1047750" cy="1047750"/>
            <a:chOff x="1788" y="1200"/>
            <a:chExt cx="660" cy="660"/>
          </a:xfrm>
        </p:grpSpPr>
        <p:pic>
          <p:nvPicPr>
            <p:cNvPr id="25631" name="Picture 31">
              <a:extLst>
                <a:ext uri="{FF2B5EF4-FFF2-40B4-BE49-F238E27FC236}">
                  <a16:creationId xmlns:a16="http://schemas.microsoft.com/office/drawing/2014/main" id="{F1E75057-0B31-8EDE-438B-F1F5E271B3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" y="1200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32" name="Oval 32">
              <a:extLst>
                <a:ext uri="{FF2B5EF4-FFF2-40B4-BE49-F238E27FC236}">
                  <a16:creationId xmlns:a16="http://schemas.microsoft.com/office/drawing/2014/main" id="{221A794D-93D1-49EB-AC7E-1B4A06AB3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536"/>
              <a:ext cx="48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94241" name="Picture 33">
            <a:extLst>
              <a:ext uri="{FF2B5EF4-FFF2-40B4-BE49-F238E27FC236}">
                <a16:creationId xmlns:a16="http://schemas.microsoft.com/office/drawing/2014/main" id="{112D714A-637F-2857-CCF1-E39E00B25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42" name="Oval 34">
            <a:extLst>
              <a:ext uri="{FF2B5EF4-FFF2-40B4-BE49-F238E27FC236}">
                <a16:creationId xmlns:a16="http://schemas.microsoft.com/office/drawing/2014/main" id="{2C11314A-21AE-1D07-EB25-DFC6DAD70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438400"/>
            <a:ext cx="762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277 C 0.09688 0.02103 0.15799 0.04068 0.21945 0.0816 C 0.23785 0.10633 0.2573 0.10934 0.27657 0.12066 C 0.32136 0.17915 0.32622 0.17499 0.38438 0.18631 C 0.41129 0.20388 0.39775 0.19972 0.425 0.19972 " pathEditMode="relative" rAng="0" ptsTypes="ffffA">
                                      <p:cBhvr>
                                        <p:cTn id="6" dur="70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00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8.67052E-7 C -0.00295 -0.01434 -0.00052 -0.00647 -0.0092 -0.02266 C -0.02014 -0.04347 -0.02934 -0.06867 -0.04983 -0.07723 C -0.05104 -0.08023 -0.05156 -0.08393 -0.05365 -0.08647 C -0.05538 -0.08856 -0.05868 -0.08902 -0.06094 -0.09087 C -0.06649 -0.09549 -0.06372 -0.0985 -0.07205 -0.1022 C -0.07604 -0.10405 -0.08073 -0.10382 -0.0849 -0.10451 C -0.0974 -0.12 -0.08333 -0.10474 -0.09792 -0.11376 C -0.1092 -0.12069 -0.11806 -0.13179 -0.12934 -0.1385 C -0.1474 -0.16116 -0.16858 -0.17896 -0.19392 -0.18405 C -0.20295 -0.1896 -0.21198 -0.1926 -0.2217 -0.19561 C -0.22934 -0.20509 -0.23785 -0.20902 -0.24566 -0.21827 C -0.24826 -0.22821 -0.24878 -0.2333 -0.25486 -0.24093 C -0.25851 -0.25457 -0.27014 -0.26173 -0.28073 -0.2659 C -0.29219 -0.27561 -0.30642 -0.27792 -0.31944 -0.28393 C -0.33906 -0.29318 -0.35764 -0.30266 -0.37865 -0.30682 C -0.38854 -0.31098 -0.39826 -0.31653 -0.40816 -0.32069 C -0.41667 -0.33619 -0.41493 -0.32578 -0.41736 -0.35006 C -0.42014 -0.33942 -0.43038 -0.33202 -0.43767 -0.32509 C -0.44722 -0.31561 -0.4349 -0.32624 -0.44514 -0.31353 C -0.44792 -0.31006 -0.45156 -0.30798 -0.45434 -0.30474 C -0.46875 -0.30705 -0.46337 -0.30451 -0.47083 -0.30913 " pathEditMode="relative" rAng="0" ptsTypes="fffffffffffffffffffffA">
                                      <p:cBhvr>
                                        <p:cTn id="8" dur="5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175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57225E-6 C -0.00191 0.01758 -0.00156 0.00972 -0.00156 0.02336 " pathEditMode="relative" ptsTypes="fA">
                                      <p:cBhvr>
                                        <p:cTn id="10" dur="2000" fill="hold"/>
                                        <p:tgtEl>
                                          <p:spTgt spid="94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507 -0.01088 C 0.07865 -0.0213 0.10608 -0.01551 0.13455 -0.01389 C 0.14671 -0.00811 0.1573 -0.00463 0.16997 -0.00209 C 0.17674 0.00416 0.18351 0.00856 0.19098 0.01273 C 0.19688 0.02014 0.20643 0.02754 0.21181 0.03657 C 0.21528 0.04213 0.21719 0.05185 0.22171 0.05439 C 0.23178 0.06041 0.24184 0.06435 0.25226 0.06921 C 0.25521 0.07268 0.25903 0.07361 0.26181 0.07777 C 0.26563 0.08356 0.26823 0.09166 0.27153 0.09861 C 0.27709 0.11041 0.27639 0.12014 0.28438 0.12523 C 0.28559 0.12824 0.28681 0.13078 0.28768 0.13402 C 0.28907 0.13981 0.29098 0.15185 0.29098 0.15208 C 0.28768 0.15578 0.28334 0.15787 0.28125 0.16365 C 0.27917 0.16921 0.27639 0.17824 0.27327 0.18148 C 0.26372 0.1912 0.24931 0.19421 0.23924 0.19629 C 0.23733 0.19606 0.20573 0.19213 0.2007 0.19027 C 0.19566 0.18842 0.18612 0.18148 0.18612 0.18171 C 0.1665 0.15694 0.1257 0.17037 0.11198 0.16967 C 0.10174 0.16875 0.0915 0.16828 0.08125 0.16666 C 0.075 0.16551 0.06823 0.16041 0.06216 0.15787 C 0.04618 0.15162 0.02969 0.14375 0.01372 0.14004 C 0.01198 0.13796 0.01042 0.13634 0.00886 0.13402 C 0.00712 0.13148 0.00591 0.12754 0.004 0.12523 C 0.00278 0.12361 0.0007 0.12361 -0.00086 0.12222 C -0.00972 0.11412 -0.00191 0.11852 -0.01041 0.1074 C -0.01232 0.10486 -0.01458 0.10347 -0.01684 0.10139 C -0.01961 0.09861 -0.02239 0.0956 -0.025 0.09259 C -0.02812 0.08889 -0.03472 0.08078 -0.03472 0.08102 C -0.03958 0.04537 -0.03246 0.09051 -0.03958 0.06018 C -0.04027 0.05648 -0.04027 0.05208 -0.04097 0.04838 C -0.04184 0.04421 -0.04322 0.04051 -0.04427 0.03657 C -0.04357 0.00902 -0.04427 -0.04375 -0.03472 -0.07014 C -0.01354 -0.06736 0.00105 -0.06459 0.01858 -0.04352 C 0.0191 -0.03959 0.01893 -0.03519 0.02014 -0.03172 C 0.02188 -0.02662 0.03143 -0.02084 0.03455 -0.0169 C 0.03507 -0.01389 0.03507 -0.01019 0.03629 -0.00787 C 0.03733 -0.00556 0.03993 -0.00695 0.04115 -0.00486 C 0.04219 -0.00278 0.04271 0.00393 0.04271 0.00416 " pathEditMode="relative" rAng="0" ptsTypes="fffffffffffffffffffffffffffffffffffffA">
                                      <p:cBhvr>
                                        <p:cTn id="20" dur="7000" fill="hold"/>
                                        <p:tgtEl>
                                          <p:spTgt spid="94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667 0.388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4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E44E617-788A-E130-B06F-65619DBFBC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7B28B35D-3BDF-E6D4-F97E-04281CED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46909A29-551B-0D97-4B8F-BE1AF1F0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186E5B98-3188-B0B8-4548-EB038ADF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62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0FC32EAC-B24C-E63D-F01D-4E690CC5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93420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BA2560C5-F871-3952-8384-07177D8C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953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>
            <a:extLst>
              <a:ext uri="{FF2B5EF4-FFF2-40B4-BE49-F238E27FC236}">
                <a16:creationId xmlns:a16="http://schemas.microsoft.com/office/drawing/2014/main" id="{1385DBE5-F2A0-558C-CE52-36316382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42">
            <a:off x="1905000" y="5791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EE12142F-2BDE-155D-DBF9-CD115CD9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8F55F9FB-642A-DA25-458D-D0F2A56C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3" name="Picture 11">
            <a:extLst>
              <a:ext uri="{FF2B5EF4-FFF2-40B4-BE49-F238E27FC236}">
                <a16:creationId xmlns:a16="http://schemas.microsoft.com/office/drawing/2014/main" id="{8CF49CEB-ABC2-4BB6-1C55-EF6BF61A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1460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12">
            <a:extLst>
              <a:ext uri="{FF2B5EF4-FFF2-40B4-BE49-F238E27FC236}">
                <a16:creationId xmlns:a16="http://schemas.microsoft.com/office/drawing/2014/main" id="{D0382067-6DE2-11FE-EDCC-805EEB08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0"/>
            <a:ext cx="11366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13">
            <a:extLst>
              <a:ext uri="{FF2B5EF4-FFF2-40B4-BE49-F238E27FC236}">
                <a16:creationId xmlns:a16="http://schemas.microsoft.com/office/drawing/2014/main" id="{0D52F4E7-B9B0-B13E-40D7-748404D4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366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6" name="Picture 14">
            <a:extLst>
              <a:ext uri="{FF2B5EF4-FFF2-40B4-BE49-F238E27FC236}">
                <a16:creationId xmlns:a16="http://schemas.microsoft.com/office/drawing/2014/main" id="{4297E735-8AA5-AFC1-7FD1-2314839C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39713"/>
            <a:ext cx="12176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5">
            <a:extLst>
              <a:ext uri="{FF2B5EF4-FFF2-40B4-BE49-F238E27FC236}">
                <a16:creationId xmlns:a16="http://schemas.microsoft.com/office/drawing/2014/main" id="{8633C40D-9AE0-CF69-C37E-DF1FB8F6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279">
            <a:off x="-685800" y="49530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40" name="Group 16">
            <a:extLst>
              <a:ext uri="{FF2B5EF4-FFF2-40B4-BE49-F238E27FC236}">
                <a16:creationId xmlns:a16="http://schemas.microsoft.com/office/drawing/2014/main" id="{7CC0BFC9-7C97-C2EB-B5AB-D0DB00771B42}"/>
              </a:ext>
            </a:extLst>
          </p:cNvPr>
          <p:cNvGrpSpPr>
            <a:grpSpLocks/>
          </p:cNvGrpSpPr>
          <p:nvPr/>
        </p:nvGrpSpPr>
        <p:grpSpPr bwMode="auto">
          <a:xfrm>
            <a:off x="-1219200" y="2209800"/>
            <a:ext cx="11426825" cy="2927350"/>
            <a:chOff x="-743" y="1392"/>
            <a:chExt cx="7198" cy="1844"/>
          </a:xfrm>
        </p:grpSpPr>
        <p:grpSp>
          <p:nvGrpSpPr>
            <p:cNvPr id="26645" name="Group 17">
              <a:extLst>
                <a:ext uri="{FF2B5EF4-FFF2-40B4-BE49-F238E27FC236}">
                  <a16:creationId xmlns:a16="http://schemas.microsoft.com/office/drawing/2014/main" id="{DC9510EF-C5E8-1DBA-FCD0-7A62C8A923F3}"/>
                </a:ext>
              </a:extLst>
            </p:cNvPr>
            <p:cNvGrpSpPr>
              <a:grpSpLocks/>
            </p:cNvGrpSpPr>
            <p:nvPr/>
          </p:nvGrpSpPr>
          <p:grpSpPr bwMode="auto"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26706" name="Picture 18">
                <a:extLst>
                  <a:ext uri="{FF2B5EF4-FFF2-40B4-BE49-F238E27FC236}">
                    <a16:creationId xmlns:a16="http://schemas.microsoft.com/office/drawing/2014/main" id="{AD635FD7-CC41-4113-0848-4818985172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7" name="Picture 19">
                <a:extLst>
                  <a:ext uri="{FF2B5EF4-FFF2-40B4-BE49-F238E27FC236}">
                    <a16:creationId xmlns:a16="http://schemas.microsoft.com/office/drawing/2014/main" id="{FC4508C7-252A-DADB-63AF-EF885B5901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8" name="Picture 20">
                <a:extLst>
                  <a:ext uri="{FF2B5EF4-FFF2-40B4-BE49-F238E27FC236}">
                    <a16:creationId xmlns:a16="http://schemas.microsoft.com/office/drawing/2014/main" id="{BF995CBB-D03E-D31D-1416-097CDD416A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9" name="Picture 21">
                <a:extLst>
                  <a:ext uri="{FF2B5EF4-FFF2-40B4-BE49-F238E27FC236}">
                    <a16:creationId xmlns:a16="http://schemas.microsoft.com/office/drawing/2014/main" id="{EDFE64D1-0D76-34F1-384F-AA10F993C3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0" name="Picture 22">
                <a:extLst>
                  <a:ext uri="{FF2B5EF4-FFF2-40B4-BE49-F238E27FC236}">
                    <a16:creationId xmlns:a16="http://schemas.microsoft.com/office/drawing/2014/main" id="{C2DEED59-C257-9AAD-019A-6DE782E90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1" name="Picture 23">
                <a:extLst>
                  <a:ext uri="{FF2B5EF4-FFF2-40B4-BE49-F238E27FC236}">
                    <a16:creationId xmlns:a16="http://schemas.microsoft.com/office/drawing/2014/main" id="{5A5191F8-6D06-625E-0CC4-D61690E793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2" name="Picture 24">
                <a:extLst>
                  <a:ext uri="{FF2B5EF4-FFF2-40B4-BE49-F238E27FC236}">
                    <a16:creationId xmlns:a16="http://schemas.microsoft.com/office/drawing/2014/main" id="{84101DF1-212A-617C-683A-03289D714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3" name="Picture 25">
                <a:extLst>
                  <a:ext uri="{FF2B5EF4-FFF2-40B4-BE49-F238E27FC236}">
                    <a16:creationId xmlns:a16="http://schemas.microsoft.com/office/drawing/2014/main" id="{13E340E3-0891-ECB5-6DC5-79A6453DE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4" name="Picture 26">
                <a:extLst>
                  <a:ext uri="{FF2B5EF4-FFF2-40B4-BE49-F238E27FC236}">
                    <a16:creationId xmlns:a16="http://schemas.microsoft.com/office/drawing/2014/main" id="{AAF97DE7-D336-9CE5-67AF-6761323F4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5" name="Picture 27">
                <a:extLst>
                  <a:ext uri="{FF2B5EF4-FFF2-40B4-BE49-F238E27FC236}">
                    <a16:creationId xmlns:a16="http://schemas.microsoft.com/office/drawing/2014/main" id="{17716FA4-E4A2-CEE0-0C2A-F5B921C7DC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6" name="Picture 28">
                <a:extLst>
                  <a:ext uri="{FF2B5EF4-FFF2-40B4-BE49-F238E27FC236}">
                    <a16:creationId xmlns:a16="http://schemas.microsoft.com/office/drawing/2014/main" id="{24406976-B628-0972-D297-C5B0298532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7" name="Picture 29">
                <a:extLst>
                  <a:ext uri="{FF2B5EF4-FFF2-40B4-BE49-F238E27FC236}">
                    <a16:creationId xmlns:a16="http://schemas.microsoft.com/office/drawing/2014/main" id="{FED77B29-AC28-3F0A-CA9A-7DE1B0F11E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8" name="Picture 30">
                <a:extLst>
                  <a:ext uri="{FF2B5EF4-FFF2-40B4-BE49-F238E27FC236}">
                    <a16:creationId xmlns:a16="http://schemas.microsoft.com/office/drawing/2014/main" id="{CA13CC1B-EDF1-9C6C-01EF-00513E942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19" name="Picture 31">
                <a:extLst>
                  <a:ext uri="{FF2B5EF4-FFF2-40B4-BE49-F238E27FC236}">
                    <a16:creationId xmlns:a16="http://schemas.microsoft.com/office/drawing/2014/main" id="{69E05C29-93D3-3A9E-6E0E-3398A72A97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20" name="Picture 32">
                <a:extLst>
                  <a:ext uri="{FF2B5EF4-FFF2-40B4-BE49-F238E27FC236}">
                    <a16:creationId xmlns:a16="http://schemas.microsoft.com/office/drawing/2014/main" id="{361163CA-F326-4DC9-42D7-D5EC1C6A49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21" name="Picture 33">
                <a:extLst>
                  <a:ext uri="{FF2B5EF4-FFF2-40B4-BE49-F238E27FC236}">
                    <a16:creationId xmlns:a16="http://schemas.microsoft.com/office/drawing/2014/main" id="{65C90A14-3DFA-C3EF-A2C3-0C1A45ACDD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22" name="Picture 34">
                <a:extLst>
                  <a:ext uri="{FF2B5EF4-FFF2-40B4-BE49-F238E27FC236}">
                    <a16:creationId xmlns:a16="http://schemas.microsoft.com/office/drawing/2014/main" id="{F07ABECA-D735-70F4-80D1-8F0E47218E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23" name="Picture 35">
                <a:extLst>
                  <a:ext uri="{FF2B5EF4-FFF2-40B4-BE49-F238E27FC236}">
                    <a16:creationId xmlns:a16="http://schemas.microsoft.com/office/drawing/2014/main" id="{37CE128C-9F56-8D79-DE18-0D4522DFEB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24" name="Picture 36">
                <a:extLst>
                  <a:ext uri="{FF2B5EF4-FFF2-40B4-BE49-F238E27FC236}">
                    <a16:creationId xmlns:a16="http://schemas.microsoft.com/office/drawing/2014/main" id="{FF22C555-6900-1C3C-0CE2-0042A0A43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46" name="Group 37">
              <a:extLst>
                <a:ext uri="{FF2B5EF4-FFF2-40B4-BE49-F238E27FC236}">
                  <a16:creationId xmlns:a16="http://schemas.microsoft.com/office/drawing/2014/main" id="{92DAD2D0-9C3B-6439-CA6F-4860933C3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26687" name="Picture 38">
                <a:extLst>
                  <a:ext uri="{FF2B5EF4-FFF2-40B4-BE49-F238E27FC236}">
                    <a16:creationId xmlns:a16="http://schemas.microsoft.com/office/drawing/2014/main" id="{B33894A7-AC55-CF17-CC0A-54B735995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8" name="Picture 39">
                <a:extLst>
                  <a:ext uri="{FF2B5EF4-FFF2-40B4-BE49-F238E27FC236}">
                    <a16:creationId xmlns:a16="http://schemas.microsoft.com/office/drawing/2014/main" id="{1EA4A7B2-5988-B96C-066B-73999F6CA1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9" name="Picture 40">
                <a:extLst>
                  <a:ext uri="{FF2B5EF4-FFF2-40B4-BE49-F238E27FC236}">
                    <a16:creationId xmlns:a16="http://schemas.microsoft.com/office/drawing/2014/main" id="{FD559080-C978-2D26-225A-D9CBF2E4E6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0" name="Picture 41">
                <a:extLst>
                  <a:ext uri="{FF2B5EF4-FFF2-40B4-BE49-F238E27FC236}">
                    <a16:creationId xmlns:a16="http://schemas.microsoft.com/office/drawing/2014/main" id="{C42214D8-0923-347F-F4AD-C082DC8D73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1" name="Picture 42">
                <a:extLst>
                  <a:ext uri="{FF2B5EF4-FFF2-40B4-BE49-F238E27FC236}">
                    <a16:creationId xmlns:a16="http://schemas.microsoft.com/office/drawing/2014/main" id="{E259F5EB-9724-45EB-6CF8-264F8FFF17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2" name="Picture 43">
                <a:extLst>
                  <a:ext uri="{FF2B5EF4-FFF2-40B4-BE49-F238E27FC236}">
                    <a16:creationId xmlns:a16="http://schemas.microsoft.com/office/drawing/2014/main" id="{3EB1EA83-E851-34C7-77D4-873773E2FC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3" name="Picture 44">
                <a:extLst>
                  <a:ext uri="{FF2B5EF4-FFF2-40B4-BE49-F238E27FC236}">
                    <a16:creationId xmlns:a16="http://schemas.microsoft.com/office/drawing/2014/main" id="{29321B0A-E955-9EF9-C9C0-264E1F39B2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4" name="Picture 45">
                <a:extLst>
                  <a:ext uri="{FF2B5EF4-FFF2-40B4-BE49-F238E27FC236}">
                    <a16:creationId xmlns:a16="http://schemas.microsoft.com/office/drawing/2014/main" id="{2BB04694-A675-24E6-BC40-C97DF9D85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5" name="Picture 46">
                <a:extLst>
                  <a:ext uri="{FF2B5EF4-FFF2-40B4-BE49-F238E27FC236}">
                    <a16:creationId xmlns:a16="http://schemas.microsoft.com/office/drawing/2014/main" id="{9F19B3AC-5330-DB5B-3456-9F779EDB6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6" name="Picture 47">
                <a:extLst>
                  <a:ext uri="{FF2B5EF4-FFF2-40B4-BE49-F238E27FC236}">
                    <a16:creationId xmlns:a16="http://schemas.microsoft.com/office/drawing/2014/main" id="{624AF22E-9649-C8EA-D9D1-44B0957B22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7" name="Picture 48">
                <a:extLst>
                  <a:ext uri="{FF2B5EF4-FFF2-40B4-BE49-F238E27FC236}">
                    <a16:creationId xmlns:a16="http://schemas.microsoft.com/office/drawing/2014/main" id="{2832635B-C147-59AE-277D-50297D8A90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8" name="Picture 49">
                <a:extLst>
                  <a:ext uri="{FF2B5EF4-FFF2-40B4-BE49-F238E27FC236}">
                    <a16:creationId xmlns:a16="http://schemas.microsoft.com/office/drawing/2014/main" id="{D21530D4-F831-1189-4DFF-299EBDD70E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99" name="Picture 50">
                <a:extLst>
                  <a:ext uri="{FF2B5EF4-FFF2-40B4-BE49-F238E27FC236}">
                    <a16:creationId xmlns:a16="http://schemas.microsoft.com/office/drawing/2014/main" id="{B4FCE03F-CB01-3E8E-0BFB-9AE643D254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0" name="Picture 51">
                <a:extLst>
                  <a:ext uri="{FF2B5EF4-FFF2-40B4-BE49-F238E27FC236}">
                    <a16:creationId xmlns:a16="http://schemas.microsoft.com/office/drawing/2014/main" id="{D610C916-9F02-D471-AD8C-A6AAD5E328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1" name="Picture 52">
                <a:extLst>
                  <a:ext uri="{FF2B5EF4-FFF2-40B4-BE49-F238E27FC236}">
                    <a16:creationId xmlns:a16="http://schemas.microsoft.com/office/drawing/2014/main" id="{33205414-1001-7502-ABCF-B6F3274175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2" name="Picture 53">
                <a:extLst>
                  <a:ext uri="{FF2B5EF4-FFF2-40B4-BE49-F238E27FC236}">
                    <a16:creationId xmlns:a16="http://schemas.microsoft.com/office/drawing/2014/main" id="{119C1369-46F2-0701-EB6A-9DF80BFAC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3" name="Picture 54">
                <a:extLst>
                  <a:ext uri="{FF2B5EF4-FFF2-40B4-BE49-F238E27FC236}">
                    <a16:creationId xmlns:a16="http://schemas.microsoft.com/office/drawing/2014/main" id="{72F35FE7-FFE9-EEE9-F0E1-A811FD9B0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4" name="Picture 55">
                <a:extLst>
                  <a:ext uri="{FF2B5EF4-FFF2-40B4-BE49-F238E27FC236}">
                    <a16:creationId xmlns:a16="http://schemas.microsoft.com/office/drawing/2014/main" id="{73C7BFCC-225E-62F5-BF4E-EC63F5DE2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705" name="Picture 56">
                <a:extLst>
                  <a:ext uri="{FF2B5EF4-FFF2-40B4-BE49-F238E27FC236}">
                    <a16:creationId xmlns:a16="http://schemas.microsoft.com/office/drawing/2014/main" id="{8C4F1A7C-44BB-E91C-64A2-037AC1190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47" name="Group 57">
              <a:extLst>
                <a:ext uri="{FF2B5EF4-FFF2-40B4-BE49-F238E27FC236}">
                  <a16:creationId xmlns:a16="http://schemas.microsoft.com/office/drawing/2014/main" id="{93A7DA5B-8C90-50BC-1F99-60B21A1D0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26668" name="Picture 58">
                <a:extLst>
                  <a:ext uri="{FF2B5EF4-FFF2-40B4-BE49-F238E27FC236}">
                    <a16:creationId xmlns:a16="http://schemas.microsoft.com/office/drawing/2014/main" id="{D9551ECD-B69F-940C-2CBA-13AE16BC3A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9" name="Picture 59">
                <a:extLst>
                  <a:ext uri="{FF2B5EF4-FFF2-40B4-BE49-F238E27FC236}">
                    <a16:creationId xmlns:a16="http://schemas.microsoft.com/office/drawing/2014/main" id="{90C03AB9-3676-F32F-B91B-725079441E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0" name="Picture 60">
                <a:extLst>
                  <a:ext uri="{FF2B5EF4-FFF2-40B4-BE49-F238E27FC236}">
                    <a16:creationId xmlns:a16="http://schemas.microsoft.com/office/drawing/2014/main" id="{C7A0B886-F6A0-DB53-FCBA-633BA3252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1" name="Picture 61">
                <a:extLst>
                  <a:ext uri="{FF2B5EF4-FFF2-40B4-BE49-F238E27FC236}">
                    <a16:creationId xmlns:a16="http://schemas.microsoft.com/office/drawing/2014/main" id="{10B69D09-8163-C05C-7FC6-FD9B595AD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2" name="Picture 62">
                <a:extLst>
                  <a:ext uri="{FF2B5EF4-FFF2-40B4-BE49-F238E27FC236}">
                    <a16:creationId xmlns:a16="http://schemas.microsoft.com/office/drawing/2014/main" id="{0624E291-116E-F575-C5D1-176F03C2F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3" name="Picture 63">
                <a:extLst>
                  <a:ext uri="{FF2B5EF4-FFF2-40B4-BE49-F238E27FC236}">
                    <a16:creationId xmlns:a16="http://schemas.microsoft.com/office/drawing/2014/main" id="{6565FE4D-1CAF-E1FA-B24E-9052747CA2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4" name="Picture 64">
                <a:extLst>
                  <a:ext uri="{FF2B5EF4-FFF2-40B4-BE49-F238E27FC236}">
                    <a16:creationId xmlns:a16="http://schemas.microsoft.com/office/drawing/2014/main" id="{F264C2B7-D601-9B96-13AB-B57658BD1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5" name="Picture 65">
                <a:extLst>
                  <a:ext uri="{FF2B5EF4-FFF2-40B4-BE49-F238E27FC236}">
                    <a16:creationId xmlns:a16="http://schemas.microsoft.com/office/drawing/2014/main" id="{624D77F9-8C8C-A4EC-C7A5-3F3F0AE4BE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6" name="Picture 66">
                <a:extLst>
                  <a:ext uri="{FF2B5EF4-FFF2-40B4-BE49-F238E27FC236}">
                    <a16:creationId xmlns:a16="http://schemas.microsoft.com/office/drawing/2014/main" id="{12EC95FC-7FDF-930D-AD1F-33B3CA1224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7" name="Picture 67">
                <a:extLst>
                  <a:ext uri="{FF2B5EF4-FFF2-40B4-BE49-F238E27FC236}">
                    <a16:creationId xmlns:a16="http://schemas.microsoft.com/office/drawing/2014/main" id="{50313924-A15A-44E7-EA39-E518B9BF9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8" name="Picture 68">
                <a:extLst>
                  <a:ext uri="{FF2B5EF4-FFF2-40B4-BE49-F238E27FC236}">
                    <a16:creationId xmlns:a16="http://schemas.microsoft.com/office/drawing/2014/main" id="{FAF1C6D2-84B2-6195-281E-88B654D78D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79" name="Picture 69">
                <a:extLst>
                  <a:ext uri="{FF2B5EF4-FFF2-40B4-BE49-F238E27FC236}">
                    <a16:creationId xmlns:a16="http://schemas.microsoft.com/office/drawing/2014/main" id="{D0030C5F-F878-A675-4434-E6787C5471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0" name="Picture 70">
                <a:extLst>
                  <a:ext uri="{FF2B5EF4-FFF2-40B4-BE49-F238E27FC236}">
                    <a16:creationId xmlns:a16="http://schemas.microsoft.com/office/drawing/2014/main" id="{367CC45B-D668-ADE3-431E-0E79FAA4AB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1" name="Picture 71">
                <a:extLst>
                  <a:ext uri="{FF2B5EF4-FFF2-40B4-BE49-F238E27FC236}">
                    <a16:creationId xmlns:a16="http://schemas.microsoft.com/office/drawing/2014/main" id="{5BF0DF92-36D4-E62F-DE77-A505EF21C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2" name="Picture 72">
                <a:extLst>
                  <a:ext uri="{FF2B5EF4-FFF2-40B4-BE49-F238E27FC236}">
                    <a16:creationId xmlns:a16="http://schemas.microsoft.com/office/drawing/2014/main" id="{4F8017D6-FFB4-0B30-8A97-CE0132C88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3" name="Picture 73">
                <a:extLst>
                  <a:ext uri="{FF2B5EF4-FFF2-40B4-BE49-F238E27FC236}">
                    <a16:creationId xmlns:a16="http://schemas.microsoft.com/office/drawing/2014/main" id="{4F5EEC8E-E43C-2338-1AA3-FAF9D67B3D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4" name="Picture 74">
                <a:extLst>
                  <a:ext uri="{FF2B5EF4-FFF2-40B4-BE49-F238E27FC236}">
                    <a16:creationId xmlns:a16="http://schemas.microsoft.com/office/drawing/2014/main" id="{0FC317AF-748F-4A5C-002A-13D8FEFFDF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5" name="Picture 75">
                <a:extLst>
                  <a:ext uri="{FF2B5EF4-FFF2-40B4-BE49-F238E27FC236}">
                    <a16:creationId xmlns:a16="http://schemas.microsoft.com/office/drawing/2014/main" id="{8C553E9D-2C8A-517D-0E71-E316391D88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86" name="Picture 76">
                <a:extLst>
                  <a:ext uri="{FF2B5EF4-FFF2-40B4-BE49-F238E27FC236}">
                    <a16:creationId xmlns:a16="http://schemas.microsoft.com/office/drawing/2014/main" id="{DC37C933-AED3-148B-7CDC-641BEEB325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48" name="Group 77">
              <a:extLst>
                <a:ext uri="{FF2B5EF4-FFF2-40B4-BE49-F238E27FC236}">
                  <a16:creationId xmlns:a16="http://schemas.microsoft.com/office/drawing/2014/main" id="{475D7A02-8538-4E8E-4709-123E35FDF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26649" name="Picture 78">
                <a:extLst>
                  <a:ext uri="{FF2B5EF4-FFF2-40B4-BE49-F238E27FC236}">
                    <a16:creationId xmlns:a16="http://schemas.microsoft.com/office/drawing/2014/main" id="{2E8CB36A-DB98-7F5C-EAA8-6F79F8DF0A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0" name="Picture 79">
                <a:extLst>
                  <a:ext uri="{FF2B5EF4-FFF2-40B4-BE49-F238E27FC236}">
                    <a16:creationId xmlns:a16="http://schemas.microsoft.com/office/drawing/2014/main" id="{7E5224FA-2200-C651-EAD4-58F84CA88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1" name="Picture 80">
                <a:extLst>
                  <a:ext uri="{FF2B5EF4-FFF2-40B4-BE49-F238E27FC236}">
                    <a16:creationId xmlns:a16="http://schemas.microsoft.com/office/drawing/2014/main" id="{5A86E541-8EDD-B486-6664-A2E31327B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2" name="Picture 81">
                <a:extLst>
                  <a:ext uri="{FF2B5EF4-FFF2-40B4-BE49-F238E27FC236}">
                    <a16:creationId xmlns:a16="http://schemas.microsoft.com/office/drawing/2014/main" id="{A1A49B88-8E3C-CDA5-7E7A-888A5E674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3" name="Picture 82">
                <a:extLst>
                  <a:ext uri="{FF2B5EF4-FFF2-40B4-BE49-F238E27FC236}">
                    <a16:creationId xmlns:a16="http://schemas.microsoft.com/office/drawing/2014/main" id="{42238BCF-8405-1BA0-F6B9-C60755E86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4" name="Picture 83">
                <a:extLst>
                  <a:ext uri="{FF2B5EF4-FFF2-40B4-BE49-F238E27FC236}">
                    <a16:creationId xmlns:a16="http://schemas.microsoft.com/office/drawing/2014/main" id="{F99211B3-FF0D-F947-34C4-183C33527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5" name="Picture 84">
                <a:extLst>
                  <a:ext uri="{FF2B5EF4-FFF2-40B4-BE49-F238E27FC236}">
                    <a16:creationId xmlns:a16="http://schemas.microsoft.com/office/drawing/2014/main" id="{3D9FA51D-F387-FE16-F3EF-C79CCEC61E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6" name="Picture 85">
                <a:extLst>
                  <a:ext uri="{FF2B5EF4-FFF2-40B4-BE49-F238E27FC236}">
                    <a16:creationId xmlns:a16="http://schemas.microsoft.com/office/drawing/2014/main" id="{9835644E-789C-9EA9-72BE-D3ABD5B571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7" name="Picture 86">
                <a:extLst>
                  <a:ext uri="{FF2B5EF4-FFF2-40B4-BE49-F238E27FC236}">
                    <a16:creationId xmlns:a16="http://schemas.microsoft.com/office/drawing/2014/main" id="{994F2E7D-ACA5-D743-9E4F-592A573C7E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8" name="Picture 87">
                <a:extLst>
                  <a:ext uri="{FF2B5EF4-FFF2-40B4-BE49-F238E27FC236}">
                    <a16:creationId xmlns:a16="http://schemas.microsoft.com/office/drawing/2014/main" id="{4BA446DB-C25B-96FA-CF64-5F5EBF161D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59" name="Picture 88">
                <a:extLst>
                  <a:ext uri="{FF2B5EF4-FFF2-40B4-BE49-F238E27FC236}">
                    <a16:creationId xmlns:a16="http://schemas.microsoft.com/office/drawing/2014/main" id="{3836F36A-2AF7-4E1A-ABA2-77C2E9CFD4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0" name="Picture 89">
                <a:extLst>
                  <a:ext uri="{FF2B5EF4-FFF2-40B4-BE49-F238E27FC236}">
                    <a16:creationId xmlns:a16="http://schemas.microsoft.com/office/drawing/2014/main" id="{A5EF05BB-1BC8-2655-E45E-9CDA9DCC9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1" name="Picture 90">
                <a:extLst>
                  <a:ext uri="{FF2B5EF4-FFF2-40B4-BE49-F238E27FC236}">
                    <a16:creationId xmlns:a16="http://schemas.microsoft.com/office/drawing/2014/main" id="{E9494748-F9DC-16CF-CDBF-002B37DD8D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2" name="Picture 91">
                <a:extLst>
                  <a:ext uri="{FF2B5EF4-FFF2-40B4-BE49-F238E27FC236}">
                    <a16:creationId xmlns:a16="http://schemas.microsoft.com/office/drawing/2014/main" id="{F7E3415C-1461-1265-EF6C-0C3C3E3EF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3" name="Picture 92">
                <a:extLst>
                  <a:ext uri="{FF2B5EF4-FFF2-40B4-BE49-F238E27FC236}">
                    <a16:creationId xmlns:a16="http://schemas.microsoft.com/office/drawing/2014/main" id="{0596DFFF-7A4B-0C27-5654-B7B18EAED3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4" name="Picture 93">
                <a:extLst>
                  <a:ext uri="{FF2B5EF4-FFF2-40B4-BE49-F238E27FC236}">
                    <a16:creationId xmlns:a16="http://schemas.microsoft.com/office/drawing/2014/main" id="{F6E62E42-8DA4-AF72-C1CD-88ECE5FF34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5" name="Picture 94">
                <a:extLst>
                  <a:ext uri="{FF2B5EF4-FFF2-40B4-BE49-F238E27FC236}">
                    <a16:creationId xmlns:a16="http://schemas.microsoft.com/office/drawing/2014/main" id="{9B5E9BB4-416E-947D-2986-31399B1A4A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6" name="Picture 95">
                <a:extLst>
                  <a:ext uri="{FF2B5EF4-FFF2-40B4-BE49-F238E27FC236}">
                    <a16:creationId xmlns:a16="http://schemas.microsoft.com/office/drawing/2014/main" id="{5F49CA9E-C79E-950D-6FA2-1978790647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67" name="Picture 96">
                <a:extLst>
                  <a:ext uri="{FF2B5EF4-FFF2-40B4-BE49-F238E27FC236}">
                    <a16:creationId xmlns:a16="http://schemas.microsoft.com/office/drawing/2014/main" id="{C8C28861-34F7-A5BF-D621-384257273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641" name="Picture 97">
            <a:extLst>
              <a:ext uri="{FF2B5EF4-FFF2-40B4-BE49-F238E27FC236}">
                <a16:creationId xmlns:a16="http://schemas.microsoft.com/office/drawing/2014/main" id="{DB260746-25B3-42D8-F01D-E81D2A61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021">
            <a:off x="914400" y="2438400"/>
            <a:ext cx="3292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330" name="Oval 98">
            <a:extLst>
              <a:ext uri="{FF2B5EF4-FFF2-40B4-BE49-F238E27FC236}">
                <a16:creationId xmlns:a16="http://schemas.microsoft.com/office/drawing/2014/main" id="{B3B1A7D0-9CB7-069C-BBAC-15E44C868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43400"/>
            <a:ext cx="1524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5331" name="Picture 99">
            <a:hlinkClick r:id="rId11" action="ppaction://hlinksldjump"/>
            <a:extLst>
              <a:ext uri="{FF2B5EF4-FFF2-40B4-BE49-F238E27FC236}">
                <a16:creationId xmlns:a16="http://schemas.microsoft.com/office/drawing/2014/main" id="{186DCF26-32EB-C6C1-00DA-E2B09390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049">
            <a:off x="2057400" y="3581400"/>
            <a:ext cx="1828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100">
            <a:extLst>
              <a:ext uri="{FF2B5EF4-FFF2-40B4-BE49-F238E27FC236}">
                <a16:creationId xmlns:a16="http://schemas.microsoft.com/office/drawing/2014/main" id="{DBA9D048-08F1-5C5D-791C-35D39BC2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142">
            <a:off x="1905000" y="4953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0.00531 L 0.04132 0.01341 C 0.05 0.01526 0.06302 0.01641 0.07656 0.01641 C 0.09201 0.01641 0.10434 0.01526 0.11302 0.01341 L 0.15451 0.00531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3" dur="5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33333E-6 C -0.02413 0.01065 0.00139 0.00024 -0.06372 0.0044 C -0.07361 0.0051 -0.08316 0.00788 -0.09306 0.00903 C -0.12986 0.00834 -0.16684 0.01135 -0.20347 0.00672 C -0.20643 0.00625 -0.20382 -0.00185 -0.20174 -0.00462 C -0.19896 -0.00833 -0.18229 -0.01157 -0.17934 -0.01157 C -0.11667 -0.01226 -0.05399 -0.01157 0.00868 -0.01157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78E-17 C -0.00208 0.01435 -0.00521 0.02916 -0.00521 0.04375 " pathEditMode="relative" ptsTypes="fA">
                                      <p:cBhvr>
                                        <p:cTn id="17" dur="5000" fill="hold"/>
                                        <p:tgtEl>
                                          <p:spTgt spid="95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34 L 0.00625 0.1638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5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2837A3B-EB27-476A-C0DC-5B3DD2FC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95375"/>
            <a:ext cx="3048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>
            <a:extLst>
              <a:ext uri="{FF2B5EF4-FFF2-40B4-BE49-F238E27FC236}">
                <a16:creationId xmlns:a16="http://schemas.microsoft.com/office/drawing/2014/main" id="{3AE26473-B630-6F7D-D34E-30B92E63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988" y="1600200"/>
            <a:ext cx="19319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>
            <a:extLst>
              <a:ext uri="{FF2B5EF4-FFF2-40B4-BE49-F238E27FC236}">
                <a16:creationId xmlns:a16="http://schemas.microsoft.com/office/drawing/2014/main" id="{1362561B-CE29-FA7A-E813-EB4D3351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914400"/>
            <a:ext cx="32416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1BEEAC55-B59B-CB2A-CE19-568FAFF3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2174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FD74FEBC-0BCD-F4AC-6FE9-10C66DF46D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B72B8F67-DDFF-1C13-11E8-0AB5B089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7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ABE59CDD-9A3B-6AD8-8E8C-5C4A23F7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867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DEA218F0-6A0C-B741-3B57-BF6695AD5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86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CD74AADF-57F2-FB55-5734-101203BF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9678">
            <a:off x="6477000" y="4343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>
            <a:extLst>
              <a:ext uri="{FF2B5EF4-FFF2-40B4-BE49-F238E27FC236}">
                <a16:creationId xmlns:a16="http://schemas.microsoft.com/office/drawing/2014/main" id="{810DE5A5-DA8D-DBE6-0621-6051969B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>
            <a:extLst>
              <a:ext uri="{FF2B5EF4-FFF2-40B4-BE49-F238E27FC236}">
                <a16:creationId xmlns:a16="http://schemas.microsoft.com/office/drawing/2014/main" id="{1CE980DF-F0D2-EC17-4F04-EC048705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67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5" name="Group 13">
            <a:extLst>
              <a:ext uri="{FF2B5EF4-FFF2-40B4-BE49-F238E27FC236}">
                <a16:creationId xmlns:a16="http://schemas.microsoft.com/office/drawing/2014/main" id="{53E1ECA3-E86F-20B5-CDBA-49A9C06DDE8E}"/>
              </a:ext>
            </a:extLst>
          </p:cNvPr>
          <p:cNvGrpSpPr>
            <a:grpSpLocks/>
          </p:cNvGrpSpPr>
          <p:nvPr/>
        </p:nvGrpSpPr>
        <p:grpSpPr bwMode="auto"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28742" name="Picture 14">
              <a:extLst>
                <a:ext uri="{FF2B5EF4-FFF2-40B4-BE49-F238E27FC236}">
                  <a16:creationId xmlns:a16="http://schemas.microsoft.com/office/drawing/2014/main" id="{B418C986-74B8-7668-257F-235AE4C8F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648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3" name="Picture 15">
              <a:extLst>
                <a:ext uri="{FF2B5EF4-FFF2-40B4-BE49-F238E27FC236}">
                  <a16:creationId xmlns:a16="http://schemas.microsoft.com/office/drawing/2014/main" id="{9A81136F-93A7-B77B-454A-AFD8C5599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976"/>
              <a:ext cx="1344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4" name="Picture 16">
              <a:extLst>
                <a:ext uri="{FF2B5EF4-FFF2-40B4-BE49-F238E27FC236}">
                  <a16:creationId xmlns:a16="http://schemas.microsoft.com/office/drawing/2014/main" id="{57AA233D-3618-DF80-2C03-FA3D48C5C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76"/>
              <a:ext cx="21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5" name="Picture 17">
              <a:extLst>
                <a:ext uri="{FF2B5EF4-FFF2-40B4-BE49-F238E27FC236}">
                  <a16:creationId xmlns:a16="http://schemas.microsoft.com/office/drawing/2014/main" id="{B3860D6E-977F-C773-DEB6-7C9597939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0571">
              <a:off x="3936" y="3600"/>
              <a:ext cx="168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6" name="Picture 18">
              <a:extLst>
                <a:ext uri="{FF2B5EF4-FFF2-40B4-BE49-F238E27FC236}">
                  <a16:creationId xmlns:a16="http://schemas.microsoft.com/office/drawing/2014/main" id="{B8F4EF80-D3F2-89F4-E619-4EBB8CF95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" y="3120"/>
              <a:ext cx="25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7" name="Picture 19">
              <a:extLst>
                <a:ext uri="{FF2B5EF4-FFF2-40B4-BE49-F238E27FC236}">
                  <a16:creationId xmlns:a16="http://schemas.microsoft.com/office/drawing/2014/main" id="{2BF23027-8F0C-099B-02DF-D109766B5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744"/>
              <a:ext cx="259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8" name="Picture 20">
              <a:extLst>
                <a:ext uri="{FF2B5EF4-FFF2-40B4-BE49-F238E27FC236}">
                  <a16:creationId xmlns:a16="http://schemas.microsoft.com/office/drawing/2014/main" id="{5FA4A925-ADB5-E891-ED11-8C6F6F9B0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8893">
              <a:off x="2064" y="3385"/>
              <a:ext cx="105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9" name="Picture 21">
              <a:extLst>
                <a:ext uri="{FF2B5EF4-FFF2-40B4-BE49-F238E27FC236}">
                  <a16:creationId xmlns:a16="http://schemas.microsoft.com/office/drawing/2014/main" id="{F2972EF9-3129-CC2C-8D60-BE138287E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" y="273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86" name="Picture 22">
            <a:extLst>
              <a:ext uri="{FF2B5EF4-FFF2-40B4-BE49-F238E27FC236}">
                <a16:creationId xmlns:a16="http://schemas.microsoft.com/office/drawing/2014/main" id="{1DAD08DF-534C-2B15-3DBB-B396F424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303" name="Group 23">
            <a:extLst>
              <a:ext uri="{FF2B5EF4-FFF2-40B4-BE49-F238E27FC236}">
                <a16:creationId xmlns:a16="http://schemas.microsoft.com/office/drawing/2014/main" id="{6FDB98BA-7A85-B7F1-48CF-F9C5E360509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28739" name="Picture 24">
              <a:extLst>
                <a:ext uri="{FF2B5EF4-FFF2-40B4-BE49-F238E27FC236}">
                  <a16:creationId xmlns:a16="http://schemas.microsoft.com/office/drawing/2014/main" id="{1D1A40B0-A496-F145-7410-E3CC161F151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92"/>
              <a:ext cx="32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0" name="Picture 25">
              <a:extLst>
                <a:ext uri="{FF2B5EF4-FFF2-40B4-BE49-F238E27FC236}">
                  <a16:creationId xmlns:a16="http://schemas.microsoft.com/office/drawing/2014/main" id="{42030F20-371F-E6CD-E2A0-B164683405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2"/>
              <a:ext cx="1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1" name="Picture 26">
              <a:extLst>
                <a:ext uri="{FF2B5EF4-FFF2-40B4-BE49-F238E27FC236}">
                  <a16:creationId xmlns:a16="http://schemas.microsoft.com/office/drawing/2014/main" id="{87C52D37-6887-0A57-9985-D10F25BFE2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4"/>
              <a:ext cx="372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88" name="Picture 27">
            <a:extLst>
              <a:ext uri="{FF2B5EF4-FFF2-40B4-BE49-F238E27FC236}">
                <a16:creationId xmlns:a16="http://schemas.microsoft.com/office/drawing/2014/main" id="{AF66F221-A878-E8D8-D7DA-BB3BC0BB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28">
            <a:extLst>
              <a:ext uri="{FF2B5EF4-FFF2-40B4-BE49-F238E27FC236}">
                <a16:creationId xmlns:a16="http://schemas.microsoft.com/office/drawing/2014/main" id="{BBFE7D0D-6DAE-C39C-6D95-76686F15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0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29">
            <a:extLst>
              <a:ext uri="{FF2B5EF4-FFF2-40B4-BE49-F238E27FC236}">
                <a16:creationId xmlns:a16="http://schemas.microsoft.com/office/drawing/2014/main" id="{D886A90B-13F7-2DDD-AC0C-DC2A5217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30">
            <a:extLst>
              <a:ext uri="{FF2B5EF4-FFF2-40B4-BE49-F238E27FC236}">
                <a16:creationId xmlns:a16="http://schemas.microsoft.com/office/drawing/2014/main" id="{87EA6A80-C5AC-A44F-2B6C-D4A06C42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31">
            <a:extLst>
              <a:ext uri="{FF2B5EF4-FFF2-40B4-BE49-F238E27FC236}">
                <a16:creationId xmlns:a16="http://schemas.microsoft.com/office/drawing/2014/main" id="{00F9F5C5-4E73-EDB6-4435-F2578B90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32">
            <a:extLst>
              <a:ext uri="{FF2B5EF4-FFF2-40B4-BE49-F238E27FC236}">
                <a16:creationId xmlns:a16="http://schemas.microsoft.com/office/drawing/2014/main" id="{EF8DF025-4908-1416-84B8-7805C6F1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33">
            <a:extLst>
              <a:ext uri="{FF2B5EF4-FFF2-40B4-BE49-F238E27FC236}">
                <a16:creationId xmlns:a16="http://schemas.microsoft.com/office/drawing/2014/main" id="{C15257A2-5BBA-3D57-EE66-10E05F55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56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34">
            <a:extLst>
              <a:ext uri="{FF2B5EF4-FFF2-40B4-BE49-F238E27FC236}">
                <a16:creationId xmlns:a16="http://schemas.microsoft.com/office/drawing/2014/main" id="{3BE01C8B-4858-7773-7546-882077C3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19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5">
            <a:extLst>
              <a:ext uri="{FF2B5EF4-FFF2-40B4-BE49-F238E27FC236}">
                <a16:creationId xmlns:a16="http://schemas.microsoft.com/office/drawing/2014/main" id="{503F0444-DE1D-907B-1E10-F1D61E2E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36">
            <a:extLst>
              <a:ext uri="{FF2B5EF4-FFF2-40B4-BE49-F238E27FC236}">
                <a16:creationId xmlns:a16="http://schemas.microsoft.com/office/drawing/2014/main" id="{7DBA51BD-4466-DBC1-0214-738E8A45E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Picture 37">
            <a:extLst>
              <a:ext uri="{FF2B5EF4-FFF2-40B4-BE49-F238E27FC236}">
                <a16:creationId xmlns:a16="http://schemas.microsoft.com/office/drawing/2014/main" id="{1E2E1739-C853-0D01-EC61-CD183C84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Picture 38">
            <a:extLst>
              <a:ext uri="{FF2B5EF4-FFF2-40B4-BE49-F238E27FC236}">
                <a16:creationId xmlns:a16="http://schemas.microsoft.com/office/drawing/2014/main" id="{081328BE-7264-D61A-E843-A1259ACF6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0" name="Picture 39">
            <a:extLst>
              <a:ext uri="{FF2B5EF4-FFF2-40B4-BE49-F238E27FC236}">
                <a16:creationId xmlns:a16="http://schemas.microsoft.com/office/drawing/2014/main" id="{1344DF86-F8F9-85C8-56D5-3E44DAFB6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38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1" name="Picture 40">
            <a:extLst>
              <a:ext uri="{FF2B5EF4-FFF2-40B4-BE49-F238E27FC236}">
                <a16:creationId xmlns:a16="http://schemas.microsoft.com/office/drawing/2014/main" id="{62447461-F32F-8293-251E-75056A93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2" name="Picture 41">
            <a:extLst>
              <a:ext uri="{FF2B5EF4-FFF2-40B4-BE49-F238E27FC236}">
                <a16:creationId xmlns:a16="http://schemas.microsoft.com/office/drawing/2014/main" id="{B8B2EB90-EDA0-9E67-E704-9BB43EDB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15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3" name="Picture 42">
            <a:extLst>
              <a:ext uri="{FF2B5EF4-FFF2-40B4-BE49-F238E27FC236}">
                <a16:creationId xmlns:a16="http://schemas.microsoft.com/office/drawing/2014/main" id="{97AFC60A-58FC-D13A-C3B7-278FCD43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323" name="Group 43">
            <a:extLst>
              <a:ext uri="{FF2B5EF4-FFF2-40B4-BE49-F238E27FC236}">
                <a16:creationId xmlns:a16="http://schemas.microsoft.com/office/drawing/2014/main" id="{1987A344-81CB-5047-58A8-5FBCEB1A7329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114800"/>
            <a:ext cx="8170863" cy="2743200"/>
            <a:chOff x="480" y="2592"/>
            <a:chExt cx="5147" cy="1728"/>
          </a:xfrm>
        </p:grpSpPr>
        <p:pic>
          <p:nvPicPr>
            <p:cNvPr id="28730" name="Picture 44">
              <a:extLst>
                <a:ext uri="{FF2B5EF4-FFF2-40B4-BE49-F238E27FC236}">
                  <a16:creationId xmlns:a16="http://schemas.microsoft.com/office/drawing/2014/main" id="{4AC3D3D7-8A95-6A33-28A7-2F27C256F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1" name="Picture 45">
              <a:extLst>
                <a:ext uri="{FF2B5EF4-FFF2-40B4-BE49-F238E27FC236}">
                  <a16:creationId xmlns:a16="http://schemas.microsoft.com/office/drawing/2014/main" id="{D7401D58-7060-3FAB-A40D-138A3BF0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2" name="Picture 46">
              <a:extLst>
                <a:ext uri="{FF2B5EF4-FFF2-40B4-BE49-F238E27FC236}">
                  <a16:creationId xmlns:a16="http://schemas.microsoft.com/office/drawing/2014/main" id="{7A57348E-9D97-6873-1C41-8D3E64A0C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3" name="Picture 47">
              <a:extLst>
                <a:ext uri="{FF2B5EF4-FFF2-40B4-BE49-F238E27FC236}">
                  <a16:creationId xmlns:a16="http://schemas.microsoft.com/office/drawing/2014/main" id="{EE7EE5E1-C176-1EB0-DCE0-3FCFB9781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4" name="Picture 48">
              <a:extLst>
                <a:ext uri="{FF2B5EF4-FFF2-40B4-BE49-F238E27FC236}">
                  <a16:creationId xmlns:a16="http://schemas.microsoft.com/office/drawing/2014/main" id="{8698CC18-E4DE-3AA4-2F60-57EDC79E3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5" name="Picture 49">
              <a:extLst>
                <a:ext uri="{FF2B5EF4-FFF2-40B4-BE49-F238E27FC236}">
                  <a16:creationId xmlns:a16="http://schemas.microsoft.com/office/drawing/2014/main" id="{5D99FDEF-0E28-DEAB-7C55-BDD1F307F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6" name="Picture 50">
              <a:extLst>
                <a:ext uri="{FF2B5EF4-FFF2-40B4-BE49-F238E27FC236}">
                  <a16:creationId xmlns:a16="http://schemas.microsoft.com/office/drawing/2014/main" id="{AA45252F-1F14-6DFC-9552-35855AF16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7" name="Picture 51">
              <a:extLst>
                <a:ext uri="{FF2B5EF4-FFF2-40B4-BE49-F238E27FC236}">
                  <a16:creationId xmlns:a16="http://schemas.microsoft.com/office/drawing/2014/main" id="{86D312DB-B621-79B2-603A-B7C53D5EA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8" name="Picture 52">
              <a:extLst>
                <a:ext uri="{FF2B5EF4-FFF2-40B4-BE49-F238E27FC236}">
                  <a16:creationId xmlns:a16="http://schemas.microsoft.com/office/drawing/2014/main" id="{A65FC159-4161-26EB-1DD0-BB486D2DE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333" name="Group 53">
            <a:extLst>
              <a:ext uri="{FF2B5EF4-FFF2-40B4-BE49-F238E27FC236}">
                <a16:creationId xmlns:a16="http://schemas.microsoft.com/office/drawing/2014/main" id="{8E43FF7A-68B1-0714-E5FE-60AC5C860499}"/>
              </a:ext>
            </a:extLst>
          </p:cNvPr>
          <p:cNvGrpSpPr>
            <a:grpSpLocks/>
          </p:cNvGrpSpPr>
          <p:nvPr/>
        </p:nvGrpSpPr>
        <p:grpSpPr bwMode="auto">
          <a:xfrm rot="-402795">
            <a:off x="-762000" y="3886200"/>
            <a:ext cx="8170863" cy="2743200"/>
            <a:chOff x="480" y="2592"/>
            <a:chExt cx="5147" cy="1728"/>
          </a:xfrm>
        </p:grpSpPr>
        <p:pic>
          <p:nvPicPr>
            <p:cNvPr id="28721" name="Picture 54">
              <a:extLst>
                <a:ext uri="{FF2B5EF4-FFF2-40B4-BE49-F238E27FC236}">
                  <a16:creationId xmlns:a16="http://schemas.microsoft.com/office/drawing/2014/main" id="{1A39ADC3-23F7-3B81-5353-9E1944A16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880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2" name="Picture 55">
              <a:extLst>
                <a:ext uri="{FF2B5EF4-FFF2-40B4-BE49-F238E27FC236}">
                  <a16:creationId xmlns:a16="http://schemas.microsoft.com/office/drawing/2014/main" id="{E8779B74-E7A5-20EF-2D6A-8241908A8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2592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3" name="Picture 56">
              <a:extLst>
                <a:ext uri="{FF2B5EF4-FFF2-40B4-BE49-F238E27FC236}">
                  <a16:creationId xmlns:a16="http://schemas.microsoft.com/office/drawing/2014/main" id="{9B4D2ABA-6BF7-D6E2-6671-93FAE517D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3264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4" name="Picture 57">
              <a:extLst>
                <a:ext uri="{FF2B5EF4-FFF2-40B4-BE49-F238E27FC236}">
                  <a16:creationId xmlns:a16="http://schemas.microsoft.com/office/drawing/2014/main" id="{5398557B-D526-ECC7-4E37-A475B0C4F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36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5" name="Picture 58">
              <a:extLst>
                <a:ext uri="{FF2B5EF4-FFF2-40B4-BE49-F238E27FC236}">
                  <a16:creationId xmlns:a16="http://schemas.microsoft.com/office/drawing/2014/main" id="{07ABE505-0F6A-5FC9-1AFE-040A10356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32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6" name="Picture 59">
              <a:extLst>
                <a:ext uri="{FF2B5EF4-FFF2-40B4-BE49-F238E27FC236}">
                  <a16:creationId xmlns:a16="http://schemas.microsoft.com/office/drawing/2014/main" id="{DD6E06BE-316A-87A0-F364-7FDFC2D10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648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7" name="Picture 60">
              <a:extLst>
                <a:ext uri="{FF2B5EF4-FFF2-40B4-BE49-F238E27FC236}">
                  <a16:creationId xmlns:a16="http://schemas.microsoft.com/office/drawing/2014/main" id="{D939C217-BF0F-B4AF-7410-8DC666796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8" name="Picture 61">
              <a:extLst>
                <a:ext uri="{FF2B5EF4-FFF2-40B4-BE49-F238E27FC236}">
                  <a16:creationId xmlns:a16="http://schemas.microsoft.com/office/drawing/2014/main" id="{ED68FC65-0FA4-C940-8856-07470F1F1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97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9" name="Picture 62">
              <a:extLst>
                <a:ext uri="{FF2B5EF4-FFF2-40B4-BE49-F238E27FC236}">
                  <a16:creationId xmlns:a16="http://schemas.microsoft.com/office/drawing/2014/main" id="{BC4309A3-DEBF-D171-5200-98B2A93F1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93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706" name="Picture 63">
            <a:extLst>
              <a:ext uri="{FF2B5EF4-FFF2-40B4-BE49-F238E27FC236}">
                <a16:creationId xmlns:a16="http://schemas.microsoft.com/office/drawing/2014/main" id="{A41A6EB6-570E-351C-132B-143AC086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76083">
            <a:off x="4500562" y="4603751"/>
            <a:ext cx="238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344" name="Group 64">
            <a:extLst>
              <a:ext uri="{FF2B5EF4-FFF2-40B4-BE49-F238E27FC236}">
                <a16:creationId xmlns:a16="http://schemas.microsoft.com/office/drawing/2014/main" id="{C59D8B5E-AE20-DF7F-7717-134D93F3FB94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3563938"/>
            <a:ext cx="2286000" cy="2227262"/>
            <a:chOff x="2399" y="2061"/>
            <a:chExt cx="1440" cy="1403"/>
          </a:xfrm>
        </p:grpSpPr>
        <p:pic>
          <p:nvPicPr>
            <p:cNvPr id="28718" name="Picture 65">
              <a:extLst>
                <a:ext uri="{FF2B5EF4-FFF2-40B4-BE49-F238E27FC236}">
                  <a16:creationId xmlns:a16="http://schemas.microsoft.com/office/drawing/2014/main" id="{F96CC2A9-B9FE-3ACC-1CBE-C3082E488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417" y="2043"/>
              <a:ext cx="1403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9" name="Picture 66">
              <a:extLst>
                <a:ext uri="{FF2B5EF4-FFF2-40B4-BE49-F238E27FC236}">
                  <a16:creationId xmlns:a16="http://schemas.microsoft.com/office/drawing/2014/main" id="{460BCB6E-423F-0D98-67D1-645CE35F9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789" y="2355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0" name="Picture 67">
              <a:extLst>
                <a:ext uri="{FF2B5EF4-FFF2-40B4-BE49-F238E27FC236}">
                  <a16:creationId xmlns:a16="http://schemas.microsoft.com/office/drawing/2014/main" id="{5B7F9DE2-AA6F-6590-8E14-02A95FB7D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3162" y="2716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348" name="Group 68">
            <a:extLst>
              <a:ext uri="{FF2B5EF4-FFF2-40B4-BE49-F238E27FC236}">
                <a16:creationId xmlns:a16="http://schemas.microsoft.com/office/drawing/2014/main" id="{F3174B2B-32D4-F95D-0C78-C71AA2C81572}"/>
              </a:ext>
            </a:extLst>
          </p:cNvPr>
          <p:cNvGrpSpPr>
            <a:grpSpLocks/>
          </p:cNvGrpSpPr>
          <p:nvPr/>
        </p:nvGrpSpPr>
        <p:grpSpPr bwMode="auto">
          <a:xfrm rot="7794493">
            <a:off x="1625600" y="3903663"/>
            <a:ext cx="2582863" cy="2700337"/>
            <a:chOff x="1296" y="5432"/>
            <a:chExt cx="1627" cy="1701"/>
          </a:xfrm>
        </p:grpSpPr>
        <p:pic>
          <p:nvPicPr>
            <p:cNvPr id="28713" name="Picture 69">
              <a:extLst>
                <a:ext uri="{FF2B5EF4-FFF2-40B4-BE49-F238E27FC236}">
                  <a16:creationId xmlns:a16="http://schemas.microsoft.com/office/drawing/2014/main" id="{34755FF0-2EC8-74ED-7EBD-ADD3F3574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3917" flipH="1">
              <a:off x="1311" y="5417"/>
              <a:ext cx="1169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4" name="Picture 70">
              <a:extLst>
                <a:ext uri="{FF2B5EF4-FFF2-40B4-BE49-F238E27FC236}">
                  <a16:creationId xmlns:a16="http://schemas.microsoft.com/office/drawing/2014/main" id="{953542AE-64DA-AAE0-AD4A-FCD7B2678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3917" flipH="1">
              <a:off x="1880" y="6091"/>
              <a:ext cx="1029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5" name="Picture 71">
              <a:extLst>
                <a:ext uri="{FF2B5EF4-FFF2-40B4-BE49-F238E27FC236}">
                  <a16:creationId xmlns:a16="http://schemas.microsoft.com/office/drawing/2014/main" id="{61365A3C-AAD8-5AA3-31F2-1113EED70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1760" y="5477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6" name="Picture 72">
              <a:extLst>
                <a:ext uri="{FF2B5EF4-FFF2-40B4-BE49-F238E27FC236}">
                  <a16:creationId xmlns:a16="http://schemas.microsoft.com/office/drawing/2014/main" id="{7EA8898E-64F1-A583-2A44-A376CC740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1648" y="6090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7" name="Picture 73">
              <a:extLst>
                <a:ext uri="{FF2B5EF4-FFF2-40B4-BE49-F238E27FC236}">
                  <a16:creationId xmlns:a16="http://schemas.microsoft.com/office/drawing/2014/main" id="{AACEF930-EA88-B046-C7AE-E79E6FCF5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776083">
              <a:off x="2557" y="6453"/>
              <a:ext cx="15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7354" name="Picture 74">
            <a:extLst>
              <a:ext uri="{FF2B5EF4-FFF2-40B4-BE49-F238E27FC236}">
                <a16:creationId xmlns:a16="http://schemas.microsoft.com/office/drawing/2014/main" id="{3BFD3C38-01E8-358F-F008-4209C71FA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686300"/>
            <a:ext cx="30575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55" name="Picture 75">
            <a:extLst>
              <a:ext uri="{FF2B5EF4-FFF2-40B4-BE49-F238E27FC236}">
                <a16:creationId xmlns:a16="http://schemas.microsoft.com/office/drawing/2014/main" id="{7A1536F7-63D6-B94C-89B4-92F6E15E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106">
            <a:off x="-3048000" y="3962400"/>
            <a:ext cx="1022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56" name="Picture 76">
            <a:extLst>
              <a:ext uri="{FF2B5EF4-FFF2-40B4-BE49-F238E27FC236}">
                <a16:creationId xmlns:a16="http://schemas.microsoft.com/office/drawing/2014/main" id="{154A8E94-F1C8-FFE9-4B3E-7A457C9FF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906">
            <a:off x="-2971800" y="4419600"/>
            <a:ext cx="176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57" name="Picture 77">
            <a:extLst>
              <a:ext uri="{FF2B5EF4-FFF2-40B4-BE49-F238E27FC236}">
                <a16:creationId xmlns:a16="http://schemas.microsoft.com/office/drawing/2014/main" id="{DCD06679-9EFA-7740-8346-69CEBA978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2133600"/>
            <a:ext cx="38100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97354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7199 C 0.0375 0.07083 0.09931 0.07083 0.16094 0.06875 C 0.19011 0.06759 0.21893 0.06435 0.24792 0.06226 C 0.26233 0.06134 0.29132 0.05879 0.29132 0.05856 C 0.41181 0.03865 0.47448 0.04189 0.6165 0.04189 " pathEditMode="relative" rAng="0" ptsTypes="ffffA">
                                      <p:cBhvr>
                                        <p:cTn id="32" dur="5000" fill="hold"/>
                                        <p:tgtEl>
                                          <p:spTgt spid="97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66" y="-16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C 0.01389 -0.0118 0.01875 -0.01041 0.03646 -0.01504 C 0.04236 -0.01412 0.04931 -0.01504 0.05434 -0.01227 C 0.06128 -0.00856 0.06493 0.00556 0.07622 0.00625 C 0.12552 0.00903 0.175 0.00834 0.22448 0.00926 C 0.22795 0.01134 0.23125 0.01389 0.23524 0.01551 C 0.24219 0.01829 0.25712 0.02153 0.25712 0.02199 C 0.27101 0.02963 0.29427 0.03634 0.31146 0.03681 C 0.44375 0.04051 0.51372 0.03982 0.63333 0.03982 " pathEditMode="relative" rAng="0" ptsTypes="ffffffffA">
                                      <p:cBhvr>
                                        <p:cTn id="34" dur="5000" fill="hold"/>
                                        <p:tgtEl>
                                          <p:spTgt spid="97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12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5139 C 0.1816 0.05278 0.1316 0.05 0.22899 0.05556 C 0.3842 0.07222 0.37153 0.06389 0.64392 0.06389 " pathEditMode="relative" rAng="0" ptsTypes="ffA">
                                      <p:cBhvr>
                                        <p:cTn id="36" dur="5000" fill="hold"/>
                                        <p:tgtEl>
                                          <p:spTgt spid="97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99" y="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9711E-6 C 0.02466 0.00809 0.03924 0.00323 0.0698 0.00208 C 0.08907 -0.00625 0.11424 -0.00532 0.13334 -0.00648 C 0.15209 -0.00948 0.1691 -0.01735 0.18716 -0.02336 C 0.19445 -0.03076 0.20209 -0.03584 0.21112 -0.03816 C 0.21372 -0.03792 0.24844 -0.03492 0.25244 -0.03399 C 0.25487 -0.03307 0.26407 -0.02683 0.26824 -0.02544 C 0.27917 -0.01573 0.27865 -0.01804 0.29046 -0.01272 C 0.34167 -0.01411 0.34879 -0.00648 0.38091 -0.02128 C 0.3889 -0.02498 0.39619 -0.0259 0.40469 -0.02775 C 0.41216 -0.02891 0.42692 -0.03191 0.42692 -0.03191 C 0.46216 -0.03029 0.49827 -0.03053 0.53334 -0.02336 C 0.54028 -0.02197 0.54723 -0.01804 0.554 -0.01688 C 0.56407 -0.01503 0.58421 -0.01272 0.58421 -0.01272 C 0.59445 -0.0081 0.60539 -0.00879 0.61581 -0.00417 C 0.62431 -0.00024 0.63143 0.00647 0.63976 0.0104 C 0.64115 0.02196 0.64462 0.03306 0.64133 0.04439 C 0.64063 0.0467 0.63438 0.05179 0.63334 0.05271 C 0.61372 0.0504 0.5941 0.05017 0.57466 0.04647 C 0.57188 0.04601 0.56945 0.04346 0.56667 0.04231 C 0.55452 0.03768 0.54237 0.03375 0.53022 0.02959 C 0.51841 0.02543 0.50539 0.02427 0.49358 0.0208 C 0.45226 0.00971 0.4106 0.00023 0.36824 -0.00417 C 0.34966 -0.0037 0.33126 -0.00324 0.31268 -0.00209 C 0.28629 -0.00047 0.26094 0.01317 0.23334 0.01456 C 0.18299 0.01803 0.21112 0.01641 0.14914 0.01872 C 0.14497 0.01965 0.14063 0.02057 0.13647 0.0208 C 0.129 0.02196 0.12153 0.02196 0.11424 0.02289 C 0.09219 0.02658 0.07136 0.03722 0.04914 0.04023 C 0.03508 0.04647 0.01928 0.04693 0.00468 0.04855 C -0.03594 0.04647 -0.06754 0.04716 -0.10469 0.04023 C -0.11372 0.03213 -0.12084 0.02728 -0.12865 0.01664 C -0.12986 0.01526 -0.13195 0.01595 -0.13334 0.01456 C -0.13664 0.01225 -0.14289 0.00624 -0.14289 0.00624 C -0.14809 -0.00417 -0.15764 -0.00648 -0.16667 -0.00856 C -0.18299 -0.01573 -0.20087 -0.01203 -0.21754 -0.01064 C -0.22604 -0.00301 -0.23299 0.00508 -0.24289 0.00832 L -0.27622 0.02543 C -0.27622 0.02543 -0.27622 0.02543 -0.27622 0.02543 C -0.28368 0.03028 -0.29098 0.03537 -0.29844 0.04023 C -0.30052 0.04161 -0.30469 0.04439 -0.30469 0.04439 C -0.30764 0.04416 -0.34115 0.04231 -0.34914 0.04023 C -0.36007 0.03745 -0.37136 0.02843 -0.38091 0.0208 C -0.38889 0.01456 -0.39792 0.00901 -0.40643 0.00416 C -0.40938 0.00231 -0.4158 4.9711E-6 -0.4158 4.9711E-6 C -0.43125 -0.01966 -0.47379 -0.01411 -0.48733 -0.0148 C -0.50348 -0.02197 -0.49775 -0.04995 -0.49202 -0.06775 C -0.49011 -0.07376 -0.47934 -0.07816 -0.47934 -0.07816 C -0.47726 -0.07677 -0.47535 -0.07492 -0.47309 -0.07399 C -0.46997 -0.07284 -0.4665 -0.0733 -0.46354 -0.07191 C -0.4592 -0.06983 -0.45434 -0.06081 -0.45087 -0.05711 C -0.44271 -0.04833 -0.43368 -0.03584 -0.42379 -0.03191 C -0.41042 -0.01989 -0.39618 -0.00902 -0.38091 -0.00209 C -0.3691 0.00323 -0.35643 0.00624 -0.34445 0.0104 C -0.34236 0.01156 -0.34028 0.01387 -0.33802 0.01456 C -0.31545 0.02474 -0.29011 0.02751 -0.26667 0.02959 C -0.20955 0.02843 -0.17257 0.0289 -0.12223 0.02289 C -0.10365 0.01826 -0.08403 0.01757 -0.06511 0.01456 C -0.05868 0.01202 -0.0533 0.00161 -0.04914 4.9711E-6 C -0.04202 -0.00278 -0.03438 -0.00255 -0.02691 -0.00417 C -0.01754 -0.00856 -0.00816 -0.01157 0.00156 -0.0148 C 0.04133 -0.01365 0.05869 -0.01827 0.08872 -0.00856 C 0.09671 -0.00116 0.10487 -0.00162 0.11424 4.9711E-6 C 0.11737 0.00138 0.12067 0.00277 0.12379 0.00416 C 0.12969 0.00693 0.14289 0.00832 0.14289 0.00832 C 0.19376 0.00716 0.24445 0.00208 0.29532 0.00208 " pathEditMode="relative" ptsTypes="ffffffffffffffffffffffffffffffffffffFffffffffffffffffffffffffffffA">
                                      <p:cBhvr>
                                        <p:cTn id="38" dur="50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0405E-6 L -0.51059 -4.10405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64162E-6 L 0.41389 -0.0055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257</Words>
  <Application>Microsoft Office PowerPoint</Application>
  <PresentationFormat>On-screen Show (4:3)</PresentationFormat>
  <Paragraphs>62</Paragraphs>
  <Slides>43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.VnTime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Thị Thu Hương Đào</cp:lastModifiedBy>
  <cp:revision>87</cp:revision>
  <dcterms:created xsi:type="dcterms:W3CDTF">2009-10-07T15:39:55Z</dcterms:created>
  <dcterms:modified xsi:type="dcterms:W3CDTF">2024-11-11T16:16:57Z</dcterms:modified>
</cp:coreProperties>
</file>