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5" r:id="rId2"/>
    <p:sldId id="264" r:id="rId3"/>
    <p:sldId id="267" r:id="rId4"/>
    <p:sldId id="279" r:id="rId5"/>
    <p:sldId id="283" r:id="rId6"/>
    <p:sldId id="269" r:id="rId7"/>
    <p:sldId id="270" r:id="rId8"/>
    <p:sldId id="285" r:id="rId9"/>
    <p:sldId id="271" r:id="rId10"/>
    <p:sldId id="272" r:id="rId11"/>
    <p:sldId id="273" r:id="rId12"/>
    <p:sldId id="275" r:id="rId13"/>
    <p:sldId id="274" r:id="rId14"/>
    <p:sldId id="276" r:id="rId15"/>
    <p:sldId id="277" r:id="rId16"/>
    <p:sldId id="284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484" y="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BDDFA0D-2A0E-F5CC-9122-FF4D9D086D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111B018-1E8F-D3EF-3F93-6B039F33B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3D26FC2-B0F2-54DE-8AFF-D1A9217197E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B0F3692-E824-738D-6EEA-401F2902D8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22B457B-E1AE-7862-8883-ACF0E382F0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12CB997-1930-1DA0-7FE8-F2D149749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71489B-A0A6-4E1A-A73F-C615DC897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C4ED-3989-35AD-5B51-349939C04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75DA8-7BCC-ADA4-A8F9-CCC4917F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6193B-AA01-E63E-207F-AA04FDC7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F6A9-E7A8-447B-9B1B-1AB908B3D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4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AF6FD-EB65-AA6A-C439-66A976B8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D1FE-EC34-5ADC-7533-E9845E0C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B654C-ED6D-6701-06C8-81FD9CF2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EBAE-3255-46C4-A426-6BD024B80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5066F-5B9F-F3BB-155B-78805394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1F48-45C2-DD5D-B022-3BBD11D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2A7E-3703-ECCF-0BBB-6630896C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2C58-9469-4595-951E-CB91A755F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32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C3FA4-1B67-D436-317B-EFECE2D4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A8B3E-C691-707E-BA5F-5ED5D11D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35CF5-A552-62AE-DADC-F44CD85C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67BF-3760-4B1C-83A1-4A230C1B5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78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E935E-663E-8378-61D9-16572D58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F98B2-A02A-A658-E166-2961409E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11F9D-5D72-8BC5-55BA-99C50D3A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04C8A-0569-44A8-9F2C-B882E6650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6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EEE3E8-0628-58E9-EF3B-9085EB69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0B74BB-5472-D5B8-355A-7ED5650B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CD2C89-091B-4BFB-BC21-EC612BE1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50F6-CF82-4D93-ABA1-B435FCBAC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90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BB15F9-4E94-E52E-5AD0-A8C1726D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3CD6C4-DEB2-4E15-2403-C97AAE58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0CFD4D-42F8-5FA4-B2DC-E15B7F93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C549-9A05-49A5-9318-D8658EDAD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1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64648D-ACC8-2DAD-66EB-6834F7E5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E2EBA5-23ED-C18B-B540-5609EBC8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F14AA1-C727-60ED-80B0-D47EBA8F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0F1E-D893-42A8-945B-E7D176F2A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2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752F3F-6863-9AAE-7783-D30CB1FB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1AA83F-E75A-EE4C-6199-BEE3D0B1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4DA131-E106-6573-DCC5-B51F4C4E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79DB-C6BF-4A5D-B0C1-8E27809A8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66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AC68BA-7E54-84BF-1CAB-98EBD5C1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EE131E-F95D-BB3B-5946-1DE1B4A3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14B067-3C9E-7E60-1419-AB3851F1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7D7B2-3FD2-461C-AB85-DF23C4B4F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2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875D79-2720-CBB8-40A4-655024F7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803057-5854-1247-FF3A-95EB93AC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610DA0-F70C-2390-BAC2-74482585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C1BF-7B79-41E1-89FE-78E821DCA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17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A39953-1FF4-459B-42FC-30334DDB7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5AA421-D43E-726D-DBE0-6B4B70F91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6904-A2C5-5D81-97E3-D411BA510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C61F-1AAA-B2E3-8EC6-439E0D576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6640B-7EC5-DEE4-99C4-A50FE2F41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0A67C9-C9E3-4741-A3E2-2DAF5F7B3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Cay%20rau%20cua%20tho%20ut\nhac%20ke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Cay%20rau%20cua%20tho%20ut\nhac%20ke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Cay%20rau%20cua%20tho%20ut\nhac%20ke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>
            <a:extLst>
              <a:ext uri="{FF2B5EF4-FFF2-40B4-BE49-F238E27FC236}">
                <a16:creationId xmlns:a16="http://schemas.microsoft.com/office/drawing/2014/main" id="{A96C614A-0494-523D-540C-67905C0EE4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895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+mn-lt"/>
                <a:ea typeface="+mn-lt"/>
                <a:cs typeface="+mn-lt"/>
              </a:rPr>
              <a:t>CÂY RAU CỦA THỎ ÚT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4D34E605-CBAE-D5C6-D5D6-2404ABB1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263650"/>
            <a:ext cx="3886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0000FF"/>
                </a:solidFill>
              </a:rPr>
              <a:t>Truyện</a:t>
            </a:r>
          </a:p>
        </p:txBody>
      </p:sp>
      <p:pic>
        <p:nvPicPr>
          <p:cNvPr id="20486" name="nhac ke.wav">
            <a:hlinkClick r:id="" action="ppaction://media"/>
            <a:extLst>
              <a:ext uri="{FF2B5EF4-FFF2-40B4-BE49-F238E27FC236}">
                <a16:creationId xmlns:a16="http://schemas.microsoft.com/office/drawing/2014/main" id="{64A6E833-3EBD-E16F-42BD-55523425694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-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2" descr="felicitsh71-1">
            <a:extLst>
              <a:ext uri="{FF2B5EF4-FFF2-40B4-BE49-F238E27FC236}">
                <a16:creationId xmlns:a16="http://schemas.microsoft.com/office/drawing/2014/main" id="{6DB9B89E-FBB3-61C3-7A86-AC34332B45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4" descr="chuc">
            <a:extLst>
              <a:ext uri="{FF2B5EF4-FFF2-40B4-BE49-F238E27FC236}">
                <a16:creationId xmlns:a16="http://schemas.microsoft.com/office/drawing/2014/main" id="{E2452E99-76DB-D45D-BA7C-57FF192F4C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815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6" descr="1">
            <a:extLst>
              <a:ext uri="{FF2B5EF4-FFF2-40B4-BE49-F238E27FC236}">
                <a16:creationId xmlns:a16="http://schemas.microsoft.com/office/drawing/2014/main" id="{6BF8A8A6-8E9D-DA72-75CF-96FAB6305F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5" descr="XMASCA~1">
            <a:extLst>
              <a:ext uri="{FF2B5EF4-FFF2-40B4-BE49-F238E27FC236}">
                <a16:creationId xmlns:a16="http://schemas.microsoft.com/office/drawing/2014/main" id="{930105D9-30D5-3EA6-CA30-191AA72822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1148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D1AEBB5A-7474-2B01-A922-27BA1BAAE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1925"/>
            <a:ext cx="44418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>
            <a:extLst>
              <a:ext uri="{FF2B5EF4-FFF2-40B4-BE49-F238E27FC236}">
                <a16:creationId xmlns:a16="http://schemas.microsoft.com/office/drawing/2014/main" id="{1F603555-1618-3E96-4BBF-977E421F88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2089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nhac ke.wav">
            <a:hlinkClick r:id="" action="ppaction://media"/>
            <a:extLst>
              <a:ext uri="{FF2B5EF4-FFF2-40B4-BE49-F238E27FC236}">
                <a16:creationId xmlns:a16="http://schemas.microsoft.com/office/drawing/2014/main" id="{6F831322-A661-4022-8FFF-A82E92A7AC0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-53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>
            <a:extLst>
              <a:ext uri="{FF2B5EF4-FFF2-40B4-BE49-F238E27FC236}">
                <a16:creationId xmlns:a16="http://schemas.microsoft.com/office/drawing/2014/main" id="{E87A0BBF-2A0A-57CA-D09B-D9E30AF1F3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1143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>
            <a:extLst>
              <a:ext uri="{FF2B5EF4-FFF2-40B4-BE49-F238E27FC236}">
                <a16:creationId xmlns:a16="http://schemas.microsoft.com/office/drawing/2014/main" id="{4B79E0AE-5CBB-2243-DCA6-0B81ADBB51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6400" y="4876800"/>
            <a:ext cx="1143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>
            <a:extLst>
              <a:ext uri="{FF2B5EF4-FFF2-40B4-BE49-F238E27FC236}">
                <a16:creationId xmlns:a16="http://schemas.microsoft.com/office/drawing/2014/main" id="{8D4628C4-F1A9-C15C-B1C4-479A8AB959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609600"/>
            <a:ext cx="1143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>
            <a:extLst>
              <a:ext uri="{FF2B5EF4-FFF2-40B4-BE49-F238E27FC236}">
                <a16:creationId xmlns:a16="http://schemas.microsoft.com/office/drawing/2014/main" id="{75D98D8E-13ED-C9DC-EFFB-C64A51486F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"/>
            <a:ext cx="1371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CB61D7EE-A2B1-929C-E001-3E1682F021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18383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>
            <a:extLst>
              <a:ext uri="{FF2B5EF4-FFF2-40B4-BE49-F238E27FC236}">
                <a16:creationId xmlns:a16="http://schemas.microsoft.com/office/drawing/2014/main" id="{D4CFF664-575E-00E6-257B-FC4837ED4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9243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9C90A3E5-FC5B-464F-91A0-2BCD9B0B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234">
            <a:off x="8153400" y="1600200"/>
            <a:ext cx="895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0116E-6 C -0.01406 0.00254 -0.02014 0.00832 -0.03038 0.01595 C -0.03768 0.02173 -0.04879 0.02312 -0.05799 0.02659 C -0.07136 0.0319 -0.13143 0.03029 -0.13229 0.03029 " pathEditMode="relative" rAng="0" ptsTypes="fffA">
                                      <p:cBhvr>
                                        <p:cTn id="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5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3.69942E-6 C 0.06649 -0.00948 0.05468 0.00046 0.06909 -0.00648 C 0.07986 -0.01156 0.08958 -0.01758 0.10086 -0.02128 C 0.10555 -0.01989 0.11059 -0.01919 0.1151 -0.01688 C 0.11753 -0.0155 0.11927 -0.01226 0.12152 -0.01064 C 0.12291 -0.00948 0.12465 -0.00925 0.12621 -0.00856 C 0.13264 -0.0118 0.13889 -0.01411 0.14531 -0.01688 C 0.15486 0.00208 0.16892 -0.01041 0.18333 -0.01064 C 0.21666 -0.01133 0.25 -0.01064 0.28333 -0.01064 " pathEditMode="relative" rAng="0" ptsTypes="ffffffffA">
                                      <p:cBhvr>
                                        <p:cTn id="8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>
            <a:extLst>
              <a:ext uri="{FF2B5EF4-FFF2-40B4-BE49-F238E27FC236}">
                <a16:creationId xmlns:a16="http://schemas.microsoft.com/office/drawing/2014/main" id="{FA3767AB-7F8D-5CA0-D382-3E5FAE207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750"/>
            <a:ext cx="9144000" cy="7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>
            <a:extLst>
              <a:ext uri="{FF2B5EF4-FFF2-40B4-BE49-F238E27FC236}">
                <a16:creationId xmlns:a16="http://schemas.microsoft.com/office/drawing/2014/main" id="{CC42D36C-2DB4-4E28-D625-456C5605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9415463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>
            <a:extLst>
              <a:ext uri="{FF2B5EF4-FFF2-40B4-BE49-F238E27FC236}">
                <a16:creationId xmlns:a16="http://schemas.microsoft.com/office/drawing/2014/main" id="{CCB96BBC-7324-4B02-D487-C6A50477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-228600"/>
            <a:ext cx="968692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E99E9EE6-7959-5E9F-C197-B233228CB6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23526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>
            <a:extLst>
              <a:ext uri="{FF2B5EF4-FFF2-40B4-BE49-F238E27FC236}">
                <a16:creationId xmlns:a16="http://schemas.microsoft.com/office/drawing/2014/main" id="{2C950513-367C-1FFA-A92F-0F9CAFC27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76200"/>
            <a:ext cx="2400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4DD188FD-CF17-677B-4097-7C5B846EE0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33663"/>
            <a:ext cx="27432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>
            <a:extLst>
              <a:ext uri="{FF2B5EF4-FFF2-40B4-BE49-F238E27FC236}">
                <a16:creationId xmlns:a16="http://schemas.microsoft.com/office/drawing/2014/main" id="{60912DF3-DFE9-B69E-4749-672C48E348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3" y="2257425"/>
            <a:ext cx="22050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1272E-6 C -0.04531 0.00138 -0.08976 0.00462 -0.1349 0.00208 C -0.18906 -0.01596 -0.18785 -0.00625 -0.2809 -0.00625 " pathEditMode="relative" ptsTypes="ffA">
                                      <p:cBhvr>
                                        <p:cTn id="6" dur="5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EA91D593-FD3D-FD16-543E-F306A159FF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1371600"/>
            <a:ext cx="5257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069E-6 C -0.00295 0.00763 -0.00573 0.01456 -0.00885 0.02196 C -0.00955 0.02312 -0.00972 0.0252 -0.01024 0.02613 C -0.01284 0.03098 -0.01857 0.03144 -0.0217 0.03214 C -0.02205 0.03306 -0.02413 0.03722 -0.0243 0.03815 C -0.02708 0.04832 -0.02274 0.03699 -0.02639 0.04693 C -0.0302 0.0578 -0.02534 0.04162 -0.02899 0.05433 C -0.02986 0.05942 -0.03125 0.06289 -0.03177 0.06798 C -0.03229 0.07237 -0.03211 0.07722 -0.03316 0.08139 C -0.03368 0.08393 -0.03611 0.08509 -0.03715 0.08578 C -0.03784 0.0867 -0.03854 0.08763 -0.03906 0.08855 C -0.03993 0.09017 -0.04045 0.09202 -0.04132 0.09318 C -0.0434 0.09665 -0.04531 0.09803 -0.04722 0.10243 C -0.04826 0.11144 -0.05017 0.12439 -0.05468 0.1274 C -0.05503 0.12832 -0.05711 0.13272 -0.05729 0.13341 C -0.06059 0.14543 -0.06041 0.15746 -0.06736 0.163 C -0.0677 0.16485 -0.0684 0.16601 -0.06875 0.16763 C -0.06927 0.17063 -0.07014 0.17665 -0.07014 0.17688 C -0.07031 0.18058 -0.07031 0.18959 -0.07135 0.19445 C -0.07309 0.20115 -0.07239 0.19699 -0.07482 0.20162 C -0.07777 0.2074 -0.07968 0.21341 -0.08281 0.21826 C -0.08472 0.22451 -0.08402 0.23098 -0.08628 0.23607 C -0.08871 0.24162 -0.09184 0.24555 -0.09444 0.2511 C -0.09531 0.26358 -0.09479 0.2585 -0.09843 0.26566 C -0.09843 0.26705 -0.0993 0.27445 -0.09965 0.27607 C -0.10104 0.28115 -0.1033 0.28439 -0.10416 0.28994 " pathEditMode="relative" rAng="0" ptsTypes="fffffffffffffffffffffffffA">
                                      <p:cBhvr>
                                        <p:cTn id="6" dur="1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4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AF2EE90B-5048-A1E6-2E17-F078D65BFF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581150"/>
            <a:ext cx="45339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49026618-83D7-F164-40A3-E267901E42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3683000"/>
            <a:ext cx="358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12194BBD-894C-C402-6731-D1F7C731F8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733800"/>
            <a:ext cx="3667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 1.32948E-6 C 0.10052 -0.00717 0.1184 -0.00324 0.13489 -0.00208 C 0.15034 0.003 0.14843 0.00185 0.17152 1.32948E-6 C 0.17968 -0.0037 0.18646 -0.00185 0.19357 0.00416 C 0.20642 0.00277 0.21771 0.00069 0.23003 -0.00208 C 0.24948 -0.00069 0.26076 0.00578 0.27621 -0.00416 C 0.28507 -0.00347 0.29427 -0.00347 0.30295 -0.00208 C 0.30729 -0.00139 0.31597 0.00208 0.31597 0.00231 C 0.44132 -0.00046 0.3868 1.32948E-6 0.47916 1.32948E-6 " pathEditMode="relative" rAng="0" ptsTypes="ffffffffA">
                                      <p:cBhvr>
                                        <p:cTn id="6" dur="1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4">
            <a:extLst>
              <a:ext uri="{FF2B5EF4-FFF2-40B4-BE49-F238E27FC236}">
                <a16:creationId xmlns:a16="http://schemas.microsoft.com/office/drawing/2014/main" id="{51FF07D7-5280-D1DE-A776-E8372FC0F8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895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56796" dir="1593903" algn="ctr" rotWithShape="0">
                    <a:schemeClr val="tx1"/>
                  </a:outerShdw>
                </a:effectLst>
                <a:latin typeface="+mn-lt"/>
                <a:ea typeface="+mn-lt"/>
                <a:cs typeface="+mn-lt"/>
              </a:rPr>
              <a:t>Đoàm thoại  nội dung</a:t>
            </a:r>
          </a:p>
        </p:txBody>
      </p:sp>
      <p:pic>
        <p:nvPicPr>
          <p:cNvPr id="20486" name="nhac ke.wav">
            <a:hlinkClick r:id="" action="ppaction://media"/>
            <a:extLst>
              <a:ext uri="{FF2B5EF4-FFF2-40B4-BE49-F238E27FC236}">
                <a16:creationId xmlns:a16="http://schemas.microsoft.com/office/drawing/2014/main" id="{3C1E10B7-A138-BD51-F226-F17C3BFC486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-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77B41369-F408-55EE-2F81-3D310BF7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8859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D2B79BC1-082E-031C-14B2-4C439AA5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41052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83&quot;/&gt;&lt;/object&gt;&lt;object type=&quot;3&quot; unique_id=&quot;10010&quot;&gt;&lt;property id=&quot;20148&quot; value=&quot;5&quot;/&gt;&lt;property id=&quot;20300&quot; value=&quot;Slide 7&quot;/&gt;&lt;property id=&quot;20307&quot; value=&quot;269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273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4&quot;/&gt;&lt;/object&gt;&lt;object type=&quot;3&quot; unique_id=&quot;10018&quot;&gt;&lt;property id=&quot;20148&quot; value=&quot;5&quot;/&gt;&lt;property id=&quot;20300&quot; value=&quot;Slide 15&quot;/&gt;&lt;property id=&quot;20307&quot; value=&quot;276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135&quot;&gt;&lt;property id=&quot;20148&quot; value=&quot;5&quot;/&gt;&lt;property id=&quot;20300&quot; value=&quot;Slide 17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444</TotalTime>
  <Words>10</Words>
  <Application>Microsoft Office PowerPoint</Application>
  <PresentationFormat>Widescreen</PresentationFormat>
  <Paragraphs>3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Copyright® by W 2008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Dang Khoa IT Plaza</dc:creator>
  <cp:lastModifiedBy>Thị Thu Hương Đào</cp:lastModifiedBy>
  <cp:revision>50</cp:revision>
  <dcterms:created xsi:type="dcterms:W3CDTF">2010-11-24T01:44:12Z</dcterms:created>
  <dcterms:modified xsi:type="dcterms:W3CDTF">2024-11-11T16:19:36Z</dcterms:modified>
</cp:coreProperties>
</file>