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5" r:id="rId2"/>
    <p:sldId id="301" r:id="rId3"/>
    <p:sldId id="304" r:id="rId4"/>
    <p:sldId id="285" r:id="rId5"/>
    <p:sldId id="287" r:id="rId6"/>
    <p:sldId id="260" r:id="rId7"/>
    <p:sldId id="261" r:id="rId8"/>
    <p:sldId id="289" r:id="rId9"/>
    <p:sldId id="291" r:id="rId10"/>
    <p:sldId id="264" r:id="rId11"/>
    <p:sldId id="293" r:id="rId12"/>
    <p:sldId id="266" r:id="rId13"/>
    <p:sldId id="267" r:id="rId14"/>
    <p:sldId id="268" r:id="rId15"/>
    <p:sldId id="294" r:id="rId16"/>
    <p:sldId id="270" r:id="rId17"/>
    <p:sldId id="272" r:id="rId18"/>
    <p:sldId id="273" r:id="rId19"/>
    <p:sldId id="271" r:id="rId20"/>
    <p:sldId id="295" r:id="rId21"/>
    <p:sldId id="274" r:id="rId22"/>
    <p:sldId id="275" r:id="rId23"/>
    <p:sldId id="276" r:id="rId24"/>
    <p:sldId id="277" r:id="rId25"/>
    <p:sldId id="278" r:id="rId26"/>
    <p:sldId id="279" r:id="rId27"/>
    <p:sldId id="283" r:id="rId28"/>
    <p:sldId id="280" r:id="rId29"/>
    <p:sldId id="284" r:id="rId30"/>
    <p:sldId id="281" r:id="rId31"/>
    <p:sldId id="300" r:id="rId32"/>
    <p:sldId id="299" r:id="rId33"/>
    <p:sldId id="282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663300"/>
    <a:srgbClr val="CCFF33"/>
    <a:srgbClr val="66FFFF"/>
    <a:srgbClr val="0066FF"/>
    <a:srgbClr val="99FF3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2943" autoAdjust="0"/>
  </p:normalViewPr>
  <p:slideViewPr>
    <p:cSldViewPr showGuides="1">
      <p:cViewPr varScale="1">
        <p:scale>
          <a:sx n="95" d="100"/>
          <a:sy n="95" d="100"/>
        </p:scale>
        <p:origin x="151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5E076B-ADCF-9C27-B031-00FBE17D02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CD5DE0-2BC9-C950-36CD-D1F603FCB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525A06-1B70-A1FE-491A-54F675D4BB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041A8-6AA4-4FA6-9E14-1BF3A61E7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3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795D4C-9E66-2809-5A5E-4AEAD1A980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89E498-B268-C4A2-8539-36442DA7B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383257-9F9C-73B4-A9E7-85FAC3FE0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ABAE9-C8D2-45B3-8917-AF0707B5AF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61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AE3D54-A262-2EFF-460E-7BBF73A7B0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C2A89-D6F5-CEFE-4C03-DE60DA0FC5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7A0C75-771E-5F28-9917-5097ECFBE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9933A5-6722-4F4F-8F92-67846331DC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56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41E65-FD41-EE05-9319-8C15D1C5AB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10B64C-F8B1-D749-B7D4-694762845A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16D3B8-C7CA-2A33-4454-C73B78466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D76A2-075E-454A-A509-4EF733EF0B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9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74885-B703-19F7-D8B9-448B693E3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2A63F4-5A35-9FE9-02D3-DB45AFACF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FB319B-F702-8412-BA0C-FFF2307CF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05E6F-CC2B-4E23-BFAA-D17864B37C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03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43E76C-DEF9-F0EC-113B-81BB47CDFD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B4ADE-B257-BFCA-940F-C840FFAC4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69D759-C4B4-CA00-5111-BD8C035260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80C59-713A-48D2-B58F-6903A28F9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92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99A04C-ECCB-50B0-D7D3-F5D918EED7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F52640C-0C9C-20D8-C0EE-7BEE19D520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E43F0D-D6B3-9BE5-63B1-5B2AAFDF4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0AF9A-D8D4-4DA2-88BF-2F71E10B1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EBA8F9-D2CE-7589-14DA-54B4FE766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47DFA0-F609-6DE8-3F20-1A8DFD81D4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70D8D5-AC86-BC0E-48C1-6DF8E74E1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BD93C-E2EE-442D-8068-524C2C88AA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59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720ABF-513E-4DCD-0F1E-07FA3E4CA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B3256C-FB40-1120-D86B-71CA98066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C2430B-45A6-DA9A-EAE1-96E487C41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85909-950A-4521-B8D9-947B45F303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89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DBBB2A-3ADC-30CF-D11A-89F4CE5C4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EE1BB-1DFC-DFC8-6949-A7642E5FE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89FBA-E39E-AF2C-C2C3-BC4AB26AEC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B26FE-E134-45BA-87FF-DCB5CB8F7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51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8D482F-6F7A-D65C-6DD0-3759B47B7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8836A7-13F3-AB19-461A-CBACD6541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37A020-AA3F-33D1-9356-511469A47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43BE6-3F5D-4546-8C65-7BAF3FEDA6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165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9ABF530-D97A-674E-1C35-8CC4ED18E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8C5EDD0-DCFD-B989-12F8-472669873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844D1ACB-4189-FB72-53AE-FB7459BFEF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D47C7AFE-273B-F40A-56B7-BDBE07800D0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FF0E5B97-C14A-0BAA-B880-1DA25FEA5F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4F427F-F7C3-4FA3-854C-0D02E8AD7D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11.gif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1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12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42.pn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6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8.wav"/><Relationship Id="rId7" Type="http://schemas.openxmlformats.org/officeDocument/2006/relationships/image" Target="../media/image5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35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78.gif"/><Relationship Id="rId3" Type="http://schemas.openxmlformats.org/officeDocument/2006/relationships/image" Target="../media/image68.gif"/><Relationship Id="rId7" Type="http://schemas.openxmlformats.org/officeDocument/2006/relationships/image" Target="../media/image72.gif"/><Relationship Id="rId12" Type="http://schemas.openxmlformats.org/officeDocument/2006/relationships/image" Target="../media/image77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11" Type="http://schemas.openxmlformats.org/officeDocument/2006/relationships/image" Target="../media/image76.gif"/><Relationship Id="rId5" Type="http://schemas.openxmlformats.org/officeDocument/2006/relationships/image" Target="../media/image70.gif"/><Relationship Id="rId10" Type="http://schemas.openxmlformats.org/officeDocument/2006/relationships/image" Target="../media/image75.gif"/><Relationship Id="rId4" Type="http://schemas.openxmlformats.org/officeDocument/2006/relationships/image" Target="../media/image69.gif"/><Relationship Id="rId9" Type="http://schemas.openxmlformats.org/officeDocument/2006/relationships/image" Target="../media/image74.gif"/><Relationship Id="rId14" Type="http://schemas.openxmlformats.org/officeDocument/2006/relationships/image" Target="../media/image7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png"/><Relationship Id="rId7" Type="http://schemas.openxmlformats.org/officeDocument/2006/relationships/image" Target="../media/image85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gif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1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DC315F3-AE30-01D1-8092-D7808C155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77D74B-3E50-6833-5106-B0DA8C8F0E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164" name="Picture 4" descr="imagesCAKBA7L4">
            <a:extLst>
              <a:ext uri="{FF2B5EF4-FFF2-40B4-BE49-F238E27FC236}">
                <a16:creationId xmlns:a16="http://schemas.microsoft.com/office/drawing/2014/main" id="{D1CD1F89-D69F-F313-D45C-B02D2E5D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 Box 6">
            <a:extLst>
              <a:ext uri="{FF2B5EF4-FFF2-40B4-BE49-F238E27FC236}">
                <a16:creationId xmlns:a16="http://schemas.microsoft.com/office/drawing/2014/main" id="{AAF4724E-4BC4-24E2-3D3A-035D11B94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1844675"/>
            <a:ext cx="68770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Làm Quen Văn Học</a:t>
            </a:r>
            <a:endParaRPr lang="vi-VN" sz="32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Câu chuyện</a:t>
            </a:r>
            <a:r>
              <a:rPr lang="vi-V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92167" name="WordArt 7">
            <a:extLst>
              <a:ext uri="{FF2B5EF4-FFF2-40B4-BE49-F238E27FC236}">
                <a16:creationId xmlns:a16="http://schemas.microsoft.com/office/drawing/2014/main" id="{1B406173-1271-EEFA-72BA-222B3324C7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4005263"/>
            <a:ext cx="748823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Cáo Thỏ và Gà Trống</a:t>
            </a:r>
          </a:p>
        </p:txBody>
      </p:sp>
    </p:spTree>
  </p:cSld>
  <p:clrMapOvr>
    <a:masterClrMapping/>
  </p:clrMapOvr>
  <p:transition spd="med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1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han gau 2">
            <a:extLst>
              <a:ext uri="{FF2B5EF4-FFF2-40B4-BE49-F238E27FC236}">
                <a16:creationId xmlns:a16="http://schemas.microsoft.com/office/drawing/2014/main" id="{3CEA5881-46C7-0937-C657-32CDBFEE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42672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dau gau">
            <a:extLst>
              <a:ext uri="{FF2B5EF4-FFF2-40B4-BE49-F238E27FC236}">
                <a16:creationId xmlns:a16="http://schemas.microsoft.com/office/drawing/2014/main" id="{B0483532-2D39-36BF-AF96-6FE9EE221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1447800" y="2819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tho chay 2">
            <a:extLst>
              <a:ext uri="{FF2B5EF4-FFF2-40B4-BE49-F238E27FC236}">
                <a16:creationId xmlns:a16="http://schemas.microsoft.com/office/drawing/2014/main" id="{C02C94BB-FD81-352A-C6D6-6EFC81B2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914400"/>
            <a:ext cx="27892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ho chay">
            <a:extLst>
              <a:ext uri="{FF2B5EF4-FFF2-40B4-BE49-F238E27FC236}">
                <a16:creationId xmlns:a16="http://schemas.microsoft.com/office/drawing/2014/main" id="{6DC4A6EE-FD24-B828-76D6-744477C7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06" flipH="1">
            <a:off x="-5181600" y="3581400"/>
            <a:ext cx="32766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than gau 2">
            <a:extLst>
              <a:ext uri="{FF2B5EF4-FFF2-40B4-BE49-F238E27FC236}">
                <a16:creationId xmlns:a16="http://schemas.microsoft.com/office/drawing/2014/main" id="{F1D15E8C-9447-CFE9-5993-F2AAE7C80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nha cao ngoi">
            <a:extLst>
              <a:ext uri="{FF2B5EF4-FFF2-40B4-BE49-F238E27FC236}">
                <a16:creationId xmlns:a16="http://schemas.microsoft.com/office/drawing/2014/main" id="{78837E35-9E56-2FDD-776E-57C24741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171450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 descr="CAO CAT MOM 2">
            <a:extLst>
              <a:ext uri="{FF2B5EF4-FFF2-40B4-BE49-F238E27FC236}">
                <a16:creationId xmlns:a16="http://schemas.microsoft.com/office/drawing/2014/main" id="{743DB02C-A005-49AD-4A52-3CF9F2945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-100013"/>
            <a:ext cx="2193925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dau gau">
            <a:extLst>
              <a:ext uri="{FF2B5EF4-FFF2-40B4-BE49-F238E27FC236}">
                <a16:creationId xmlns:a16="http://schemas.microsoft.com/office/drawing/2014/main" id="{9461DDFE-AC1C-7B28-02B4-DB73363C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4419600" y="26670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mom cao ngoi">
            <a:extLst>
              <a:ext uri="{FF2B5EF4-FFF2-40B4-BE49-F238E27FC236}">
                <a16:creationId xmlns:a16="http://schemas.microsoft.com/office/drawing/2014/main" id="{0AA504B8-CA13-6833-93D5-31BD682EB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188913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226 -0.00764 -0.00225 -0.01204 0.02309 -0.01621 C 0.03386 -0.01597 0.0448 -0.01621 0.05539 -0.01551 C 0.06198 -0.01528 0.07396 -0.0132 0.07396 -0.0132 C 0.07535 -0.0125 0.07639 -0.01181 0.07848 -0.01135 C 0.08785 -0.00949 0.09879 -0.01343 0.10834 -0.01435 C 0.11441 -0.01482 0.12691 -0.01551 0.12691 -0.01551 C 0.15452 -0.01412 0.14219 -0.01389 0.16372 -0.01505 C 0.18334 -0.01829 0.19115 -0.01667 0.22136 -0.01621 C 0.2323 -0.01343 0.21893 -0.01597 0.23282 -0.01621 C 0.25174 -0.01644 0.28125 -0.01551 0.30209 -0.01505 C 0.30486 -0.01412 0.3125 -0.01204 0.3158 -0.01204 C 0.3224 -0.01181 0.32813 -0.0132 0.33438 -0.01366 C 0.34879 -0.0176 0.35365 -0.01597 0.3783 -0.01551 C 0.38125 -0.01551 0.38438 -0.01482 0.3875 -0.01505 C 0.39063 -0.01528 0.39184 -0.01621 0.39427 -0.01667 C 0.40035 -0.01806 0.40122 -0.01783 0.40816 -0.01852 C 0.41129 -0.01922 0.41407 -0.01991 0.41736 -0.02037 C 0.41945 -0.0206 0.42223 -0.0206 0.42431 -0.02084 C 0.42848 -0.02153 0.43195 -0.02246 0.43594 -0.02338 C 0.4375 -0.02385 0.43941 -0.02431 0.44046 -0.025 C 0.44236 -0.02616 0.44618 -0.03125 0.45452 -0.03148 C 0.4658 -0.03218 0.47761 -0.03195 0.48907 -0.03218 C 0.49462 -0.03264 0.49948 -0.03357 0.50521 -0.03403 C 0.52275 -0.03519 0.51511 -0.03357 0.52118 -0.03519 " pathEditMode="relative" rAng="0" ptsTypes="ffffffffffffffffffffffffA">
                                      <p:cBhvr>
                                        <p:cTn id="10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17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6.66667E-6 C -0.01111 -0.04515 0.02587 -0.03473 0.04792 -0.03635 C 0.05017 -0.03843 0.05295 -0.03959 0.05451 -0.04237 C 0.05625 -0.04491 0.05503 -0.04908 0.05694 -0.0514 C 0.06059 -0.05649 0.0658 -0.0595 0.07048 -0.06343 C 0.07257 -0.06552 0.07483 -0.06853 0.07743 -0.06968 C 0.08177 -0.07177 0.0908 -0.0757 0.0908 -0.0757 C 0.09479 -0.07478 0.09878 -0.07454 0.10226 -0.07269 C 0.10486 -0.07153 0.10642 -0.06714 0.1092 -0.06667 C 0.11111 -0.06644 0.13108 -0.072 0.13403 -0.07269 C 0.15503 -0.08658 0.15573 -0.08126 0.18628 -0.07871 C 0.20538 -0.07038 0.18229 -0.08195 0.19774 -0.06968 C 0.19983 -0.06806 0.2125 -0.0639 0.21354 -0.06343 C 0.23264 -0.07616 0.25469 -0.08496 0.27517 -0.09376 C 0.28993 -0.09052 0.29896 -0.09353 0.3092 -0.08172 C 0.31944 -0.06968 0.32778 -0.04816 0.34097 -0.04237 C 0.36198 -0.04445 0.37535 -0.0382 0.38646 -0.06042 C 0.39479 -0.0595 0.40312 -0.05973 0.41146 -0.05741 C 0.43246 -0.0514 0.39965 -0.04653 0.42951 -0.05441 C 0.43993 -0.07524 0.43333 -0.07038 0.44548 -0.0757 C 0.44861 -0.07478 0.45208 -0.07501 0.45469 -0.07269 C 0.45764 -0.06991 0.45851 -0.06413 0.46128 -0.06042 " pathEditMode="relative" ptsTypes="fffffffffffffffffffffA">
                                      <p:cBhvr>
                                        <p:cTn id="12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C 0.00225 0.00116 0.00677 0.00324 0.00677 0.00324 C 0.00677 0.00324 0.00225 0.00116 -2.77778E-7 -3.7037E-6 Z " pathEditMode="relative" ptsTypes="fff">
                                      <p:cBhvr>
                                        <p:cTn id="15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5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ho chay">
            <a:extLst>
              <a:ext uri="{FF2B5EF4-FFF2-40B4-BE49-F238E27FC236}">
                <a16:creationId xmlns:a16="http://schemas.microsoft.com/office/drawing/2014/main" id="{F9EC1351-B99F-AF0C-1B3A-6299BE28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614">
            <a:off x="11811000" y="1905000"/>
            <a:ext cx="32004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Animated-Butterfly">
            <a:extLst>
              <a:ext uri="{FF2B5EF4-FFF2-40B4-BE49-F238E27FC236}">
                <a16:creationId xmlns:a16="http://schemas.microsoft.com/office/drawing/2014/main" id="{C0DD5533-D26D-D53D-CD2F-EAB3C7B04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Animated-Butterfly">
            <a:extLst>
              <a:ext uri="{FF2B5EF4-FFF2-40B4-BE49-F238E27FC236}">
                <a16:creationId xmlns:a16="http://schemas.microsoft.com/office/drawing/2014/main" id="{5804FD63-E73F-E61D-11BC-2836DBA73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Animated-Butterfly">
            <a:extLst>
              <a:ext uri="{FF2B5EF4-FFF2-40B4-BE49-F238E27FC236}">
                <a16:creationId xmlns:a16="http://schemas.microsoft.com/office/drawing/2014/main" id="{9931207C-9112-DA9E-E3BD-25BC50619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88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Animated-Butterfly">
            <a:extLst>
              <a:ext uri="{FF2B5EF4-FFF2-40B4-BE49-F238E27FC236}">
                <a16:creationId xmlns:a16="http://schemas.microsoft.com/office/drawing/2014/main" id="{8520BFD6-2ADE-7B2C-10BE-64A24893B1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124575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Oval 7">
            <a:extLst>
              <a:ext uri="{FF2B5EF4-FFF2-40B4-BE49-F238E27FC236}">
                <a16:creationId xmlns:a16="http://schemas.microsoft.com/office/drawing/2014/main" id="{3442BCE9-F2DD-1FCA-4155-298F72705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133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2" name="Oval 8">
            <a:extLst>
              <a:ext uri="{FF2B5EF4-FFF2-40B4-BE49-F238E27FC236}">
                <a16:creationId xmlns:a16="http://schemas.microsoft.com/office/drawing/2014/main" id="{78F80457-157C-25E5-6816-FA228CF9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3" name="Oval 9">
            <a:extLst>
              <a:ext uri="{FF2B5EF4-FFF2-40B4-BE49-F238E27FC236}">
                <a16:creationId xmlns:a16="http://schemas.microsoft.com/office/drawing/2014/main" id="{65CEFD77-B6FC-D637-F691-B4EA5FDF5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4478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2234" name="Picture 10" descr="dau tho 1">
            <a:extLst>
              <a:ext uri="{FF2B5EF4-FFF2-40B4-BE49-F238E27FC236}">
                <a16:creationId xmlns:a16="http://schemas.microsoft.com/office/drawing/2014/main" id="{53F2D918-FE70-9C30-3A72-DAB13149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3" y="3048000"/>
            <a:ext cx="1252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" descr="than tho 1">
            <a:extLst>
              <a:ext uri="{FF2B5EF4-FFF2-40B4-BE49-F238E27FC236}">
                <a16:creationId xmlns:a16="http://schemas.microsoft.com/office/drawing/2014/main" id="{00AB3BBD-AD0C-6BEA-1D4A-47E8E91B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713288"/>
            <a:ext cx="33528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ga trong2">
            <a:extLst>
              <a:ext uri="{FF2B5EF4-FFF2-40B4-BE49-F238E27FC236}">
                <a16:creationId xmlns:a16="http://schemas.microsoft.com/office/drawing/2014/main" id="{B7CCC96D-B0D7-F82E-B129-BE2E93975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21336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3" descr="ga trong2">
            <a:extLst>
              <a:ext uri="{FF2B5EF4-FFF2-40B4-BE49-F238E27FC236}">
                <a16:creationId xmlns:a16="http://schemas.microsoft.com/office/drawing/2014/main" id="{FE58525F-2B39-3073-F30B-E592472B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 descr="canh ga">
            <a:extLst>
              <a:ext uri="{FF2B5EF4-FFF2-40B4-BE49-F238E27FC236}">
                <a16:creationId xmlns:a16="http://schemas.microsoft.com/office/drawing/2014/main" id="{5D521383-62D0-59F1-3145-4B154060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609600" y="3810000"/>
            <a:ext cx="1600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15" descr="than gau 2">
            <a:extLst>
              <a:ext uri="{FF2B5EF4-FFF2-40B4-BE49-F238E27FC236}">
                <a16:creationId xmlns:a16="http://schemas.microsoft.com/office/drawing/2014/main" id="{93F6B5B3-89F6-166F-F4B3-C85B338B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85800"/>
            <a:ext cx="25908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16" descr="dau gau">
            <a:extLst>
              <a:ext uri="{FF2B5EF4-FFF2-40B4-BE49-F238E27FC236}">
                <a16:creationId xmlns:a16="http://schemas.microsoft.com/office/drawing/2014/main" id="{FBC733D0-23B5-2E6E-950E-62B2D25F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35">
            <a:off x="9677400" y="-400050"/>
            <a:ext cx="1676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Picture 17" descr="than tho 1">
            <a:extLst>
              <a:ext uri="{FF2B5EF4-FFF2-40B4-BE49-F238E27FC236}">
                <a16:creationId xmlns:a16="http://schemas.microsoft.com/office/drawing/2014/main" id="{47520996-9FD1-4624-42BD-C94A28D2E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32004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18" descr="dau tho 1">
            <a:extLst>
              <a:ext uri="{FF2B5EF4-FFF2-40B4-BE49-F238E27FC236}">
                <a16:creationId xmlns:a16="http://schemas.microsoft.com/office/drawing/2014/main" id="{E4561B78-57A3-8E96-1E2C-7780F83B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362200"/>
            <a:ext cx="13985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2963E-6 C 0.00069 -0.01411 0.00104 -0.02823 0.00225 -0.04235 C 0.0026 -0.04559 0.00278 -0.04976 0.00469 -0.05161 C 0.0085 -0.05532 0.01371 -0.05555 0.01823 -0.05763 C 0.02048 -0.05856 0.025 -0.06064 0.025 -0.06064 C 0.05903 -0.05879 0.08316 -0.06388 0.10694 -0.03333 C 0.11614 -0.03425 0.12569 -0.03286 0.13437 -0.03633 C 0.13819 -0.03772 0.13958 -0.05115 0.14097 -0.05462 C 0.14375 -0.06087 0.14722 -0.06666 0.15017 -0.07268 C 0.15173 -0.07615 0.15642 -0.07453 0.1592 -0.07569 C 0.16146 -0.07661 0.16389 -0.07777 0.16614 -0.07893 C 0.18489 -0.07777 0.20798 -0.08842 0.22274 -0.07268 C 0.25712 -0.0361 0.19653 -0.0905 0.23437 -0.05763 C 0.23507 -0.05462 0.23455 -0.05045 0.23663 -0.0486 C 0.24045 -0.0449 0.25017 -0.04235 0.25017 -0.04235 C 0.26528 -0.04351 0.2809 -0.04096 0.29548 -0.04559 C 0.29844 -0.04652 0.296 -0.05416 0.29774 -0.05763 C 0.30052 -0.06319 0.31319 -0.07337 0.31823 -0.07569 C 0.34948 -0.07407 0.36423 -0.07754 0.38871 -0.06666 C 0.39028 -0.06365 0.39201 -0.06087 0.39323 -0.05763 C 0.39427 -0.05485 0.39357 -0.05045 0.39548 -0.0486 C 0.39982 -0.04397 0.40625 -0.0449 0.41146 -0.04235 C 0.4316 -0.04721 0.421 -0.04282 0.44323 -0.05763 C 0.44618 -0.05971 0.4493 -0.06157 0.45225 -0.06365 C 0.4566 -0.06643 0.46597 -0.06967 0.46597 -0.06967 C 0.46996 -0.0692 0.52934 -0.07152 0.55 -0.05763 " pathEditMode="relative" ptsTypes="fffffffffffffffffffffffffA">
                                      <p:cBhvr>
                                        <p:cTn id="6" dur="2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1.48148E-6 C 0.00225 0.00092 0.00676 0.00625 0.00676 0.003 C 0.00676 -0.0007 0.0026 -0.00186 -6.38889E-6 -0.00301 C -0.0007 -0.00325 -6.38889E-6 -0.00093 -6.38889E-6 1.48148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3564 C 0.04722 -0.03981 0.03923 -0.04351 0.03159 -0.05694 C 0.02569 -0.06759 0.02899 -0.0655 0.02343 -0.078 C 0.02031 -0.08541 0.01319 -0.0993 0.01319 -0.09907 C 0.00885 -0.11851 0.00121 -0.12638 -0.01146 -0.13263 C -0.01493 -0.13194 -0.03039 -0.13009 -0.03594 -0.12662 C -0.06216 -0.10995 -0.02344 -0.12963 -0.04827 -0.11759 C -0.05365 -0.11967 -0.06025 -0.12106 -0.06459 -0.12662 C -0.07882 -0.14444 -0.06354 -0.13495 -0.07691 -0.14166 C -0.08924 -0.15439 -0.1033 -0.15925 -0.11789 -0.16296 C -0.17518 -0.15856 -0.14132 -0.16458 -0.1691 -0.15092 C -0.1842 -0.15833 -0.19618 -0.1412 -0.20799 -0.12963 C -0.21129 -0.12638 -0.21511 -0.1243 -0.21823 -0.1206 C -0.23507 -0.10069 -0.2217 -0.10879 -0.23473 -0.10231 C -0.25938 -0.11458 -0.23177 -0.11273 -0.27761 -0.10833 C -0.31354 -0.09768 -0.26111 -0.11412 -0.29827 -0.0993 C -0.30816 -0.09537 -0.30868 -0.09838 -0.3165 -0.09328 C -0.32205 -0.08958 -0.33299 -0.08125 -0.33299 -0.08101 C -0.33681 -0.06342 -0.33403 -0.07476 -0.34323 -0.04791 C -0.3441 -0.04537 -0.34618 -0.04398 -0.34723 -0.04166 C -0.35052 -0.03472 -0.35139 -0.02662 -0.35539 -0.0206 C -0.35851 -0.01597 -0.36268 -0.01296 -0.3658 -0.00833 C -0.37483 -0.01273 -0.37587 -0.01851 -0.38212 -0.02963 C -0.38664 -0.0375 -0.39202 -0.04143 -0.39844 -0.04467 C -0.41285 -0.04375 -0.42709 -0.04166 -0.4415 -0.04166 C -0.44566 -0.04166 -0.45018 -0.04189 -0.45382 -0.04467 C -0.45608 -0.04629 -0.45625 -0.05138 -0.45799 -0.05393 C -0.45973 -0.05648 -0.46198 -0.05787 -0.46407 -0.05995 C -0.46545 -0.05694 -0.4658 -0.05231 -0.46806 -0.05092 C -0.47014 -0.04976 -0.47205 -0.05393 -0.47414 -0.05393 C -0.47639 -0.05393 -0.47848 -0.05185 -0.48039 -0.05092 C -0.48195 -0.04884 -0.48299 -0.04652 -0.48455 -0.04467 C -0.48646 -0.04236 -0.48889 -0.0412 -0.49063 -0.03865 C -0.49236 -0.03611 -0.49306 -0.03217 -0.49462 -0.02963 C -0.4974 -0.02569 -0.50608 -0.01967 -0.50903 -0.01759 C -0.51146 -0.03148 -0.50903 -0.04699 -0.5132 -0.05995 C -0.51441 -0.06388 -0.51858 -0.06203 -0.52153 -0.06296 C -0.53108 -0.06203 -0.55 -0.05995 -0.55 -0.05972 " pathEditMode="relative" rAng="0" ptsTypes="fffffffffffffffffffffffffffffffffffffA">
                                      <p:cBhvr>
                                        <p:cTn id="23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17" y="-50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" pathEditMode="relative" ptsTypes="fffffffffffffffffffffffA">
                                      <p:cBhvr>
                                        <p:cTn id="25" dur="2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" pathEditMode="relative" ptsTypes="fffffffffffffffffffffffA">
                                      <p:cBhvr>
                                        <p:cTn id="27" dur="2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" pathEditMode="relative" ptsTypes="fffffffffffffffffffffffA">
                                      <p:cBhvr>
                                        <p:cTn id="29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" pathEditMode="relative" ptsTypes="fffffffffffffffffffffffA">
                                      <p:cBhvr>
                                        <p:cTn id="31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C 0.00104 0.0044 0.00191 0.01574 0.0092 0.01204 C 0.01181 0.01065 0.01215 0.00602 0.01372 0.00301 C 0.00833 -0.0081 0.00833 -0.01111 3.33333E-6 -4.07407E-6 Z " pathEditMode="relative" ptsTypes="ffff">
                                      <p:cBhvr>
                                        <p:cTn id="41" dur="3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38778E-17 C 0.00069 0.00393 0.00451 0.00926 0.00225 0.01203 C 0.00034 0.01458 -0.004 0.00949 -0.0047 0.00602 C -0.00522 0.00324 -0.00157 0.00208 -5.55556E-6 -1.38778E-17 Z " pathEditMode="relative" ptsTypes="ffff">
                                      <p:cBhvr>
                                        <p:cTn id="44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46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C 0.00087 0.00417 -0.00052 0.01065 0.00244 0.01227 C 0.02205 0.02361 0.01546 0.00718 0.01372 -4.07407E-6 C -0.00329 0.00347 -0.0059 0.00856 -5.55556E-7 -4.07407E-6 Z " pathEditMode="relative" ptsTypes="ffff">
                                      <p:cBhvr>
                                        <p:cTn id="47" dur="2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C 0.00225 0.00208 0.00677 0.00601 0.00677 0.00601 C 0.00677 0.00601 0.00225 0.00208 1.38889E-6 7.40741E-7 Z " pathEditMode="relative" ptsTypes="fff">
                                      <p:cBhvr>
                                        <p:cTn id="51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2" grpId="0" animBg="1"/>
      <p:bldP spid="522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nha cao ngoi">
            <a:extLst>
              <a:ext uri="{FF2B5EF4-FFF2-40B4-BE49-F238E27FC236}">
                <a16:creationId xmlns:a16="http://schemas.microsoft.com/office/drawing/2014/main" id="{A9C11430-E42C-C366-C153-9AEC8F3C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Animated-Butterfly">
            <a:extLst>
              <a:ext uri="{FF2B5EF4-FFF2-40B4-BE49-F238E27FC236}">
                <a16:creationId xmlns:a16="http://schemas.microsoft.com/office/drawing/2014/main" id="{FD619891-825B-E44B-A398-A60626BB1D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ga trong2">
            <a:extLst>
              <a:ext uri="{FF2B5EF4-FFF2-40B4-BE49-F238E27FC236}">
                <a16:creationId xmlns:a16="http://schemas.microsoft.com/office/drawing/2014/main" id="{D447FF6D-B8BA-2972-F8CA-30A86D6D4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79713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canh ga">
            <a:extLst>
              <a:ext uri="{FF2B5EF4-FFF2-40B4-BE49-F238E27FC236}">
                <a16:creationId xmlns:a16="http://schemas.microsoft.com/office/drawing/2014/main" id="{99EA9E3F-A53A-C634-47BD-4390228C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AutoShape 9">
            <a:extLst>
              <a:ext uri="{FF2B5EF4-FFF2-40B4-BE49-F238E27FC236}">
                <a16:creationId xmlns:a16="http://schemas.microsoft.com/office/drawing/2014/main" id="{DEE49FA4-371D-4360-984D-BC629FCE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-242888"/>
            <a:ext cx="3529012" cy="1727201"/>
          </a:xfrm>
          <a:prstGeom prst="wedgeEllipseCallout">
            <a:avLst>
              <a:gd name="adj1" fmla="val 8028"/>
              <a:gd name="adj2" fmla="val 974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Cúc cù cu cu!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Ta vác hái trên vai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Đi tìm Cáo gian ác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Cáo ở đâu ra mau ra mau</a:t>
            </a:r>
          </a:p>
        </p:txBody>
      </p:sp>
      <p:pic>
        <p:nvPicPr>
          <p:cNvPr id="23560" name="Picture 8" descr="cao ®ung">
            <a:extLst>
              <a:ext uri="{FF2B5EF4-FFF2-40B4-BE49-F238E27FC236}">
                <a16:creationId xmlns:a16="http://schemas.microsoft.com/office/drawing/2014/main" id="{16B91C22-C6AA-E122-7BFF-7E84254D4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6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8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F0DA85A6-D7A2-8A56-2A6F-4A273F75B90D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520700"/>
            <a:ext cx="8610600" cy="1116013"/>
            <a:chOff x="0" y="192"/>
            <a:chExt cx="5424" cy="703"/>
          </a:xfrm>
        </p:grpSpPr>
        <p:pic>
          <p:nvPicPr>
            <p:cNvPr id="14344" name="Picture 5" descr="dam may">
              <a:extLst>
                <a:ext uri="{FF2B5EF4-FFF2-40B4-BE49-F238E27FC236}">
                  <a16:creationId xmlns:a16="http://schemas.microsoft.com/office/drawing/2014/main" id="{0B4D4CC3-B78E-445F-EDD7-E2255F807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6" descr="dam may">
              <a:extLst>
                <a:ext uri="{FF2B5EF4-FFF2-40B4-BE49-F238E27FC236}">
                  <a16:creationId xmlns:a16="http://schemas.microsoft.com/office/drawing/2014/main" id="{5B08A398-BC58-5F43-3685-28ED086D7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88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39" name="Picture 7" descr="comicbird-animated">
            <a:extLst>
              <a:ext uri="{FF2B5EF4-FFF2-40B4-BE49-F238E27FC236}">
                <a16:creationId xmlns:a16="http://schemas.microsoft.com/office/drawing/2014/main" id="{4A9BA50F-72C2-3894-9933-780D1E294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054100"/>
            <a:ext cx="1600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Animated-Butterfly">
            <a:extLst>
              <a:ext uri="{FF2B5EF4-FFF2-40B4-BE49-F238E27FC236}">
                <a16:creationId xmlns:a16="http://schemas.microsoft.com/office/drawing/2014/main" id="{910E149F-36B1-854C-FDFA-2E26F379C4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58547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Animated-Butterfly">
            <a:extLst>
              <a:ext uri="{FF2B5EF4-FFF2-40B4-BE49-F238E27FC236}">
                <a16:creationId xmlns:a16="http://schemas.microsoft.com/office/drawing/2014/main" id="{699E88C5-13C0-6C67-AFF0-9C4DAF7A2B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60071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cua nha">
            <a:extLst>
              <a:ext uri="{FF2B5EF4-FFF2-40B4-BE49-F238E27FC236}">
                <a16:creationId xmlns:a16="http://schemas.microsoft.com/office/drawing/2014/main" id="{1E8EB3D8-632D-B127-4BB9-47515BBA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8836">
            <a:off x="-165100" y="977900"/>
            <a:ext cx="15668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 descr="caoc bo chay">
            <a:extLst>
              <a:ext uri="{FF2B5EF4-FFF2-40B4-BE49-F238E27FC236}">
                <a16:creationId xmlns:a16="http://schemas.microsoft.com/office/drawing/2014/main" id="{82211462-E027-2AE3-E520-007080ED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100" y="1206500"/>
            <a:ext cx="44958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23078 C 0.00365 0.21574 0.0158 0.19745 0.03108 0.19143 C 0.03768 0.18888 0.05157 0.18541 0.05157 0.18564 C 0.10382 0.18958 0.07604 0.18611 0.10556 0.19745 C 0.12084 0.19652 0.13646 0.19814 0.15157 0.19444 C 0.15417 0.19375 0.15295 0.18819 0.15417 0.18541 C 0.15764 0.17708 0.1592 0.17615 0.16441 0.17013 C 0.16528 0.16319 0.16424 0.15532 0.16702 0.14907 C 0.16823 0.14629 0.17205 0.14699 0.17466 0.14606 C 0.2 0.13726 0.1717 0.14791 0.19271 0.13981 C 0.20382 0.14074 0.21493 0.14027 0.22604 0.14282 C 0.24028 0.14606 0.25122 0.17824 0.26424 0.18842 C 0.27032 0.1875 0.27657 0.18773 0.2823 0.18541 C 0.29549 0.18009 0.31025 0.16875 0.32309 0.16111 C 0.32639 0.15925 0.32813 0.15486 0.33091 0.15208 C 0.33473 0.14838 0.35122 0.1331 0.3592 0.12777 C 0.36823 0.12175 0.37761 0.11944 0.38716 0.11574 C 0.40799 0.11689 0.43108 0.10972 0.44896 0.12175 C 0.45539 0.12615 0.46216 0.13888 0.46667 0.14606 C 0.47032 0.15185 0.47709 0.16412 0.47709 0.16435 C 0.47882 0.16111 0.48108 0.15833 0.48195 0.15509 C 0.48282 0.15347 0.48559 0.13634 0.48733 0.13379 C 0.49618 0.1199 0.50469 0.11504 0.51806 0.10949 C 0.56823 0.11203 0.6007 0.10856 0.64375 0.13379 C 0.65764 0.14189 0.65122 0.14282 0.66146 0.15509 C 0.67118 0.16643 0.67153 0.16226 0.68212 0.17013 C 0.68577 0.17291 0.68889 0.17638 0.69236 0.17939 C 0.6974 0.18356 0.70782 0.19143 0.70782 0.19166 C 0.71424 0.17592 0.72084 0.16088 0.72848 0.14606 C 0.7316 0.13981 0.73594 0.13425 0.73855 0.12777 C 0.74028 0.12384 0.74132 0.11921 0.74375 0.11574 C 0.75087 0.10509 0.7717 0.103 0.7823 0.10046 C 0.82101 0.10509 0.8408 0.10115 0.86684 0.13078 C 0.87952 0.12708 0.89098 0.12245 0.90278 0.11574 C 0.91181 0.10463 0.92275 0.09398 0.93351 0.08541 C 0.96129 0.08726 0.96927 0.07662 0.9823 0.09444 C 0.98907 0.10416 0.99618 0.11597 1.00018 0.12777 C 1.00191 0.13379 1.00348 0.14004 1.00521 0.14606 C 1.00591 0.14907 1.00799 0.15509 1.00799 0.15532 C 1.02344 0.14768 1.0349 0.13564 1.05139 0.13078 C 1.05608 0.12708 1.06233 0.12592 1.06684 0.12175 C 1.06927 0.11944 1.06962 0.11504 1.07205 0.11273 C 1.07414 0.11064 1.07709 0.11088 1.07969 0.10949 C 1.08316 0.10763 1.08629 0.10509 1.08976 0.10347 C 1.11233 0.09328 1.13577 0.08634 1.1592 0.07939 C 1.17865 0.08032 1.19879 0.0787 1.21806 0.0824 C 1.22101 0.08287 1.22118 0.08865 1.22327 0.09143 C 1.22709 0.09675 1.23611 0.10648 1.23611 0.10671 C 1.23698 0.11365 1.23403 0.12314 1.23872 0.12777 C 1.24202 0.13101 1.24566 0.12222 1.24879 0.11875 C 1.25434 0.11296 1.25868 0.10578 1.26441 0.10046 C 1.29063 0.07615 1.30868 0.05879 1.34115 0.04606 C 1.37049 0.04722 1.40695 0.03773 1.43351 0.0581 C 1.44236 0.07384 1.44636 0.11273 1.44636 0.11296 C 1.45886 0.10763 1.47153 0.10046 1.48473 0.09745 C 1.48976 0.09629 1.49618 0.0905 1.50018 0.09444 C 1.50417 0.09838 1.50018 0.10671 1.50018 0.11273 " pathEditMode="relative" rAng="0" ptsTypes="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51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ngoi nha">
            <a:extLst>
              <a:ext uri="{FF2B5EF4-FFF2-40B4-BE49-F238E27FC236}">
                <a16:creationId xmlns:a16="http://schemas.microsoft.com/office/drawing/2014/main" id="{168F7168-5048-AFEC-A560-BB70BB4E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800"/>
            <a:ext cx="48402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tho chay">
            <a:extLst>
              <a:ext uri="{FF2B5EF4-FFF2-40B4-BE49-F238E27FC236}">
                <a16:creationId xmlns:a16="http://schemas.microsoft.com/office/drawing/2014/main" id="{DDD10BF0-D919-6081-C881-043FE728E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0">
            <a:off x="6248400" y="31242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77778E-6 C -0.02605 -0.00185 -0.05209 -0.00416 -0.07813 -0.00624 C -0.09497 -0.00995 -0.11007 -0.01944 -0.12657 -0.02499 C -0.1316 -0.02661 -0.1375 -0.02848 -0.14219 -0.03124 C -0.15018 -0.0361 -0.14931 -0.03772 -0.15625 -0.04374 C -0.16303 -0.04953 -0.17066 -0.05347 -0.17657 -0.06041 C -0.18386 -0.06921 -0.18872 -0.07615 -0.19688 -0.08333 C -0.20191 -0.09351 -0.19757 -0.08634 -0.20469 -0.09374 C -0.22535 -0.11504 -0.21615 -0.11041 -0.24063 -0.11458 C -0.27605 -0.12083 -0.24896 -0.11759 -0.28594 -0.12083 C -0.29219 -0.12222 -0.29844 -0.1236 -0.30469 -0.12499 C -0.30782 -0.12569 -0.31407 -0.12708 -0.31407 -0.12708 C -0.31893 -0.13356 -0.32223 -0.13935 -0.325 -0.14791 C -0.32726 -0.15462 -0.32605 -0.15555 -0.32969 -0.16249 C -0.33091 -0.16481 -0.33299 -0.16643 -0.33438 -0.16874 C -0.33664 -0.17268 -0.33855 -0.17708 -0.34063 -0.18124 C -0.34375 -0.18749 -0.34358 -0.19536 -0.34688 -0.20208 C -0.35087 -0.22337 -0.35747 -0.26296 -0.37188 -0.27499 C -0.379 -0.28101 -0.3875 -0.28194 -0.39532 -0.28541 C -0.39844 -0.28402 -0.40191 -0.27893 -0.40469 -0.28124 C -0.4066 -0.28263 -0.42709 -0.2949 -0.41094 -0.28958 C -0.45452 -0.32823 -0.51841 -0.29536 -0.57032 -0.28958 C -0.57761 -0.28634 -0.58803 -0.2868 -0.59375 -0.27916 " pathEditMode="relative" ptsTypes="ffffffffffffffffffffffA">
                                      <p:cBhvr>
                                        <p:cTn id="6" dur="5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ai ghe">
            <a:extLst>
              <a:ext uri="{FF2B5EF4-FFF2-40B4-BE49-F238E27FC236}">
                <a16:creationId xmlns:a16="http://schemas.microsoft.com/office/drawing/2014/main" id="{F7EE167D-AFF5-7D99-FCB5-8B589FA4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43513"/>
            <a:ext cx="21336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do vat">
            <a:extLst>
              <a:ext uri="{FF2B5EF4-FFF2-40B4-BE49-F238E27FC236}">
                <a16:creationId xmlns:a16="http://schemas.microsoft.com/office/drawing/2014/main" id="{F9151CB5-CF91-01DA-49F6-E8BEF44C2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784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Freeform 8">
            <a:extLst>
              <a:ext uri="{FF2B5EF4-FFF2-40B4-BE49-F238E27FC236}">
                <a16:creationId xmlns:a16="http://schemas.microsoft.com/office/drawing/2014/main" id="{6F8F5629-7A90-E295-9496-6C9D9F59584B}"/>
              </a:ext>
            </a:extLst>
          </p:cNvPr>
          <p:cNvSpPr>
            <a:spLocks/>
          </p:cNvSpPr>
          <p:nvPr/>
        </p:nvSpPr>
        <p:spPr bwMode="auto">
          <a:xfrm>
            <a:off x="0" y="638175"/>
            <a:ext cx="6386513" cy="144463"/>
          </a:xfrm>
          <a:custGeom>
            <a:avLst/>
            <a:gdLst>
              <a:gd name="T0" fmla="*/ 0 w 4023"/>
              <a:gd name="T1" fmla="*/ 0 h 91"/>
              <a:gd name="T2" fmla="*/ 1625601 w 4023"/>
              <a:gd name="T3" fmla="*/ 58738 h 91"/>
              <a:gd name="T4" fmla="*/ 2424113 w 4023"/>
              <a:gd name="T5" fmla="*/ 101600 h 91"/>
              <a:gd name="T6" fmla="*/ 3759201 w 4023"/>
              <a:gd name="T7" fmla="*/ 0 h 91"/>
              <a:gd name="T8" fmla="*/ 4949826 w 4023"/>
              <a:gd name="T9" fmla="*/ 14288 h 91"/>
              <a:gd name="T10" fmla="*/ 6081713 w 4023"/>
              <a:gd name="T11" fmla="*/ 30163 h 91"/>
              <a:gd name="T12" fmla="*/ 6386513 w 4023"/>
              <a:gd name="T13" fmla="*/ 44450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23"/>
              <a:gd name="T22" fmla="*/ 0 h 91"/>
              <a:gd name="T23" fmla="*/ 4023 w 4023"/>
              <a:gd name="T24" fmla="*/ 91 h 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23" h="91">
                <a:moveTo>
                  <a:pt x="0" y="0"/>
                </a:moveTo>
                <a:cubicBezTo>
                  <a:pt x="417" y="5"/>
                  <a:pt x="662" y="13"/>
                  <a:pt x="1024" y="37"/>
                </a:cubicBezTo>
                <a:cubicBezTo>
                  <a:pt x="1199" y="71"/>
                  <a:pt x="1316" y="59"/>
                  <a:pt x="1527" y="64"/>
                </a:cubicBezTo>
                <a:cubicBezTo>
                  <a:pt x="1828" y="56"/>
                  <a:pt x="2094" y="91"/>
                  <a:pt x="2368" y="0"/>
                </a:cubicBezTo>
                <a:cubicBezTo>
                  <a:pt x="2618" y="3"/>
                  <a:pt x="2868" y="6"/>
                  <a:pt x="3118" y="9"/>
                </a:cubicBezTo>
                <a:cubicBezTo>
                  <a:pt x="3356" y="12"/>
                  <a:pt x="3593" y="14"/>
                  <a:pt x="3831" y="19"/>
                </a:cubicBezTo>
                <a:cubicBezTo>
                  <a:pt x="3895" y="20"/>
                  <a:pt x="4023" y="28"/>
                  <a:pt x="4023" y="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9" name="Freeform 9">
            <a:extLst>
              <a:ext uri="{FF2B5EF4-FFF2-40B4-BE49-F238E27FC236}">
                <a16:creationId xmlns:a16="http://schemas.microsoft.com/office/drawing/2014/main" id="{7168917C-B508-5B4D-F38E-69CC234E4FDE}"/>
              </a:ext>
            </a:extLst>
          </p:cNvPr>
          <p:cNvSpPr>
            <a:spLocks/>
          </p:cNvSpPr>
          <p:nvPr/>
        </p:nvSpPr>
        <p:spPr bwMode="auto">
          <a:xfrm>
            <a:off x="-14288" y="1335088"/>
            <a:ext cx="6426201" cy="268287"/>
          </a:xfrm>
          <a:custGeom>
            <a:avLst/>
            <a:gdLst>
              <a:gd name="T0" fmla="*/ 0 w 4048"/>
              <a:gd name="T1" fmla="*/ 217487 h 169"/>
              <a:gd name="T2" fmla="*/ 1901826 w 4048"/>
              <a:gd name="T3" fmla="*/ 203200 h 169"/>
              <a:gd name="T4" fmla="*/ 2032001 w 4048"/>
              <a:gd name="T5" fmla="*/ 160337 h 169"/>
              <a:gd name="T6" fmla="*/ 2452688 w 4048"/>
              <a:gd name="T7" fmla="*/ 115887 h 169"/>
              <a:gd name="T8" fmla="*/ 4470401 w 4048"/>
              <a:gd name="T9" fmla="*/ 174625 h 169"/>
              <a:gd name="T10" fmla="*/ 4716464 w 4048"/>
              <a:gd name="T11" fmla="*/ 203200 h 169"/>
              <a:gd name="T12" fmla="*/ 5153026 w 4048"/>
              <a:gd name="T13" fmla="*/ 261937 h 169"/>
              <a:gd name="T14" fmla="*/ 5588001 w 4048"/>
              <a:gd name="T15" fmla="*/ 217487 h 169"/>
              <a:gd name="T16" fmla="*/ 5805489 w 4048"/>
              <a:gd name="T17" fmla="*/ 44450 h 169"/>
              <a:gd name="T18" fmla="*/ 5935664 w 4048"/>
              <a:gd name="T19" fmla="*/ 0 h 169"/>
              <a:gd name="T20" fmla="*/ 6081714 w 4048"/>
              <a:gd name="T21" fmla="*/ 28575 h 169"/>
              <a:gd name="T22" fmla="*/ 6270626 w 4048"/>
              <a:gd name="T23" fmla="*/ 146050 h 169"/>
              <a:gd name="T24" fmla="*/ 6299201 w 4048"/>
              <a:gd name="T25" fmla="*/ 188912 h 169"/>
              <a:gd name="T26" fmla="*/ 6415089 w 4048"/>
              <a:gd name="T27" fmla="*/ 217487 h 169"/>
              <a:gd name="T28" fmla="*/ 6415089 w 4048"/>
              <a:gd name="T29" fmla="*/ 261937 h 16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048"/>
              <a:gd name="T46" fmla="*/ 0 h 169"/>
              <a:gd name="T47" fmla="*/ 4048 w 4048"/>
              <a:gd name="T48" fmla="*/ 169 h 16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048" h="169">
                <a:moveTo>
                  <a:pt x="0" y="137"/>
                </a:moveTo>
                <a:cubicBezTo>
                  <a:pt x="399" y="134"/>
                  <a:pt x="799" y="137"/>
                  <a:pt x="1198" y="128"/>
                </a:cubicBezTo>
                <a:cubicBezTo>
                  <a:pt x="1231" y="127"/>
                  <a:pt x="1250" y="105"/>
                  <a:pt x="1280" y="101"/>
                </a:cubicBezTo>
                <a:cubicBezTo>
                  <a:pt x="1370" y="88"/>
                  <a:pt x="1454" y="79"/>
                  <a:pt x="1545" y="73"/>
                </a:cubicBezTo>
                <a:cubicBezTo>
                  <a:pt x="1983" y="78"/>
                  <a:pt x="2388" y="90"/>
                  <a:pt x="2816" y="110"/>
                </a:cubicBezTo>
                <a:cubicBezTo>
                  <a:pt x="2900" y="131"/>
                  <a:pt x="2808" y="110"/>
                  <a:pt x="2971" y="128"/>
                </a:cubicBezTo>
                <a:cubicBezTo>
                  <a:pt x="3063" y="138"/>
                  <a:pt x="3154" y="154"/>
                  <a:pt x="3246" y="165"/>
                </a:cubicBezTo>
                <a:cubicBezTo>
                  <a:pt x="3380" y="159"/>
                  <a:pt x="3421" y="169"/>
                  <a:pt x="3520" y="137"/>
                </a:cubicBezTo>
                <a:cubicBezTo>
                  <a:pt x="3565" y="93"/>
                  <a:pt x="3600" y="57"/>
                  <a:pt x="3657" y="28"/>
                </a:cubicBezTo>
                <a:cubicBezTo>
                  <a:pt x="3683" y="15"/>
                  <a:pt x="3739" y="0"/>
                  <a:pt x="3739" y="0"/>
                </a:cubicBezTo>
                <a:cubicBezTo>
                  <a:pt x="3748" y="2"/>
                  <a:pt x="3816" y="11"/>
                  <a:pt x="3831" y="18"/>
                </a:cubicBezTo>
                <a:cubicBezTo>
                  <a:pt x="3875" y="38"/>
                  <a:pt x="3904" y="76"/>
                  <a:pt x="3950" y="92"/>
                </a:cubicBezTo>
                <a:cubicBezTo>
                  <a:pt x="3956" y="101"/>
                  <a:pt x="3960" y="112"/>
                  <a:pt x="3968" y="119"/>
                </a:cubicBezTo>
                <a:cubicBezTo>
                  <a:pt x="3988" y="135"/>
                  <a:pt x="4021" y="121"/>
                  <a:pt x="4041" y="137"/>
                </a:cubicBezTo>
                <a:cubicBezTo>
                  <a:pt x="4048" y="143"/>
                  <a:pt x="4041" y="156"/>
                  <a:pt x="4041" y="1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0" name="Freeform 10">
            <a:extLst>
              <a:ext uri="{FF2B5EF4-FFF2-40B4-BE49-F238E27FC236}">
                <a16:creationId xmlns:a16="http://schemas.microsoft.com/office/drawing/2014/main" id="{28161CA1-CB91-BC0F-5BA6-DDDA64AA9FFF}"/>
              </a:ext>
            </a:extLst>
          </p:cNvPr>
          <p:cNvSpPr>
            <a:spLocks/>
          </p:cNvSpPr>
          <p:nvPr/>
        </p:nvSpPr>
        <p:spPr bwMode="auto">
          <a:xfrm>
            <a:off x="-28575" y="1684338"/>
            <a:ext cx="6457950" cy="1016000"/>
          </a:xfrm>
          <a:custGeom>
            <a:avLst/>
            <a:gdLst>
              <a:gd name="T0" fmla="*/ 0 w 4068"/>
              <a:gd name="T1" fmla="*/ 782637 h 640"/>
              <a:gd name="T2" fmla="*/ 1117600 w 4068"/>
              <a:gd name="T3" fmla="*/ 796925 h 640"/>
              <a:gd name="T4" fmla="*/ 1465263 w 4068"/>
              <a:gd name="T5" fmla="*/ 855663 h 640"/>
              <a:gd name="T6" fmla="*/ 1755775 w 4068"/>
              <a:gd name="T7" fmla="*/ 869950 h 640"/>
              <a:gd name="T8" fmla="*/ 1900238 w 4068"/>
              <a:gd name="T9" fmla="*/ 841375 h 640"/>
              <a:gd name="T10" fmla="*/ 2017713 w 4068"/>
              <a:gd name="T11" fmla="*/ 812800 h 640"/>
              <a:gd name="T12" fmla="*/ 2351088 w 4068"/>
              <a:gd name="T13" fmla="*/ 827088 h 640"/>
              <a:gd name="T14" fmla="*/ 2408238 w 4068"/>
              <a:gd name="T15" fmla="*/ 914400 h 640"/>
              <a:gd name="T16" fmla="*/ 2684463 w 4068"/>
              <a:gd name="T17" fmla="*/ 869950 h 640"/>
              <a:gd name="T18" fmla="*/ 2916238 w 4068"/>
              <a:gd name="T19" fmla="*/ 884238 h 640"/>
              <a:gd name="T20" fmla="*/ 3033713 w 4068"/>
              <a:gd name="T21" fmla="*/ 957263 h 640"/>
              <a:gd name="T22" fmla="*/ 3178175 w 4068"/>
              <a:gd name="T23" fmla="*/ 971550 h 640"/>
              <a:gd name="T24" fmla="*/ 3338513 w 4068"/>
              <a:gd name="T25" fmla="*/ 1016000 h 640"/>
              <a:gd name="T26" fmla="*/ 3903663 w 4068"/>
              <a:gd name="T27" fmla="*/ 985838 h 640"/>
              <a:gd name="T28" fmla="*/ 4106863 w 4068"/>
              <a:gd name="T29" fmla="*/ 898525 h 640"/>
              <a:gd name="T30" fmla="*/ 4252913 w 4068"/>
              <a:gd name="T31" fmla="*/ 884238 h 640"/>
              <a:gd name="T32" fmla="*/ 4541838 w 4068"/>
              <a:gd name="T33" fmla="*/ 841375 h 640"/>
              <a:gd name="T34" fmla="*/ 5326063 w 4068"/>
              <a:gd name="T35" fmla="*/ 884238 h 640"/>
              <a:gd name="T36" fmla="*/ 6081713 w 4068"/>
              <a:gd name="T37" fmla="*/ 869950 h 640"/>
              <a:gd name="T38" fmla="*/ 6370638 w 4068"/>
              <a:gd name="T39" fmla="*/ 928688 h 640"/>
              <a:gd name="T40" fmla="*/ 6429375 w 4068"/>
              <a:gd name="T41" fmla="*/ 914400 h 640"/>
              <a:gd name="T42" fmla="*/ 6415088 w 4068"/>
              <a:gd name="T43" fmla="*/ 754062 h 640"/>
              <a:gd name="T44" fmla="*/ 6429375 w 4068"/>
              <a:gd name="T45" fmla="*/ 711200 h 640"/>
              <a:gd name="T46" fmla="*/ 6457950 w 4068"/>
              <a:gd name="T47" fmla="*/ 434975 h 640"/>
              <a:gd name="T48" fmla="*/ 6443663 w 4068"/>
              <a:gd name="T49" fmla="*/ 0 h 6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68"/>
              <a:gd name="T76" fmla="*/ 0 h 640"/>
              <a:gd name="T77" fmla="*/ 4068 w 4068"/>
              <a:gd name="T78" fmla="*/ 640 h 64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68" h="640">
                <a:moveTo>
                  <a:pt x="0" y="493"/>
                </a:moveTo>
                <a:cubicBezTo>
                  <a:pt x="235" y="496"/>
                  <a:pt x="469" y="496"/>
                  <a:pt x="704" y="502"/>
                </a:cubicBezTo>
                <a:cubicBezTo>
                  <a:pt x="774" y="504"/>
                  <a:pt x="852" y="532"/>
                  <a:pt x="923" y="539"/>
                </a:cubicBezTo>
                <a:cubicBezTo>
                  <a:pt x="1019" y="570"/>
                  <a:pt x="959" y="558"/>
                  <a:pt x="1106" y="548"/>
                </a:cubicBezTo>
                <a:cubicBezTo>
                  <a:pt x="1136" y="542"/>
                  <a:pt x="1167" y="536"/>
                  <a:pt x="1197" y="530"/>
                </a:cubicBezTo>
                <a:cubicBezTo>
                  <a:pt x="1222" y="525"/>
                  <a:pt x="1271" y="512"/>
                  <a:pt x="1271" y="512"/>
                </a:cubicBezTo>
                <a:cubicBezTo>
                  <a:pt x="1341" y="515"/>
                  <a:pt x="1413" y="503"/>
                  <a:pt x="1481" y="521"/>
                </a:cubicBezTo>
                <a:cubicBezTo>
                  <a:pt x="1502" y="527"/>
                  <a:pt x="1517" y="576"/>
                  <a:pt x="1517" y="576"/>
                </a:cubicBezTo>
                <a:cubicBezTo>
                  <a:pt x="1585" y="570"/>
                  <a:pt x="1631" y="568"/>
                  <a:pt x="1691" y="548"/>
                </a:cubicBezTo>
                <a:cubicBezTo>
                  <a:pt x="1740" y="551"/>
                  <a:pt x="1788" y="552"/>
                  <a:pt x="1837" y="557"/>
                </a:cubicBezTo>
                <a:cubicBezTo>
                  <a:pt x="1874" y="561"/>
                  <a:pt x="1877" y="595"/>
                  <a:pt x="1911" y="603"/>
                </a:cubicBezTo>
                <a:cubicBezTo>
                  <a:pt x="1941" y="610"/>
                  <a:pt x="1972" y="609"/>
                  <a:pt x="2002" y="612"/>
                </a:cubicBezTo>
                <a:cubicBezTo>
                  <a:pt x="2072" y="635"/>
                  <a:pt x="2038" y="626"/>
                  <a:pt x="2103" y="640"/>
                </a:cubicBezTo>
                <a:cubicBezTo>
                  <a:pt x="2117" y="639"/>
                  <a:pt x="2421" y="625"/>
                  <a:pt x="2459" y="621"/>
                </a:cubicBezTo>
                <a:cubicBezTo>
                  <a:pt x="2508" y="616"/>
                  <a:pt x="2544" y="576"/>
                  <a:pt x="2587" y="566"/>
                </a:cubicBezTo>
                <a:cubicBezTo>
                  <a:pt x="2617" y="559"/>
                  <a:pt x="2648" y="560"/>
                  <a:pt x="2679" y="557"/>
                </a:cubicBezTo>
                <a:cubicBezTo>
                  <a:pt x="2738" y="537"/>
                  <a:pt x="2802" y="550"/>
                  <a:pt x="2861" y="530"/>
                </a:cubicBezTo>
                <a:cubicBezTo>
                  <a:pt x="3098" y="535"/>
                  <a:pt x="3176" y="528"/>
                  <a:pt x="3355" y="557"/>
                </a:cubicBezTo>
                <a:cubicBezTo>
                  <a:pt x="3551" y="546"/>
                  <a:pt x="3608" y="541"/>
                  <a:pt x="3831" y="548"/>
                </a:cubicBezTo>
                <a:cubicBezTo>
                  <a:pt x="3906" y="556"/>
                  <a:pt x="3939" y="576"/>
                  <a:pt x="4013" y="585"/>
                </a:cubicBezTo>
                <a:cubicBezTo>
                  <a:pt x="4025" y="582"/>
                  <a:pt x="4047" y="588"/>
                  <a:pt x="4050" y="576"/>
                </a:cubicBezTo>
                <a:cubicBezTo>
                  <a:pt x="4058" y="543"/>
                  <a:pt x="4041" y="509"/>
                  <a:pt x="4041" y="475"/>
                </a:cubicBezTo>
                <a:cubicBezTo>
                  <a:pt x="4041" y="466"/>
                  <a:pt x="4047" y="457"/>
                  <a:pt x="4050" y="448"/>
                </a:cubicBezTo>
                <a:cubicBezTo>
                  <a:pt x="4054" y="390"/>
                  <a:pt x="4068" y="332"/>
                  <a:pt x="4068" y="274"/>
                </a:cubicBezTo>
                <a:cubicBezTo>
                  <a:pt x="4068" y="183"/>
                  <a:pt x="4059" y="91"/>
                  <a:pt x="405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1" name="Freeform 11">
            <a:extLst>
              <a:ext uri="{FF2B5EF4-FFF2-40B4-BE49-F238E27FC236}">
                <a16:creationId xmlns:a16="http://schemas.microsoft.com/office/drawing/2014/main" id="{5EECF2DB-39D6-24F8-DBE3-0101578A4C70}"/>
              </a:ext>
            </a:extLst>
          </p:cNvPr>
          <p:cNvSpPr>
            <a:spLocks/>
          </p:cNvSpPr>
          <p:nvPr/>
        </p:nvSpPr>
        <p:spPr bwMode="auto">
          <a:xfrm>
            <a:off x="0" y="3222625"/>
            <a:ext cx="6386513" cy="319088"/>
          </a:xfrm>
          <a:custGeom>
            <a:avLst/>
            <a:gdLst>
              <a:gd name="T0" fmla="*/ 0 w 4023"/>
              <a:gd name="T1" fmla="*/ 158750 h 201"/>
              <a:gd name="T2" fmla="*/ 739775 w 4023"/>
              <a:gd name="T3" fmla="*/ 319088 h 201"/>
              <a:gd name="T4" fmla="*/ 1495425 w 4023"/>
              <a:gd name="T5" fmla="*/ 304800 h 201"/>
              <a:gd name="T6" fmla="*/ 1800225 w 4023"/>
              <a:gd name="T7" fmla="*/ 246063 h 201"/>
              <a:gd name="T8" fmla="*/ 2060575 w 4023"/>
              <a:gd name="T9" fmla="*/ 130175 h 201"/>
              <a:gd name="T10" fmla="*/ 2133600 w 4023"/>
              <a:gd name="T11" fmla="*/ 71438 h 201"/>
              <a:gd name="T12" fmla="*/ 2322513 w 4023"/>
              <a:gd name="T13" fmla="*/ 42863 h 201"/>
              <a:gd name="T14" fmla="*/ 2873375 w 4023"/>
              <a:gd name="T15" fmla="*/ 57150 h 201"/>
              <a:gd name="T16" fmla="*/ 3090863 w 4023"/>
              <a:gd name="T17" fmla="*/ 158750 h 201"/>
              <a:gd name="T18" fmla="*/ 3265489 w 4023"/>
              <a:gd name="T19" fmla="*/ 231775 h 201"/>
              <a:gd name="T20" fmla="*/ 4078288 w 4023"/>
              <a:gd name="T21" fmla="*/ 158750 h 201"/>
              <a:gd name="T22" fmla="*/ 5283201 w 4023"/>
              <a:gd name="T23" fmla="*/ 203200 h 201"/>
              <a:gd name="T24" fmla="*/ 6169026 w 4023"/>
              <a:gd name="T25" fmla="*/ 231775 h 201"/>
              <a:gd name="T26" fmla="*/ 6313488 w 4023"/>
              <a:gd name="T27" fmla="*/ 173038 h 201"/>
              <a:gd name="T28" fmla="*/ 6386513 w 4023"/>
              <a:gd name="T29" fmla="*/ 0 h 20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023"/>
              <a:gd name="T46" fmla="*/ 0 h 201"/>
              <a:gd name="T47" fmla="*/ 4023 w 4023"/>
              <a:gd name="T48" fmla="*/ 201 h 20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023" h="201">
                <a:moveTo>
                  <a:pt x="0" y="100"/>
                </a:moveTo>
                <a:cubicBezTo>
                  <a:pt x="150" y="155"/>
                  <a:pt x="309" y="173"/>
                  <a:pt x="466" y="201"/>
                </a:cubicBezTo>
                <a:cubicBezTo>
                  <a:pt x="625" y="198"/>
                  <a:pt x="783" y="197"/>
                  <a:pt x="942" y="192"/>
                </a:cubicBezTo>
                <a:cubicBezTo>
                  <a:pt x="1008" y="190"/>
                  <a:pt x="1069" y="164"/>
                  <a:pt x="1134" y="155"/>
                </a:cubicBezTo>
                <a:cubicBezTo>
                  <a:pt x="1185" y="121"/>
                  <a:pt x="1248" y="114"/>
                  <a:pt x="1298" y="82"/>
                </a:cubicBezTo>
                <a:cubicBezTo>
                  <a:pt x="1315" y="71"/>
                  <a:pt x="1326" y="54"/>
                  <a:pt x="1344" y="45"/>
                </a:cubicBezTo>
                <a:cubicBezTo>
                  <a:pt x="1365" y="34"/>
                  <a:pt x="1460" y="27"/>
                  <a:pt x="1463" y="27"/>
                </a:cubicBezTo>
                <a:cubicBezTo>
                  <a:pt x="1579" y="30"/>
                  <a:pt x="1695" y="27"/>
                  <a:pt x="1810" y="36"/>
                </a:cubicBezTo>
                <a:cubicBezTo>
                  <a:pt x="1828" y="37"/>
                  <a:pt x="1926" y="91"/>
                  <a:pt x="1947" y="100"/>
                </a:cubicBezTo>
                <a:cubicBezTo>
                  <a:pt x="1978" y="131"/>
                  <a:pt x="2017" y="133"/>
                  <a:pt x="2057" y="146"/>
                </a:cubicBezTo>
                <a:cubicBezTo>
                  <a:pt x="2234" y="138"/>
                  <a:pt x="2391" y="108"/>
                  <a:pt x="2569" y="100"/>
                </a:cubicBezTo>
                <a:cubicBezTo>
                  <a:pt x="3349" y="110"/>
                  <a:pt x="3022" y="78"/>
                  <a:pt x="3328" y="128"/>
                </a:cubicBezTo>
                <a:cubicBezTo>
                  <a:pt x="3482" y="179"/>
                  <a:pt x="3735" y="150"/>
                  <a:pt x="3886" y="146"/>
                </a:cubicBezTo>
                <a:cubicBezTo>
                  <a:pt x="3916" y="126"/>
                  <a:pt x="3944" y="121"/>
                  <a:pt x="3977" y="109"/>
                </a:cubicBezTo>
                <a:cubicBezTo>
                  <a:pt x="3990" y="70"/>
                  <a:pt x="4023" y="47"/>
                  <a:pt x="402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2" name="Freeform 12">
            <a:extLst>
              <a:ext uri="{FF2B5EF4-FFF2-40B4-BE49-F238E27FC236}">
                <a16:creationId xmlns:a16="http://schemas.microsoft.com/office/drawing/2014/main" id="{D1DA104E-8C3A-6830-E9AA-887E150DFB6B}"/>
              </a:ext>
            </a:extLst>
          </p:cNvPr>
          <p:cNvSpPr>
            <a:spLocks/>
          </p:cNvSpPr>
          <p:nvPr/>
        </p:nvSpPr>
        <p:spPr bwMode="auto">
          <a:xfrm>
            <a:off x="6357938" y="2655888"/>
            <a:ext cx="115887" cy="654050"/>
          </a:xfrm>
          <a:custGeom>
            <a:avLst/>
            <a:gdLst>
              <a:gd name="T0" fmla="*/ 0 w 73"/>
              <a:gd name="T1" fmla="*/ 654050 h 412"/>
              <a:gd name="T2" fmla="*/ 57150 w 73"/>
              <a:gd name="T3" fmla="*/ 522288 h 412"/>
              <a:gd name="T4" fmla="*/ 28575 w 73"/>
              <a:gd name="T5" fmla="*/ 0 h 412"/>
              <a:gd name="T6" fmla="*/ 0 60000 65536"/>
              <a:gd name="T7" fmla="*/ 0 60000 65536"/>
              <a:gd name="T8" fmla="*/ 0 60000 65536"/>
              <a:gd name="T9" fmla="*/ 0 w 73"/>
              <a:gd name="T10" fmla="*/ 0 h 412"/>
              <a:gd name="T11" fmla="*/ 73 w 7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" h="412">
                <a:moveTo>
                  <a:pt x="0" y="412"/>
                </a:moveTo>
                <a:cubicBezTo>
                  <a:pt x="24" y="387"/>
                  <a:pt x="26" y="361"/>
                  <a:pt x="36" y="329"/>
                </a:cubicBezTo>
                <a:cubicBezTo>
                  <a:pt x="27" y="11"/>
                  <a:pt x="73" y="111"/>
                  <a:pt x="1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93" name="Picture 2" descr="lo sua">
            <a:extLst>
              <a:ext uri="{FF2B5EF4-FFF2-40B4-BE49-F238E27FC236}">
                <a16:creationId xmlns:a16="http://schemas.microsoft.com/office/drawing/2014/main" id="{6B3BB8DD-5455-9185-D226-3C65F0B69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4450"/>
            <a:ext cx="35052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lua">
            <a:extLst>
              <a:ext uri="{FF2B5EF4-FFF2-40B4-BE49-F238E27FC236}">
                <a16:creationId xmlns:a16="http://schemas.microsoft.com/office/drawing/2014/main" id="{36D91D02-CA0B-43F3-370B-D4D89A1F5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133600" y="1736725"/>
            <a:ext cx="1144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tho chay">
            <a:extLst>
              <a:ext uri="{FF2B5EF4-FFF2-40B4-BE49-F238E27FC236}">
                <a16:creationId xmlns:a16="http://schemas.microsoft.com/office/drawing/2014/main" id="{08B30A03-8B27-622A-CD2D-CF89063AF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0" flipH="1">
            <a:off x="-2771775" y="2971800"/>
            <a:ext cx="27717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53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92593E-6 C 0.01406 -0.00371 0.01493 -0.00255 0.02951 -0.01528 C 0.03403 -0.01922 0.04323 -0.02732 0.04323 -0.02732 C 0.04479 -0.03033 0.04653 -0.03311 0.04774 -0.03635 C 0.04896 -0.03936 0.04896 -0.04283 0.05 -0.04561 C 0.05521 -0.05741 0.0625 -0.0676 0.06823 -0.07894 C 0.06979 -0.08195 0.07066 -0.08588 0.07274 -0.08797 C 0.08056 -0.09514 0.08993 -0.09908 0.09774 -0.10602 C 0.10122 -0.10579 0.1349 -0.10417 0.14549 -0.10001 C 0.15469 -0.0963 0.16129 -0.08565 0.17049 -0.08195 C 0.175 -0.0801 0.17969 -0.07987 0.1842 -0.07894 C 0.20538 -0.0845 0.21094 -0.09977 0.22274 -0.1213 C 0.22726 -0.1294 0.23195 -0.13751 0.23646 -0.14561 C 0.23854 -0.14908 0.23854 -0.1544 0.24097 -0.15764 C 0.24271 -0.15996 0.24549 -0.15973 0.24774 -0.16065 C 0.25573 -0.1713 0.25972 -0.17223 0.27049 -0.1757 C 0.28108 -0.17477 0.29167 -0.17431 0.30226 -0.17269 C 0.31076 -0.1713 0.31875 -0.16343 0.32726 -0.16065 C 0.34271 -0.147 0.33715 -0.15394 0.34549 -0.14237 C 0.34931 -0.14352 0.35347 -0.14329 0.35695 -0.14561 C 0.36111 -0.14838 0.36788 -0.16274 0.37049 -0.16667 C 0.37743 -0.17755 0.38351 -0.18982 0.39097 -0.20001 C 0.40313 -0.21667 0.41719 -0.23079 0.4342 -0.23635 C 0.45781 -0.23264 0.48472 -0.23889 0.50451 -0.2213 C 0.51771 -0.2095 0.52986 -0.18797 0.54097 -0.17269 C 0.5434 -0.16945 0.54375 -0.16459 0.54549 -0.16065 C 0.5533 -0.14306 0.55469 -0.13496 0.56823 -0.13033 C 0.59861 -0.13334 0.59531 -0.13288 0.61823 -0.14561 C 0.63125 -0.16297 0.65 -0.1676 0.66597 -0.17894 " pathEditMode="relative" ptsTypes="ffffffffffffffffffffffffffffA">
                                      <p:cBhvr>
                                        <p:cTn id="9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5">
            <a:extLst>
              <a:ext uri="{FF2B5EF4-FFF2-40B4-BE49-F238E27FC236}">
                <a16:creationId xmlns:a16="http://schemas.microsoft.com/office/drawing/2014/main" id="{A0313A2D-E672-8689-AF3C-D236C5F701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9813" y="2565400"/>
            <a:ext cx="4524375" cy="1128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CÂU HỎI ĐÀM THOẠI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rayon_border">
            <a:extLst>
              <a:ext uri="{FF2B5EF4-FFF2-40B4-BE49-F238E27FC236}">
                <a16:creationId xmlns:a16="http://schemas.microsoft.com/office/drawing/2014/main" id="{8C2A4E24-1474-6B44-573D-252A4F87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s_f_01_589_01_02">
            <a:extLst>
              <a:ext uri="{FF2B5EF4-FFF2-40B4-BE49-F238E27FC236}">
                <a16:creationId xmlns:a16="http://schemas.microsoft.com/office/drawing/2014/main" id="{0E0B102F-3D91-375C-EC1A-C27CD7EF71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81400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>
            <a:extLst>
              <a:ext uri="{FF2B5EF4-FFF2-40B4-BE49-F238E27FC236}">
                <a16:creationId xmlns:a16="http://schemas.microsoft.com/office/drawing/2014/main" id="{30782D80-9514-788A-BD71-6D16DFAC6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420938"/>
            <a:ext cx="57610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/>
              <a:t>Câu chuyện cô vừa kể có tên là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inh nen 118c">
            <a:extLst>
              <a:ext uri="{FF2B5EF4-FFF2-40B4-BE49-F238E27FC236}">
                <a16:creationId xmlns:a16="http://schemas.microsoft.com/office/drawing/2014/main" id="{0734BB83-ED22-9D0A-0E6C-C1A7F4C7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s_f_01_592_01_02">
            <a:extLst>
              <a:ext uri="{FF2B5EF4-FFF2-40B4-BE49-F238E27FC236}">
                <a16:creationId xmlns:a16="http://schemas.microsoft.com/office/drawing/2014/main" id="{987EB747-959F-B501-BD2B-A8E212F53A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2393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>
            <a:extLst>
              <a:ext uri="{FF2B5EF4-FFF2-40B4-BE49-F238E27FC236}">
                <a16:creationId xmlns:a16="http://schemas.microsoft.com/office/drawing/2014/main" id="{3560CA84-C48A-B84F-68BE-202FF4596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1071563"/>
            <a:ext cx="597693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ncao">
            <a:extLst>
              <a:ext uri="{FF2B5EF4-FFF2-40B4-BE49-F238E27FC236}">
                <a16:creationId xmlns:a16="http://schemas.microsoft.com/office/drawing/2014/main" id="{28EBA692-89B7-D7B3-FB45-724CAEB8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on tho 2">
            <a:extLst>
              <a:ext uri="{FF2B5EF4-FFF2-40B4-BE49-F238E27FC236}">
                <a16:creationId xmlns:a16="http://schemas.microsoft.com/office/drawing/2014/main" id="{A33927F9-365F-E373-DEA8-2F2E660D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ga trong2">
            <a:extLst>
              <a:ext uri="{FF2B5EF4-FFF2-40B4-BE49-F238E27FC236}">
                <a16:creationId xmlns:a16="http://schemas.microsoft.com/office/drawing/2014/main" id="{330B4DA2-8F59-82F9-5DD4-F7560333C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than gau 2">
            <a:extLst>
              <a:ext uri="{FF2B5EF4-FFF2-40B4-BE49-F238E27FC236}">
                <a16:creationId xmlns:a16="http://schemas.microsoft.com/office/drawing/2014/main" id="{C0B9F9C6-688E-6ED0-16B9-D6602F298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75163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dau gau">
            <a:extLst>
              <a:ext uri="{FF2B5EF4-FFF2-40B4-BE49-F238E27FC236}">
                <a16:creationId xmlns:a16="http://schemas.microsoft.com/office/drawing/2014/main" id="{F8B6923C-AEAA-7BD7-345F-6C37C4E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382963"/>
            <a:ext cx="10826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than cho">
            <a:extLst>
              <a:ext uri="{FF2B5EF4-FFF2-40B4-BE49-F238E27FC236}">
                <a16:creationId xmlns:a16="http://schemas.microsoft.com/office/drawing/2014/main" id="{74738916-D15A-7CAE-9EF0-FFF0259A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dau 1">
            <a:extLst>
              <a:ext uri="{FF2B5EF4-FFF2-40B4-BE49-F238E27FC236}">
                <a16:creationId xmlns:a16="http://schemas.microsoft.com/office/drawing/2014/main" id="{E06119FA-9D32-6975-D024-E54CAB7F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0713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8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7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37" dur="5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B455FA7F-E3F0-ED00-6AB7-8DA386FF2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74567BD1-433F-8529-A06C-705152A79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3076" name="Picture 4" descr="Picture2">
            <a:extLst>
              <a:ext uri="{FF2B5EF4-FFF2-40B4-BE49-F238E27FC236}">
                <a16:creationId xmlns:a16="http://schemas.microsoft.com/office/drawing/2014/main" id="{EFB5F6D8-B350-624F-31C6-5CBA2CF13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 Box 5">
            <a:extLst>
              <a:ext uri="{FF2B5EF4-FFF2-40B4-BE49-F238E27FC236}">
                <a16:creationId xmlns:a16="http://schemas.microsoft.com/office/drawing/2014/main" id="{78DB3604-6277-2F32-539E-3798A5956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8913"/>
            <a:ext cx="79946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endParaRPr lang="en-US" sz="2400">
              <a:solidFill>
                <a:schemeClr val="accent5">
                  <a:lumMod val="10000"/>
                </a:schemeClr>
              </a:solidFill>
              <a:latin typeface=".VnTime" pitchFamily="34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				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Mục đích- yêu cầu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: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1.KiÕn thøc :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 - TrÎ biÕt tªn 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câu chuyện.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- HiÓu néi dung 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câu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 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chuyện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 vµ c¸c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nhân vật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 ,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trình tự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 trong 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câu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.VnTime" pitchFamily="34" charset="0"/>
              </a:rPr>
              <a:t> </a:t>
            </a: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chuyện.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"/>
              <a:defRPr/>
            </a:pP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Kỹ năng  :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-  Rèn kỹ năng trả lời câu hỏi mạch lạc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-  Phát triển khả năng chú ý ghi nhớ tư duy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"/>
              <a:defRPr/>
            </a:pPr>
            <a:r>
              <a:rPr lang="en-US" sz="24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Giáo dục  : Biết giúp đỡ bạn bè, mọi người xung quanh khi họ gặp khó khăn</a:t>
            </a:r>
          </a:p>
        </p:txBody>
      </p:sp>
    </p:spTree>
  </p:cSld>
  <p:clrMapOvr>
    <a:masterClrMapping/>
  </p:clrMapOvr>
  <p:transition spd="med" advClick="0" advTm="0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ncao">
            <a:extLst>
              <a:ext uri="{FF2B5EF4-FFF2-40B4-BE49-F238E27FC236}">
                <a16:creationId xmlns:a16="http://schemas.microsoft.com/office/drawing/2014/main" id="{91A95385-8574-AE76-CED7-6BF06095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on tho 2">
            <a:extLst>
              <a:ext uri="{FF2B5EF4-FFF2-40B4-BE49-F238E27FC236}">
                <a16:creationId xmlns:a16="http://schemas.microsoft.com/office/drawing/2014/main" id="{DDD18E4B-9C6E-82DA-48C2-A57755614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ga trong2">
            <a:extLst>
              <a:ext uri="{FF2B5EF4-FFF2-40B4-BE49-F238E27FC236}">
                <a16:creationId xmlns:a16="http://schemas.microsoft.com/office/drawing/2014/main" id="{981805D3-19BC-B7F4-12AF-89A83731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23975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logo">
            <a:extLst>
              <a:ext uri="{FF2B5EF4-FFF2-40B4-BE49-F238E27FC236}">
                <a16:creationId xmlns:a16="http://schemas.microsoft.com/office/drawing/2014/main" id="{127DDD0D-33E8-2BE3-BBB7-F949F827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cho 1">
            <a:extLst>
              <a:ext uri="{FF2B5EF4-FFF2-40B4-BE49-F238E27FC236}">
                <a16:creationId xmlns:a16="http://schemas.microsoft.com/office/drawing/2014/main" id="{BD6D4624-94B0-BFAE-DB54-ADD0EA9E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0"/>
            <a:ext cx="1666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than gau 2">
            <a:extLst>
              <a:ext uri="{FF2B5EF4-FFF2-40B4-BE49-F238E27FC236}">
                <a16:creationId xmlns:a16="http://schemas.microsoft.com/office/drawing/2014/main" id="{2FF9CA21-87CE-AE11-BAE4-84715E25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200" y="4625975"/>
            <a:ext cx="2667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dau gau">
            <a:extLst>
              <a:ext uri="{FF2B5EF4-FFF2-40B4-BE49-F238E27FC236}">
                <a16:creationId xmlns:a16="http://schemas.microsoft.com/office/drawing/2014/main" id="{3C4C3ADD-4D59-A86D-C356-5AFD8675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4876800" y="3581400"/>
            <a:ext cx="152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24 C 0.00972 -0.01942 0.01458 -0.03723 0.03142 -0.04833 C 0.03246 -0.0481 0.05451 -0.04764 0.06093 -0.04232 C 0.06909 -0.03561 0.06614 -0.0289 0.07673 -0.02405 C 0.08368 -0.01503 0.08836 -0.00994 0.09739 -0.00601 C 0.13246 -0.01387 0.13541 -0.01133 0.18593 -0.00902 C 0.19479 -0.00092 0.196 0.00185 0.20642 -0.00277 C 0.21406 -0.01341 0.22326 -0.01942 0.23368 -0.02405 C 0.31163 -0.02012 0.27691 -0.03422 0.30868 -0.00601 C 0.30937 -0.00462 0.31458 0.00879 0.31788 0.00925 C 0.31927 0.00949 0.33507 0.00417 0.33767 0.00324 C 0.34444 -0.00254 0.34444 -0.00323 0.35139 -0.00601 C 0.35798 -0.00832 0.37014 -0.01202 0.37014 -0.01179 C 0.39809 -0.0111 0.42639 -0.01318 0.45416 -0.00902 C 0.46093 -0.00809 0.46597 0.00047 0.47239 0.00324 C 0.47691 0.00532 0.48593 0.00925 0.48593 0.00949 C 0.50069 -0.00347 0.51736 -0.01225 0.53368 -0.02104 C 0.55034 -0.02012 0.56666 -0.01942 0.58298 -0.01803 C 0.60173 -0.01642 0.59705 -0.02058 0.60416 -0.01202 " pathEditMode="relative" rAng="0" ptsTypes="ffffffffffffffffffA">
                                      <p:cBhvr>
                                        <p:cTn id="2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22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2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C:\Users\NGOCTHANH\Desktop\anh dep\725049hhwhm87hwn.gif">
            <a:extLst>
              <a:ext uri="{FF2B5EF4-FFF2-40B4-BE49-F238E27FC236}">
                <a16:creationId xmlns:a16="http://schemas.microsoft.com/office/drawing/2014/main" id="{DA050D04-B494-55FF-D9D8-CD063420A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FLOWERS5">
            <a:extLst>
              <a:ext uri="{FF2B5EF4-FFF2-40B4-BE49-F238E27FC236}">
                <a16:creationId xmlns:a16="http://schemas.microsoft.com/office/drawing/2014/main" id="{3C2BBFB3-9129-A28D-4225-CDEC5324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FLOWERS5">
            <a:extLst>
              <a:ext uri="{FF2B5EF4-FFF2-40B4-BE49-F238E27FC236}">
                <a16:creationId xmlns:a16="http://schemas.microsoft.com/office/drawing/2014/main" id="{09222BC4-45D8-0B4F-544B-D16FD62B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FLOWERS5">
            <a:extLst>
              <a:ext uri="{FF2B5EF4-FFF2-40B4-BE49-F238E27FC236}">
                <a16:creationId xmlns:a16="http://schemas.microsoft.com/office/drawing/2014/main" id="{BDFD57B6-B36D-BA90-8104-31A5B3B1D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FLOWERS5">
            <a:extLst>
              <a:ext uri="{FF2B5EF4-FFF2-40B4-BE49-F238E27FC236}">
                <a16:creationId xmlns:a16="http://schemas.microsoft.com/office/drawing/2014/main" id="{26012275-C33B-A781-67B9-0E7B723E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tho chay 2">
            <a:extLst>
              <a:ext uri="{FF2B5EF4-FFF2-40B4-BE49-F238E27FC236}">
                <a16:creationId xmlns:a16="http://schemas.microsoft.com/office/drawing/2014/main" id="{89AA72EB-2DF5-D1E9-8B40-9F5B03E77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6639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 Box 11">
            <a:extLst>
              <a:ext uri="{FF2B5EF4-FFF2-40B4-BE49-F238E27FC236}">
                <a16:creationId xmlns:a16="http://schemas.microsoft.com/office/drawing/2014/main" id="{1085728D-16DB-2EDD-4061-6F25BAB5E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916113"/>
            <a:ext cx="4824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Tại sao Thỏ khóc?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11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ao chay">
            <a:extLst>
              <a:ext uri="{FF2B5EF4-FFF2-40B4-BE49-F238E27FC236}">
                <a16:creationId xmlns:a16="http://schemas.microsoft.com/office/drawing/2014/main" id="{B7974C38-0405-B190-96BC-2E7BD81E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ngoi nha">
            <a:extLst>
              <a:ext uri="{FF2B5EF4-FFF2-40B4-BE49-F238E27FC236}">
                <a16:creationId xmlns:a16="http://schemas.microsoft.com/office/drawing/2014/main" id="{B2F86E44-9E21-F45D-E3D8-92450FD0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on tho 2">
            <a:extLst>
              <a:ext uri="{FF2B5EF4-FFF2-40B4-BE49-F238E27FC236}">
                <a16:creationId xmlns:a16="http://schemas.microsoft.com/office/drawing/2014/main" id="{DD7B478C-9C02-52D5-DE1A-124070309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o sua">
            <a:extLst>
              <a:ext uri="{FF2B5EF4-FFF2-40B4-BE49-F238E27FC236}">
                <a16:creationId xmlns:a16="http://schemas.microsoft.com/office/drawing/2014/main" id="{C58CC9BE-0D70-F350-1BF7-D2829AC45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do vat">
            <a:extLst>
              <a:ext uri="{FF2B5EF4-FFF2-40B4-BE49-F238E27FC236}">
                <a16:creationId xmlns:a16="http://schemas.microsoft.com/office/drawing/2014/main" id="{2965026C-146A-311E-3BA9-893B6EBD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lua">
            <a:extLst>
              <a:ext uri="{FF2B5EF4-FFF2-40B4-BE49-F238E27FC236}">
                <a16:creationId xmlns:a16="http://schemas.microsoft.com/office/drawing/2014/main" id="{543A1037-030D-3499-E05A-E5C26FBC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tho chay 2">
            <a:extLst>
              <a:ext uri="{FF2B5EF4-FFF2-40B4-BE49-F238E27FC236}">
                <a16:creationId xmlns:a16="http://schemas.microsoft.com/office/drawing/2014/main" id="{8C766488-8393-ABFA-7A8F-9241A939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>
            <a:extLst>
              <a:ext uri="{FF2B5EF4-FFF2-40B4-BE49-F238E27FC236}">
                <a16:creationId xmlns:a16="http://schemas.microsoft.com/office/drawing/2014/main" id="{9753543D-1D46-992D-1E18-69E63D65B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133600"/>
            <a:ext cx="4895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Ai đã đến an ủi Thỏ?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n tho 2">
            <a:extLst>
              <a:ext uri="{FF2B5EF4-FFF2-40B4-BE49-F238E27FC236}">
                <a16:creationId xmlns:a16="http://schemas.microsoft.com/office/drawing/2014/main" id="{76D7AE10-ACCC-103D-5D34-02FEA39AB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ga trong2">
            <a:extLst>
              <a:ext uri="{FF2B5EF4-FFF2-40B4-BE49-F238E27FC236}">
                <a16:creationId xmlns:a16="http://schemas.microsoft.com/office/drawing/2014/main" id="{15A7F713-DC99-8A50-E763-0F21DBC7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405063"/>
            <a:ext cx="25908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than gau 2">
            <a:extLst>
              <a:ext uri="{FF2B5EF4-FFF2-40B4-BE49-F238E27FC236}">
                <a16:creationId xmlns:a16="http://schemas.microsoft.com/office/drawing/2014/main" id="{DC06A5EB-6F28-F633-938A-2A85EC11A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33938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han cho">
            <a:extLst>
              <a:ext uri="{FF2B5EF4-FFF2-40B4-BE49-F238E27FC236}">
                <a16:creationId xmlns:a16="http://schemas.microsoft.com/office/drawing/2014/main" id="{B125EF08-19FC-A2E5-C834-777C6CAE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2900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dau 1">
            <a:extLst>
              <a:ext uri="{FF2B5EF4-FFF2-40B4-BE49-F238E27FC236}">
                <a16:creationId xmlns:a16="http://schemas.microsoft.com/office/drawing/2014/main" id="{63D1E907-C0BA-3213-4FA1-05FCEFA2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094038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dau gau">
            <a:extLst>
              <a:ext uri="{FF2B5EF4-FFF2-40B4-BE49-F238E27FC236}">
                <a16:creationId xmlns:a16="http://schemas.microsoft.com/office/drawing/2014/main" id="{97C94782-178D-5642-7649-B1EF44E0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743325"/>
            <a:ext cx="10826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25" dur="5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32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>
            <a:extLst>
              <a:ext uri="{FF2B5EF4-FFF2-40B4-BE49-F238E27FC236}">
                <a16:creationId xmlns:a16="http://schemas.microsoft.com/office/drawing/2014/main" id="{571844EC-C275-7679-9963-F250D958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844675"/>
            <a:ext cx="48244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Chó và Gấu không đuổi được Cáo! Ai đã đuổi được Cáo?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nha cao ngoi">
            <a:extLst>
              <a:ext uri="{FF2B5EF4-FFF2-40B4-BE49-F238E27FC236}">
                <a16:creationId xmlns:a16="http://schemas.microsoft.com/office/drawing/2014/main" id="{E7F21B44-B96F-6299-C1E0-7BBDA923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Animated-Butterfly">
            <a:extLst>
              <a:ext uri="{FF2B5EF4-FFF2-40B4-BE49-F238E27FC236}">
                <a16:creationId xmlns:a16="http://schemas.microsoft.com/office/drawing/2014/main" id="{59585A07-7DF3-173F-8C6F-6E18E8004E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a trong2">
            <a:extLst>
              <a:ext uri="{FF2B5EF4-FFF2-40B4-BE49-F238E27FC236}">
                <a16:creationId xmlns:a16="http://schemas.microsoft.com/office/drawing/2014/main" id="{C2EA2E35-CD26-BBA3-48A2-404278DE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canh ga">
            <a:extLst>
              <a:ext uri="{FF2B5EF4-FFF2-40B4-BE49-F238E27FC236}">
                <a16:creationId xmlns:a16="http://schemas.microsoft.com/office/drawing/2014/main" id="{1CB98F91-2449-CB7F-3A50-0835B30D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cao ®ung">
            <a:extLst>
              <a:ext uri="{FF2B5EF4-FFF2-40B4-BE49-F238E27FC236}">
                <a16:creationId xmlns:a16="http://schemas.microsoft.com/office/drawing/2014/main" id="{859066E5-577C-E03A-49F5-974F9C8F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3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>
            <a:extLst>
              <a:ext uri="{FF2B5EF4-FFF2-40B4-BE49-F238E27FC236}">
                <a16:creationId xmlns:a16="http://schemas.microsoft.com/office/drawing/2014/main" id="{4D9A889D-C066-634A-2BB8-9CF44174A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133600"/>
            <a:ext cx="64801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Gà trống làm thế nào để đuổi được Cáo đi</a:t>
            </a:r>
            <a:r>
              <a:rPr lang="en-US" altLang="en-US" sz="4000"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a trong2">
            <a:extLst>
              <a:ext uri="{FF2B5EF4-FFF2-40B4-BE49-F238E27FC236}">
                <a16:creationId xmlns:a16="http://schemas.microsoft.com/office/drawing/2014/main" id="{990E8979-E55B-86E5-D168-9171AF39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anh ga">
            <a:extLst>
              <a:ext uri="{FF2B5EF4-FFF2-40B4-BE49-F238E27FC236}">
                <a16:creationId xmlns:a16="http://schemas.microsoft.com/office/drawing/2014/main" id="{47AAD6C6-B64A-8AB6-F267-CE6538BA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AutoShape 6">
            <a:extLst>
              <a:ext uri="{FF2B5EF4-FFF2-40B4-BE49-F238E27FC236}">
                <a16:creationId xmlns:a16="http://schemas.microsoft.com/office/drawing/2014/main" id="{4FCEBB93-9743-A14C-EEDD-BE396CCD4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836613"/>
            <a:ext cx="2519362" cy="1512887"/>
          </a:xfrm>
          <a:prstGeom prst="wedgeRoundRectCallout">
            <a:avLst>
              <a:gd name="adj1" fmla="val -56051"/>
              <a:gd name="adj2" fmla="val 642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Cúc cù cu cu!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Ta vác hái trên vai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Đi tìm Cáo gian ác.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Cáo ở đâu ra mau ra mau!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16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2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a trong2">
            <a:extLst>
              <a:ext uri="{FF2B5EF4-FFF2-40B4-BE49-F238E27FC236}">
                <a16:creationId xmlns:a16="http://schemas.microsoft.com/office/drawing/2014/main" id="{B1F20D57-EE09-2555-F4A2-BF7A56BFD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436688"/>
            <a:ext cx="247491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con tho 2">
            <a:extLst>
              <a:ext uri="{FF2B5EF4-FFF2-40B4-BE49-F238E27FC236}">
                <a16:creationId xmlns:a16="http://schemas.microsoft.com/office/drawing/2014/main" id="{AC12B85E-5D42-0542-EA38-A00A5C579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284538"/>
            <a:ext cx="2346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ngoi nha">
            <a:extLst>
              <a:ext uri="{FF2B5EF4-FFF2-40B4-BE49-F238E27FC236}">
                <a16:creationId xmlns:a16="http://schemas.microsoft.com/office/drawing/2014/main" id="{7135AC61-E920-17CE-AF6C-9224BA295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251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concao">
            <a:extLst>
              <a:ext uri="{FF2B5EF4-FFF2-40B4-BE49-F238E27FC236}">
                <a16:creationId xmlns:a16="http://schemas.microsoft.com/office/drawing/2014/main" id="{1746B443-8B03-54F3-57AF-89EAAF14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7987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WordArt 6">
            <a:extLst>
              <a:ext uri="{FF2B5EF4-FFF2-40B4-BE49-F238E27FC236}">
                <a16:creationId xmlns:a16="http://schemas.microsoft.com/office/drawing/2014/main" id="{76BC7FF9-43A2-AF1F-2244-7166F0BD84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476250"/>
            <a:ext cx="7324725" cy="12239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cs typeface="Arial" panose="020B0604020202020204" pitchFamily="34" charset="0"/>
              </a:rPr>
              <a:t>TRUYỆN CÁO THỎ VÀ GÀ TRỐNG</a:t>
            </a:r>
          </a:p>
        </p:txBody>
      </p:sp>
    </p:spTree>
  </p:cSld>
  <p:clrMapOvr>
    <a:masterClrMapping/>
  </p:clrMapOvr>
  <p:transition spd="med">
    <p:cut thruBlk="1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>
            <a:extLst>
              <a:ext uri="{FF2B5EF4-FFF2-40B4-BE49-F238E27FC236}">
                <a16:creationId xmlns:a16="http://schemas.microsoft.com/office/drawing/2014/main" id="{291BAE4B-319F-4382-D006-EE9B9BB02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349500"/>
            <a:ext cx="51847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Trong chuyện con thích nhân vật nào? Tại sao?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">
            <a:extLst>
              <a:ext uri="{FF2B5EF4-FFF2-40B4-BE49-F238E27FC236}">
                <a16:creationId xmlns:a16="http://schemas.microsoft.com/office/drawing/2014/main" id="{92F16089-F222-69BA-4669-F055BE235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781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h">
            <a:extLst>
              <a:ext uri="{FF2B5EF4-FFF2-40B4-BE49-F238E27FC236}">
                <a16:creationId xmlns:a16="http://schemas.microsoft.com/office/drawing/2014/main" id="{EDBB3094-CCF3-B03D-1836-3985CE3E5E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294">
            <a:off x="5105400" y="5334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o">
            <a:extLst>
              <a:ext uri="{FF2B5EF4-FFF2-40B4-BE49-F238E27FC236}">
                <a16:creationId xmlns:a16="http://schemas.microsoft.com/office/drawing/2014/main" id="{AA9C8A6C-F153-83B0-20AB-A88721FB96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823">
            <a:off x="25908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r">
            <a:extLst>
              <a:ext uri="{FF2B5EF4-FFF2-40B4-BE49-F238E27FC236}">
                <a16:creationId xmlns:a16="http://schemas.microsoft.com/office/drawing/2014/main" id="{B04EE7C3-7B8B-B423-6616-F62D65137A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034">
            <a:off x="1676400" y="838200"/>
            <a:ext cx="8286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t">
            <a:extLst>
              <a:ext uri="{FF2B5EF4-FFF2-40B4-BE49-F238E27FC236}">
                <a16:creationId xmlns:a16="http://schemas.microsoft.com/office/drawing/2014/main" id="{5621D3C7-152F-B954-B326-4D26B9A6E2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790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c">
            <a:extLst>
              <a:ext uri="{FF2B5EF4-FFF2-40B4-BE49-F238E27FC236}">
                <a16:creationId xmlns:a16="http://schemas.microsoft.com/office/drawing/2014/main" id="{67E6D45A-45E7-701D-A17A-CB41639A42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250">
            <a:off x="4265613" y="531813"/>
            <a:ext cx="77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o">
            <a:extLst>
              <a:ext uri="{FF2B5EF4-FFF2-40B4-BE49-F238E27FC236}">
                <a16:creationId xmlns:a16="http://schemas.microsoft.com/office/drawing/2014/main" id="{9474B5C1-F573-88CB-69F8-247AC4017F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478">
            <a:off x="60960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i">
            <a:extLst>
              <a:ext uri="{FF2B5EF4-FFF2-40B4-BE49-F238E27FC236}">
                <a16:creationId xmlns:a16="http://schemas.microsoft.com/office/drawing/2014/main" id="{E691C91C-F7D9-F9AC-F3E1-DF6C5EF3E2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790">
            <a:off x="6934200" y="990600"/>
            <a:ext cx="704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h">
            <a:extLst>
              <a:ext uri="{FF2B5EF4-FFF2-40B4-BE49-F238E27FC236}">
                <a16:creationId xmlns:a16="http://schemas.microsoft.com/office/drawing/2014/main" id="{B4841989-5044-18A7-724E-C0D4D3E29A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952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r">
            <a:extLst>
              <a:ext uri="{FF2B5EF4-FFF2-40B4-BE49-F238E27FC236}">
                <a16:creationId xmlns:a16="http://schemas.microsoft.com/office/drawing/2014/main" id="{18D6EEC7-093E-0019-D331-0666A206A5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8286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t">
            <a:extLst>
              <a:ext uri="{FF2B5EF4-FFF2-40B4-BE49-F238E27FC236}">
                <a16:creationId xmlns:a16="http://schemas.microsoft.com/office/drawing/2014/main" id="{07BED3BA-A318-CCC8-4448-90B2BD7057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7927">
            <a:off x="685800" y="1219200"/>
            <a:ext cx="1095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 descr="a">
            <a:extLst>
              <a:ext uri="{FF2B5EF4-FFF2-40B4-BE49-F238E27FC236}">
                <a16:creationId xmlns:a16="http://schemas.microsoft.com/office/drawing/2014/main" id="{B0B6346D-9229-2845-89C9-8BCF10340A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 descr="n">
            <a:extLst>
              <a:ext uri="{FF2B5EF4-FFF2-40B4-BE49-F238E27FC236}">
                <a16:creationId xmlns:a16="http://schemas.microsoft.com/office/drawing/2014/main" id="{F0A62C25-848D-4BC6-4ED1-408920988D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 descr="h">
            <a:extLst>
              <a:ext uri="{FF2B5EF4-FFF2-40B4-BE49-F238E27FC236}">
                <a16:creationId xmlns:a16="http://schemas.microsoft.com/office/drawing/2014/main" id="{2BFD4255-1E98-321B-BDF0-75ABED21BA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76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 descr="p">
            <a:extLst>
              <a:ext uri="{FF2B5EF4-FFF2-40B4-BE49-F238E27FC236}">
                <a16:creationId xmlns:a16="http://schemas.microsoft.com/office/drawing/2014/main" id="{1E6D2837-1674-1D10-2EB7-9F9C44BA84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8286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 descr="e">
            <a:extLst>
              <a:ext uri="{FF2B5EF4-FFF2-40B4-BE49-F238E27FC236}">
                <a16:creationId xmlns:a16="http://schemas.microsoft.com/office/drawing/2014/main" id="{E682A716-31AD-7C42-864C-DFA687915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819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Line 18">
            <a:extLst>
              <a:ext uri="{FF2B5EF4-FFF2-40B4-BE49-F238E27FC236}">
                <a16:creationId xmlns:a16="http://schemas.microsoft.com/office/drawing/2014/main" id="{EEE583E7-3399-6F49-F653-25D38A351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57200"/>
            <a:ext cx="381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Line 19">
            <a:extLst>
              <a:ext uri="{FF2B5EF4-FFF2-40B4-BE49-F238E27FC236}">
                <a16:creationId xmlns:a16="http://schemas.microsoft.com/office/drawing/2014/main" id="{1B607B87-7CA8-9699-01F9-05F55B785B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3810000"/>
            <a:ext cx="228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Freeform 20">
            <a:extLst>
              <a:ext uri="{FF2B5EF4-FFF2-40B4-BE49-F238E27FC236}">
                <a16:creationId xmlns:a16="http://schemas.microsoft.com/office/drawing/2014/main" id="{BCD5FA06-AF25-F713-CC00-376340F33F08}"/>
              </a:ext>
            </a:extLst>
          </p:cNvPr>
          <p:cNvSpPr>
            <a:spLocks/>
          </p:cNvSpPr>
          <p:nvPr/>
        </p:nvSpPr>
        <p:spPr bwMode="auto">
          <a:xfrm>
            <a:off x="6858000" y="914400"/>
            <a:ext cx="228600" cy="228600"/>
          </a:xfrm>
          <a:custGeom>
            <a:avLst/>
            <a:gdLst>
              <a:gd name="T0" fmla="*/ 0 w 144"/>
              <a:gd name="T1" fmla="*/ 0 h 144"/>
              <a:gd name="T2" fmla="*/ 228600 w 144"/>
              <a:gd name="T3" fmla="*/ 76200 h 144"/>
              <a:gd name="T4" fmla="*/ 0 w 144"/>
              <a:gd name="T5" fmla="*/ 228600 h 144"/>
              <a:gd name="T6" fmla="*/ 0 60000 65536"/>
              <a:gd name="T7" fmla="*/ 0 60000 65536"/>
              <a:gd name="T8" fmla="*/ 0 60000 65536"/>
              <a:gd name="T9" fmla="*/ 0 w 144"/>
              <a:gd name="T10" fmla="*/ 0 h 144"/>
              <a:gd name="T11" fmla="*/ 144 w 14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44">
                <a:moveTo>
                  <a:pt x="0" y="0"/>
                </a:moveTo>
                <a:cubicBezTo>
                  <a:pt x="72" y="12"/>
                  <a:pt x="144" y="24"/>
                  <a:pt x="144" y="48"/>
                </a:cubicBezTo>
                <a:cubicBezTo>
                  <a:pt x="144" y="72"/>
                  <a:pt x="24" y="128"/>
                  <a:pt x="0" y="14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89" name="Picture 21" descr="ca">
            <a:extLst>
              <a:ext uri="{FF2B5EF4-FFF2-40B4-BE49-F238E27FC236}">
                <a16:creationId xmlns:a16="http://schemas.microsoft.com/office/drawing/2014/main" id="{A18D7EB9-F328-5286-6BEB-B38BE2547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2" descr="ca">
            <a:extLst>
              <a:ext uri="{FF2B5EF4-FFF2-40B4-BE49-F238E27FC236}">
                <a16:creationId xmlns:a16="http://schemas.microsoft.com/office/drawing/2014/main" id="{05ED62D5-4594-91C5-39E6-B4DB2BF455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anh dong">
            <a:extLst>
              <a:ext uri="{FF2B5EF4-FFF2-40B4-BE49-F238E27FC236}">
                <a16:creationId xmlns:a16="http://schemas.microsoft.com/office/drawing/2014/main" id="{6256B33E-FD7C-B09F-0AD3-699D4411C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4" descr="anh dong">
            <a:extLst>
              <a:ext uri="{FF2B5EF4-FFF2-40B4-BE49-F238E27FC236}">
                <a16:creationId xmlns:a16="http://schemas.microsoft.com/office/drawing/2014/main" id="{2CD099E0-332C-24A3-D3A1-3E48E3CAFD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oaGoc">
            <a:extLst>
              <a:ext uri="{FF2B5EF4-FFF2-40B4-BE49-F238E27FC236}">
                <a16:creationId xmlns:a16="http://schemas.microsoft.com/office/drawing/2014/main" id="{0BB69917-BA0E-AD16-9C1C-13610874A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HoaGoc">
            <a:extLst>
              <a:ext uri="{FF2B5EF4-FFF2-40B4-BE49-F238E27FC236}">
                <a16:creationId xmlns:a16="http://schemas.microsoft.com/office/drawing/2014/main" id="{756E989C-1AB9-3E4E-C8B8-4F875663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2" descr="C:\Users\NGOCTHANH\Desktop\anh dep\18541558_61673.gif">
            <a:extLst>
              <a:ext uri="{FF2B5EF4-FFF2-40B4-BE49-F238E27FC236}">
                <a16:creationId xmlns:a16="http://schemas.microsoft.com/office/drawing/2014/main" id="{3D326D23-FC17-2058-81DE-E709BB30E5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2" descr="C:\Users\NGOCTHANH\Desktop\anh dep\18541558_61673.gif">
            <a:extLst>
              <a:ext uri="{FF2B5EF4-FFF2-40B4-BE49-F238E27FC236}">
                <a16:creationId xmlns:a16="http://schemas.microsoft.com/office/drawing/2014/main" id="{F209F6DD-264F-16E3-CB96-B24F4466ED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2" descr="C:\Users\NGOCTHANH\Desktop\anh dep\18541558_61673.gif">
            <a:extLst>
              <a:ext uri="{FF2B5EF4-FFF2-40B4-BE49-F238E27FC236}">
                <a16:creationId xmlns:a16="http://schemas.microsoft.com/office/drawing/2014/main" id="{5C55398C-7B0B-4391-C04D-63304B07A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2" descr="C:\Users\NGOCTHANH\Desktop\anh dep\18541558_61673.gif">
            <a:extLst>
              <a:ext uri="{FF2B5EF4-FFF2-40B4-BE49-F238E27FC236}">
                <a16:creationId xmlns:a16="http://schemas.microsoft.com/office/drawing/2014/main" id="{156892D5-0C09-0344-275A-ABB4818013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1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2" descr="C:\Users\NGOCTHANH\Desktop\anh dep\18541558_61673.gif">
            <a:extLst>
              <a:ext uri="{FF2B5EF4-FFF2-40B4-BE49-F238E27FC236}">
                <a16:creationId xmlns:a16="http://schemas.microsoft.com/office/drawing/2014/main" id="{9D1786CC-711B-6AFE-8891-EFAB6F5D79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2" descr="C:\Users\NGOCTHANH\Desktop\anh dep\18541558_61673.gif">
            <a:extLst>
              <a:ext uri="{FF2B5EF4-FFF2-40B4-BE49-F238E27FC236}">
                <a16:creationId xmlns:a16="http://schemas.microsoft.com/office/drawing/2014/main" id="{C21E5A22-4284-5F77-E8D2-0D2D0023E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514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2" descr="C:\Users\NGOCTHANH\Desktop\anh dep\18541558_61673.gif">
            <a:extLst>
              <a:ext uri="{FF2B5EF4-FFF2-40B4-BE49-F238E27FC236}">
                <a16:creationId xmlns:a16="http://schemas.microsoft.com/office/drawing/2014/main" id="{11D09532-81BE-C67D-CD00-AF9AA750CA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2" descr="C:\Users\NGOCTHANH\Desktop\anh dep\18541558_61673.gif">
            <a:extLst>
              <a:ext uri="{FF2B5EF4-FFF2-40B4-BE49-F238E27FC236}">
                <a16:creationId xmlns:a16="http://schemas.microsoft.com/office/drawing/2014/main" id="{7D4BE3D0-05FB-E66C-AE73-A1601BBCD1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92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2" descr="C:\Users\NGOCTHANH\Desktop\anh dep\18541558_61673.gif">
            <a:extLst>
              <a:ext uri="{FF2B5EF4-FFF2-40B4-BE49-F238E27FC236}">
                <a16:creationId xmlns:a16="http://schemas.microsoft.com/office/drawing/2014/main" id="{A17C45DA-986E-88C2-BD37-B445DA783C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04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22" descr="C:\Users\NGOCTHANH\Desktop\anh dep\18541558_61673.gif">
            <a:extLst>
              <a:ext uri="{FF2B5EF4-FFF2-40B4-BE49-F238E27FC236}">
                <a16:creationId xmlns:a16="http://schemas.microsoft.com/office/drawing/2014/main" id="{60518E53-AB35-88DF-8595-37AE460F0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2" descr="C:\Users\NGOCTHANH\Desktop\anh dep\18541558_61673.gif">
            <a:extLst>
              <a:ext uri="{FF2B5EF4-FFF2-40B4-BE49-F238E27FC236}">
                <a16:creationId xmlns:a16="http://schemas.microsoft.com/office/drawing/2014/main" id="{F4FB43E0-0DE7-E708-125B-38E5DF6924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0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2" descr="C:\Users\NGOCTHANH\Desktop\anh dep\18541558_61673.gif">
            <a:extLst>
              <a:ext uri="{FF2B5EF4-FFF2-40B4-BE49-F238E27FC236}">
                <a16:creationId xmlns:a16="http://schemas.microsoft.com/office/drawing/2014/main" id="{54311A2F-E30C-48CD-9BC0-9F22F44DE5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9624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2" descr="C:\Users\NGOCTHANH\Desktop\anh dep\18541558_61673.gif">
            <a:extLst>
              <a:ext uri="{FF2B5EF4-FFF2-40B4-BE49-F238E27FC236}">
                <a16:creationId xmlns:a16="http://schemas.microsoft.com/office/drawing/2014/main" id="{164DA136-FBEE-C81B-1CA8-B2286DDE75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 descr="blumen-pflanzen036">
            <a:extLst>
              <a:ext uri="{FF2B5EF4-FFF2-40B4-BE49-F238E27FC236}">
                <a16:creationId xmlns:a16="http://schemas.microsoft.com/office/drawing/2014/main" id="{C6939FFE-E970-E9B9-18A0-CF8E88A59E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8275"/>
            <a:ext cx="1504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8" descr="blumen-pflanzen111">
            <a:extLst>
              <a:ext uri="{FF2B5EF4-FFF2-40B4-BE49-F238E27FC236}">
                <a16:creationId xmlns:a16="http://schemas.microsoft.com/office/drawing/2014/main" id="{08249D97-FAC5-7F8A-D1DB-188FC1D325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19" descr="blumen-pflanzen129">
            <a:extLst>
              <a:ext uri="{FF2B5EF4-FFF2-40B4-BE49-F238E27FC236}">
                <a16:creationId xmlns:a16="http://schemas.microsoft.com/office/drawing/2014/main" id="{ADC67171-9CAD-B9FE-4938-B6DA295A5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0" descr="dangquang_4646">
            <a:extLst>
              <a:ext uri="{FF2B5EF4-FFF2-40B4-BE49-F238E27FC236}">
                <a16:creationId xmlns:a16="http://schemas.microsoft.com/office/drawing/2014/main" id="{38851194-C45A-EF77-33D2-ECAF99FFD2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8" name="Text Box 22">
            <a:extLst>
              <a:ext uri="{FF2B5EF4-FFF2-40B4-BE49-F238E27FC236}">
                <a16:creationId xmlns:a16="http://schemas.microsoft.com/office/drawing/2014/main" id="{2487E304-2475-68F7-A5D5-A293D13B6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14600"/>
            <a:ext cx="7924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  <a:p>
            <a:r>
              <a:rPr lang="en-US" altLang="en-US"/>
              <a:t>  Cách chơi: </a:t>
            </a:r>
          </a:p>
          <a:p>
            <a:r>
              <a:rPr lang="en-US" altLang="en-US"/>
              <a:t>    Lớp chia làm 2 đội: Cô chuẩn bị cho mỗi đội 1 bộ tranh minh hoạ câu chuyện “Cáo Thỏ và Gà Trống”nhưng các tranh không sắp xếp theo nội dung. </a:t>
            </a:r>
          </a:p>
          <a:p>
            <a:r>
              <a:rPr lang="en-US" altLang="en-US"/>
              <a:t>     Nhiệm vụ của 2 đội là: Sắp xếp các bức tranh theo đúng trình tự của nội dung câu  chuyện </a:t>
            </a:r>
          </a:p>
          <a:p>
            <a:r>
              <a:rPr lang="en-US" altLang="en-US"/>
              <a:t>     Nếu đội nào xếp đúng và nhanh hơn là đội chiến thắng </a:t>
            </a:r>
          </a:p>
        </p:txBody>
      </p:sp>
    </p:spTree>
  </p:cSld>
  <p:clrMapOvr>
    <a:masterClrMapping/>
  </p:clrMapOvr>
  <p:transition advClick="0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FLOWERS5">
            <a:extLst>
              <a:ext uri="{FF2B5EF4-FFF2-40B4-BE49-F238E27FC236}">
                <a16:creationId xmlns:a16="http://schemas.microsoft.com/office/drawing/2014/main" id="{8BFEFAA9-C21A-880B-E81B-56A1C428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FLOWERS5">
            <a:extLst>
              <a:ext uri="{FF2B5EF4-FFF2-40B4-BE49-F238E27FC236}">
                <a16:creationId xmlns:a16="http://schemas.microsoft.com/office/drawing/2014/main" id="{57E9C192-EF22-1AE7-A2DA-061FBC57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FLOWERS5">
            <a:extLst>
              <a:ext uri="{FF2B5EF4-FFF2-40B4-BE49-F238E27FC236}">
                <a16:creationId xmlns:a16="http://schemas.microsoft.com/office/drawing/2014/main" id="{94309C5D-9798-8DCC-9CB6-7611211D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>
            <a:extLst>
              <a:ext uri="{FF2B5EF4-FFF2-40B4-BE49-F238E27FC236}">
                <a16:creationId xmlns:a16="http://schemas.microsoft.com/office/drawing/2014/main" id="{C6F1FEAB-6108-C485-0548-030FAAEAA7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1989138"/>
            <a:ext cx="7704137" cy="19446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cs typeface="Arial" panose="020B0604020202020204" pitchFamily="34" charset="0"/>
              </a:rPr>
              <a:t>CHÚC CÁC BÉ TRĂM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ha bang">
            <a:extLst>
              <a:ext uri="{FF2B5EF4-FFF2-40B4-BE49-F238E27FC236}">
                <a16:creationId xmlns:a16="http://schemas.microsoft.com/office/drawing/2014/main" id="{CDBC95CF-2454-4423-A7D5-F0C6B478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3886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ao chay">
            <a:extLst>
              <a:ext uri="{FF2B5EF4-FFF2-40B4-BE49-F238E27FC236}">
                <a16:creationId xmlns:a16="http://schemas.microsoft.com/office/drawing/2014/main" id="{EA54AA6B-52AC-D1E2-8B99-7B3A1EC5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ngoi nha">
            <a:extLst>
              <a:ext uri="{FF2B5EF4-FFF2-40B4-BE49-F238E27FC236}">
                <a16:creationId xmlns:a16="http://schemas.microsoft.com/office/drawing/2014/main" id="{A08B606D-46BB-6457-E057-B4DD5754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on tho 2">
            <a:extLst>
              <a:ext uri="{FF2B5EF4-FFF2-40B4-BE49-F238E27FC236}">
                <a16:creationId xmlns:a16="http://schemas.microsoft.com/office/drawing/2014/main" id="{6935DE80-DDB6-F44C-044B-2FC7DC33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oi nha">
            <a:extLst>
              <a:ext uri="{FF2B5EF4-FFF2-40B4-BE49-F238E27FC236}">
                <a16:creationId xmlns:a16="http://schemas.microsoft.com/office/drawing/2014/main" id="{7A295BC8-DEE2-F66A-50CF-5CCE1DC01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210">
            <a:off x="0" y="2452688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nha bang">
            <a:extLst>
              <a:ext uri="{FF2B5EF4-FFF2-40B4-BE49-F238E27FC236}">
                <a16:creationId xmlns:a16="http://schemas.microsoft.com/office/drawing/2014/main" id="{096DBE55-FE2F-F037-B76C-0DE04A9AB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249613"/>
            <a:ext cx="3886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45E114E1-8AA2-D4E0-9C87-A518AADD8BE7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993775"/>
            <a:ext cx="6353175" cy="1571625"/>
            <a:chOff x="1392" y="624"/>
            <a:chExt cx="4002" cy="990"/>
          </a:xfrm>
        </p:grpSpPr>
        <p:pic>
          <p:nvPicPr>
            <p:cNvPr id="6151" name="Picture 5" descr="Animated-Butterfly">
              <a:extLst>
                <a:ext uri="{FF2B5EF4-FFF2-40B4-BE49-F238E27FC236}">
                  <a16:creationId xmlns:a16="http://schemas.microsoft.com/office/drawing/2014/main" id="{A975054D-D9A5-9CB0-F0C4-0ED4DD824A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6" descr="Animated-Butterfly">
              <a:extLst>
                <a:ext uri="{FF2B5EF4-FFF2-40B4-BE49-F238E27FC236}">
                  <a16:creationId xmlns:a16="http://schemas.microsoft.com/office/drawing/2014/main" id="{FE56C580-FAED-F34B-9737-57FA16BC8C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9" name="Picture 7" descr="Animated-Butterfly">
            <a:extLst>
              <a:ext uri="{FF2B5EF4-FFF2-40B4-BE49-F238E27FC236}">
                <a16:creationId xmlns:a16="http://schemas.microsoft.com/office/drawing/2014/main" id="{24223B49-D11A-94EB-6972-F8B10DED90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 descr="cao chay">
            <a:extLst>
              <a:ext uri="{FF2B5EF4-FFF2-40B4-BE49-F238E27FC236}">
                <a16:creationId xmlns:a16="http://schemas.microsoft.com/office/drawing/2014/main" id="{AEA04CF7-4CA7-401D-CB74-DAEA1F8A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359727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25 0.0729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36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tho chay 2">
            <a:extLst>
              <a:ext uri="{FF2B5EF4-FFF2-40B4-BE49-F238E27FC236}">
                <a16:creationId xmlns:a16="http://schemas.microsoft.com/office/drawing/2014/main" id="{16FDF96B-4D16-A78C-7425-EF9C5615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972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do vat">
            <a:extLst>
              <a:ext uri="{FF2B5EF4-FFF2-40B4-BE49-F238E27FC236}">
                <a16:creationId xmlns:a16="http://schemas.microsoft.com/office/drawing/2014/main" id="{0F8788B7-9490-AF7B-BC35-EE3177F28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Freeform 8">
            <a:extLst>
              <a:ext uri="{FF2B5EF4-FFF2-40B4-BE49-F238E27FC236}">
                <a16:creationId xmlns:a16="http://schemas.microsoft.com/office/drawing/2014/main" id="{61322ACF-8AB3-9FC4-B079-9D2078438456}"/>
              </a:ext>
            </a:extLst>
          </p:cNvPr>
          <p:cNvSpPr>
            <a:spLocks/>
          </p:cNvSpPr>
          <p:nvPr/>
        </p:nvSpPr>
        <p:spPr bwMode="auto">
          <a:xfrm>
            <a:off x="0" y="420688"/>
            <a:ext cx="6256338" cy="490537"/>
          </a:xfrm>
          <a:custGeom>
            <a:avLst/>
            <a:gdLst>
              <a:gd name="T0" fmla="*/ 0 w 3941"/>
              <a:gd name="T1" fmla="*/ 115887 h 309"/>
              <a:gd name="T2" fmla="*/ 449263 w 3941"/>
              <a:gd name="T3" fmla="*/ 174625 h 309"/>
              <a:gd name="T4" fmla="*/ 1030288 w 3941"/>
              <a:gd name="T5" fmla="*/ 160337 h 309"/>
              <a:gd name="T6" fmla="*/ 1277938 w 3941"/>
              <a:gd name="T7" fmla="*/ 87312 h 309"/>
              <a:gd name="T8" fmla="*/ 1509713 w 3941"/>
              <a:gd name="T9" fmla="*/ 0 h 309"/>
              <a:gd name="T10" fmla="*/ 1770063 w 3941"/>
              <a:gd name="T11" fmla="*/ 14287 h 309"/>
              <a:gd name="T12" fmla="*/ 2046288 w 3941"/>
              <a:gd name="T13" fmla="*/ 87312 h 309"/>
              <a:gd name="T14" fmla="*/ 2771775 w 3941"/>
              <a:gd name="T15" fmla="*/ 115887 h 309"/>
              <a:gd name="T16" fmla="*/ 3222625 w 3941"/>
              <a:gd name="T17" fmla="*/ 174625 h 309"/>
              <a:gd name="T18" fmla="*/ 6256338 w 3941"/>
              <a:gd name="T19" fmla="*/ 217487 h 3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41"/>
              <a:gd name="T31" fmla="*/ 0 h 309"/>
              <a:gd name="T32" fmla="*/ 3941 w 3941"/>
              <a:gd name="T33" fmla="*/ 309 h 30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41" h="309">
                <a:moveTo>
                  <a:pt x="0" y="73"/>
                </a:moveTo>
                <a:cubicBezTo>
                  <a:pt x="104" y="78"/>
                  <a:pt x="188" y="78"/>
                  <a:pt x="283" y="110"/>
                </a:cubicBezTo>
                <a:cubicBezTo>
                  <a:pt x="405" y="107"/>
                  <a:pt x="527" y="107"/>
                  <a:pt x="649" y="101"/>
                </a:cubicBezTo>
                <a:cubicBezTo>
                  <a:pt x="698" y="99"/>
                  <a:pt x="757" y="67"/>
                  <a:pt x="805" y="55"/>
                </a:cubicBezTo>
                <a:cubicBezTo>
                  <a:pt x="850" y="32"/>
                  <a:pt x="902" y="12"/>
                  <a:pt x="951" y="0"/>
                </a:cubicBezTo>
                <a:cubicBezTo>
                  <a:pt x="1006" y="3"/>
                  <a:pt x="1060" y="4"/>
                  <a:pt x="1115" y="9"/>
                </a:cubicBezTo>
                <a:cubicBezTo>
                  <a:pt x="1174" y="14"/>
                  <a:pt x="1230" y="46"/>
                  <a:pt x="1289" y="55"/>
                </a:cubicBezTo>
                <a:cubicBezTo>
                  <a:pt x="1427" y="76"/>
                  <a:pt x="1656" y="71"/>
                  <a:pt x="1746" y="73"/>
                </a:cubicBezTo>
                <a:cubicBezTo>
                  <a:pt x="1843" y="82"/>
                  <a:pt x="1933" y="102"/>
                  <a:pt x="2030" y="110"/>
                </a:cubicBezTo>
                <a:cubicBezTo>
                  <a:pt x="2626" y="309"/>
                  <a:pt x="3308" y="137"/>
                  <a:pt x="3941" y="1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Freeform 9">
            <a:extLst>
              <a:ext uri="{FF2B5EF4-FFF2-40B4-BE49-F238E27FC236}">
                <a16:creationId xmlns:a16="http://schemas.microsoft.com/office/drawing/2014/main" id="{D1C598B5-0338-38D3-3931-C797A793BB63}"/>
              </a:ext>
            </a:extLst>
          </p:cNvPr>
          <p:cNvSpPr>
            <a:spLocks/>
          </p:cNvSpPr>
          <p:nvPr/>
        </p:nvSpPr>
        <p:spPr bwMode="auto">
          <a:xfrm>
            <a:off x="14288" y="1130300"/>
            <a:ext cx="6256337" cy="295275"/>
          </a:xfrm>
          <a:custGeom>
            <a:avLst/>
            <a:gdLst>
              <a:gd name="T0" fmla="*/ 0 w 3941"/>
              <a:gd name="T1" fmla="*/ 60325 h 186"/>
              <a:gd name="T2" fmla="*/ 942975 w 3941"/>
              <a:gd name="T3" fmla="*/ 103188 h 186"/>
              <a:gd name="T4" fmla="*/ 1117600 w 3941"/>
              <a:gd name="T5" fmla="*/ 147638 h 186"/>
              <a:gd name="T6" fmla="*/ 2540000 w 3941"/>
              <a:gd name="T7" fmla="*/ 74612 h 186"/>
              <a:gd name="T8" fmla="*/ 3671888 w 3941"/>
              <a:gd name="T9" fmla="*/ 103188 h 186"/>
              <a:gd name="T10" fmla="*/ 3948113 w 3941"/>
              <a:gd name="T11" fmla="*/ 204788 h 186"/>
              <a:gd name="T12" fmla="*/ 4311650 w 3941"/>
              <a:gd name="T13" fmla="*/ 233363 h 186"/>
              <a:gd name="T14" fmla="*/ 4775200 w 3941"/>
              <a:gd name="T15" fmla="*/ 277813 h 186"/>
              <a:gd name="T16" fmla="*/ 5819775 w 3941"/>
              <a:gd name="T17" fmla="*/ 204788 h 186"/>
              <a:gd name="T18" fmla="*/ 6053137 w 3941"/>
              <a:gd name="T19" fmla="*/ 219075 h 186"/>
              <a:gd name="T20" fmla="*/ 6256337 w 3941"/>
              <a:gd name="T21" fmla="*/ 277813 h 1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41"/>
              <a:gd name="T34" fmla="*/ 0 h 186"/>
              <a:gd name="T35" fmla="*/ 3941 w 3941"/>
              <a:gd name="T36" fmla="*/ 186 h 18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41" h="186">
                <a:moveTo>
                  <a:pt x="0" y="38"/>
                </a:moveTo>
                <a:cubicBezTo>
                  <a:pt x="117" y="0"/>
                  <a:pt x="448" y="56"/>
                  <a:pt x="594" y="65"/>
                </a:cubicBezTo>
                <a:cubicBezTo>
                  <a:pt x="632" y="72"/>
                  <a:pt x="668" y="80"/>
                  <a:pt x="704" y="93"/>
                </a:cubicBezTo>
                <a:cubicBezTo>
                  <a:pt x="1002" y="87"/>
                  <a:pt x="1304" y="95"/>
                  <a:pt x="1600" y="47"/>
                </a:cubicBezTo>
                <a:cubicBezTo>
                  <a:pt x="1838" y="54"/>
                  <a:pt x="2075" y="56"/>
                  <a:pt x="2313" y="65"/>
                </a:cubicBezTo>
                <a:cubicBezTo>
                  <a:pt x="2379" y="68"/>
                  <a:pt x="2425" y="117"/>
                  <a:pt x="2487" y="129"/>
                </a:cubicBezTo>
                <a:cubicBezTo>
                  <a:pt x="2558" y="143"/>
                  <a:pt x="2650" y="143"/>
                  <a:pt x="2716" y="147"/>
                </a:cubicBezTo>
                <a:cubicBezTo>
                  <a:pt x="2879" y="178"/>
                  <a:pt x="2782" y="164"/>
                  <a:pt x="3008" y="175"/>
                </a:cubicBezTo>
                <a:cubicBezTo>
                  <a:pt x="3282" y="170"/>
                  <a:pt x="3437" y="186"/>
                  <a:pt x="3666" y="129"/>
                </a:cubicBezTo>
                <a:cubicBezTo>
                  <a:pt x="3715" y="132"/>
                  <a:pt x="3764" y="133"/>
                  <a:pt x="3813" y="138"/>
                </a:cubicBezTo>
                <a:cubicBezTo>
                  <a:pt x="3860" y="143"/>
                  <a:pt x="3893" y="175"/>
                  <a:pt x="3941" y="1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4" name="Freeform 10">
            <a:extLst>
              <a:ext uri="{FF2B5EF4-FFF2-40B4-BE49-F238E27FC236}">
                <a16:creationId xmlns:a16="http://schemas.microsoft.com/office/drawing/2014/main" id="{85F4116C-C345-E076-6084-B6EC86EAC53F}"/>
              </a:ext>
            </a:extLst>
          </p:cNvPr>
          <p:cNvSpPr>
            <a:spLocks/>
          </p:cNvSpPr>
          <p:nvPr/>
        </p:nvSpPr>
        <p:spPr bwMode="auto">
          <a:xfrm>
            <a:off x="0" y="1973263"/>
            <a:ext cx="6284913" cy="231775"/>
          </a:xfrm>
          <a:custGeom>
            <a:avLst/>
            <a:gdLst>
              <a:gd name="T0" fmla="*/ 0 w 3959"/>
              <a:gd name="T1" fmla="*/ 0 h 146"/>
              <a:gd name="T2" fmla="*/ 203200 w 3959"/>
              <a:gd name="T3" fmla="*/ 87312 h 146"/>
              <a:gd name="T4" fmla="*/ 652463 w 3959"/>
              <a:gd name="T5" fmla="*/ 174625 h 146"/>
              <a:gd name="T6" fmla="*/ 1481138 w 3959"/>
              <a:gd name="T7" fmla="*/ 131762 h 146"/>
              <a:gd name="T8" fmla="*/ 1639888 w 3959"/>
              <a:gd name="T9" fmla="*/ 87312 h 146"/>
              <a:gd name="T10" fmla="*/ 2017713 w 3959"/>
              <a:gd name="T11" fmla="*/ 101600 h 146"/>
              <a:gd name="T12" fmla="*/ 2308225 w 3959"/>
              <a:gd name="T13" fmla="*/ 174625 h 146"/>
              <a:gd name="T14" fmla="*/ 2627313 w 3959"/>
              <a:gd name="T15" fmla="*/ 188912 h 146"/>
              <a:gd name="T16" fmla="*/ 5122863 w 3959"/>
              <a:gd name="T17" fmla="*/ 131762 h 146"/>
              <a:gd name="T18" fmla="*/ 5283201 w 3959"/>
              <a:gd name="T19" fmla="*/ 87312 h 146"/>
              <a:gd name="T20" fmla="*/ 5951538 w 3959"/>
              <a:gd name="T21" fmla="*/ 101600 h 146"/>
              <a:gd name="T22" fmla="*/ 6008688 w 3959"/>
              <a:gd name="T23" fmla="*/ 117475 h 146"/>
              <a:gd name="T24" fmla="*/ 6053138 w 3959"/>
              <a:gd name="T25" fmla="*/ 131762 h 146"/>
              <a:gd name="T26" fmla="*/ 6284913 w 3959"/>
              <a:gd name="T27" fmla="*/ 131762 h 14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959"/>
              <a:gd name="T43" fmla="*/ 0 h 146"/>
              <a:gd name="T44" fmla="*/ 3959 w 3959"/>
              <a:gd name="T45" fmla="*/ 146 h 14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959" h="146">
                <a:moveTo>
                  <a:pt x="0" y="0"/>
                </a:moveTo>
                <a:cubicBezTo>
                  <a:pt x="45" y="47"/>
                  <a:pt x="9" y="15"/>
                  <a:pt x="128" y="55"/>
                </a:cubicBezTo>
                <a:cubicBezTo>
                  <a:pt x="220" y="86"/>
                  <a:pt x="316" y="91"/>
                  <a:pt x="411" y="110"/>
                </a:cubicBezTo>
                <a:cubicBezTo>
                  <a:pt x="634" y="105"/>
                  <a:pt x="741" y="97"/>
                  <a:pt x="933" y="83"/>
                </a:cubicBezTo>
                <a:cubicBezTo>
                  <a:pt x="966" y="72"/>
                  <a:pt x="1033" y="55"/>
                  <a:pt x="1033" y="55"/>
                </a:cubicBezTo>
                <a:cubicBezTo>
                  <a:pt x="1112" y="58"/>
                  <a:pt x="1192" y="59"/>
                  <a:pt x="1271" y="64"/>
                </a:cubicBezTo>
                <a:cubicBezTo>
                  <a:pt x="1333" y="68"/>
                  <a:pt x="1392" y="105"/>
                  <a:pt x="1454" y="110"/>
                </a:cubicBezTo>
                <a:cubicBezTo>
                  <a:pt x="1521" y="115"/>
                  <a:pt x="1588" y="116"/>
                  <a:pt x="1655" y="119"/>
                </a:cubicBezTo>
                <a:cubicBezTo>
                  <a:pt x="2751" y="112"/>
                  <a:pt x="2652" y="146"/>
                  <a:pt x="3227" y="83"/>
                </a:cubicBezTo>
                <a:cubicBezTo>
                  <a:pt x="3262" y="72"/>
                  <a:pt x="3292" y="62"/>
                  <a:pt x="3328" y="55"/>
                </a:cubicBezTo>
                <a:cubicBezTo>
                  <a:pt x="3468" y="58"/>
                  <a:pt x="3609" y="58"/>
                  <a:pt x="3749" y="64"/>
                </a:cubicBezTo>
                <a:cubicBezTo>
                  <a:pt x="3761" y="65"/>
                  <a:pt x="3773" y="70"/>
                  <a:pt x="3785" y="74"/>
                </a:cubicBezTo>
                <a:cubicBezTo>
                  <a:pt x="3794" y="77"/>
                  <a:pt x="3803" y="82"/>
                  <a:pt x="3813" y="83"/>
                </a:cubicBezTo>
                <a:cubicBezTo>
                  <a:pt x="3862" y="86"/>
                  <a:pt x="3910" y="83"/>
                  <a:pt x="3959" y="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5" name="Freeform 11">
            <a:extLst>
              <a:ext uri="{FF2B5EF4-FFF2-40B4-BE49-F238E27FC236}">
                <a16:creationId xmlns:a16="http://schemas.microsoft.com/office/drawing/2014/main" id="{51173407-4153-DC59-3575-B33C6FF4FD25}"/>
              </a:ext>
            </a:extLst>
          </p:cNvPr>
          <p:cNvSpPr>
            <a:spLocks/>
          </p:cNvSpPr>
          <p:nvPr/>
        </p:nvSpPr>
        <p:spPr bwMode="auto">
          <a:xfrm>
            <a:off x="14288" y="2801938"/>
            <a:ext cx="6313487" cy="477837"/>
          </a:xfrm>
          <a:custGeom>
            <a:avLst/>
            <a:gdLst>
              <a:gd name="T0" fmla="*/ 0 w 3977"/>
              <a:gd name="T1" fmla="*/ 217487 h 301"/>
              <a:gd name="T2" fmla="*/ 581025 w 3977"/>
              <a:gd name="T3" fmla="*/ 231775 h 301"/>
              <a:gd name="T4" fmla="*/ 1365250 w 3977"/>
              <a:gd name="T5" fmla="*/ 274637 h 301"/>
              <a:gd name="T6" fmla="*/ 3933825 w 3977"/>
              <a:gd name="T7" fmla="*/ 288925 h 301"/>
              <a:gd name="T8" fmla="*/ 4470400 w 3977"/>
              <a:gd name="T9" fmla="*/ 101600 h 301"/>
              <a:gd name="T10" fmla="*/ 4702175 w 3977"/>
              <a:gd name="T11" fmla="*/ 28575 h 301"/>
              <a:gd name="T12" fmla="*/ 4848225 w 3977"/>
              <a:gd name="T13" fmla="*/ 0 h 301"/>
              <a:gd name="T14" fmla="*/ 5210175 w 3977"/>
              <a:gd name="T15" fmla="*/ 28575 h 301"/>
              <a:gd name="T16" fmla="*/ 5514975 w 3977"/>
              <a:gd name="T17" fmla="*/ 85725 h 301"/>
              <a:gd name="T18" fmla="*/ 6038850 w 3977"/>
              <a:gd name="T19" fmla="*/ 101600 h 301"/>
              <a:gd name="T20" fmla="*/ 6124575 w 3977"/>
              <a:gd name="T21" fmla="*/ 158750 h 301"/>
              <a:gd name="T22" fmla="*/ 6211887 w 3977"/>
              <a:gd name="T23" fmla="*/ 187325 h 301"/>
              <a:gd name="T24" fmla="*/ 6313487 w 3977"/>
              <a:gd name="T25" fmla="*/ 85725 h 3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77"/>
              <a:gd name="T40" fmla="*/ 0 h 301"/>
              <a:gd name="T41" fmla="*/ 3977 w 3977"/>
              <a:gd name="T42" fmla="*/ 301 h 3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77" h="301">
                <a:moveTo>
                  <a:pt x="0" y="137"/>
                </a:moveTo>
                <a:cubicBezTo>
                  <a:pt x="109" y="102"/>
                  <a:pt x="251" y="137"/>
                  <a:pt x="366" y="146"/>
                </a:cubicBezTo>
                <a:cubicBezTo>
                  <a:pt x="575" y="198"/>
                  <a:pt x="414" y="163"/>
                  <a:pt x="860" y="173"/>
                </a:cubicBezTo>
                <a:cubicBezTo>
                  <a:pt x="1371" y="301"/>
                  <a:pt x="2209" y="184"/>
                  <a:pt x="2478" y="182"/>
                </a:cubicBezTo>
                <a:cubicBezTo>
                  <a:pt x="2603" y="164"/>
                  <a:pt x="2699" y="87"/>
                  <a:pt x="2816" y="64"/>
                </a:cubicBezTo>
                <a:cubicBezTo>
                  <a:pt x="2861" y="41"/>
                  <a:pt x="2912" y="28"/>
                  <a:pt x="2962" y="18"/>
                </a:cubicBezTo>
                <a:cubicBezTo>
                  <a:pt x="2993" y="12"/>
                  <a:pt x="3054" y="0"/>
                  <a:pt x="3054" y="0"/>
                </a:cubicBezTo>
                <a:cubicBezTo>
                  <a:pt x="3130" y="8"/>
                  <a:pt x="3206" y="9"/>
                  <a:pt x="3282" y="18"/>
                </a:cubicBezTo>
                <a:cubicBezTo>
                  <a:pt x="3350" y="26"/>
                  <a:pt x="3406" y="51"/>
                  <a:pt x="3474" y="54"/>
                </a:cubicBezTo>
                <a:cubicBezTo>
                  <a:pt x="3584" y="59"/>
                  <a:pt x="3694" y="61"/>
                  <a:pt x="3804" y="64"/>
                </a:cubicBezTo>
                <a:cubicBezTo>
                  <a:pt x="3822" y="76"/>
                  <a:pt x="3840" y="88"/>
                  <a:pt x="3858" y="100"/>
                </a:cubicBezTo>
                <a:cubicBezTo>
                  <a:pt x="3874" y="111"/>
                  <a:pt x="3913" y="118"/>
                  <a:pt x="3913" y="118"/>
                </a:cubicBezTo>
                <a:cubicBezTo>
                  <a:pt x="3966" y="105"/>
                  <a:pt x="3977" y="112"/>
                  <a:pt x="3977" y="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176" name="Picture 4" descr="lo sua">
            <a:extLst>
              <a:ext uri="{FF2B5EF4-FFF2-40B4-BE49-F238E27FC236}">
                <a16:creationId xmlns:a16="http://schemas.microsoft.com/office/drawing/2014/main" id="{74076033-052B-20AF-AED2-3F3E891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3962400" cy="355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lua">
            <a:extLst>
              <a:ext uri="{FF2B5EF4-FFF2-40B4-BE49-F238E27FC236}">
                <a16:creationId xmlns:a16="http://schemas.microsoft.com/office/drawing/2014/main" id="{BB39BF9F-167E-F982-D296-3B94C7327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557338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5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than cho">
            <a:extLst>
              <a:ext uri="{FF2B5EF4-FFF2-40B4-BE49-F238E27FC236}">
                <a16:creationId xmlns:a16="http://schemas.microsoft.com/office/drawing/2014/main" id="{BCF83250-135A-69FA-44EC-BA141556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24175"/>
            <a:ext cx="20367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au 1">
            <a:extLst>
              <a:ext uri="{FF2B5EF4-FFF2-40B4-BE49-F238E27FC236}">
                <a16:creationId xmlns:a16="http://schemas.microsoft.com/office/drawing/2014/main" id="{E4AAC6C2-0532-FD2D-F4E3-472C2717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24175"/>
            <a:ext cx="1524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tho1">
            <a:extLst>
              <a:ext uri="{FF2B5EF4-FFF2-40B4-BE49-F238E27FC236}">
                <a16:creationId xmlns:a16="http://schemas.microsoft.com/office/drawing/2014/main" id="{DC011A63-8A19-AD9A-9ADC-6029363EB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2743200"/>
            <a:ext cx="2417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comicbird-animated">
            <a:extLst>
              <a:ext uri="{FF2B5EF4-FFF2-40B4-BE49-F238E27FC236}">
                <a16:creationId xmlns:a16="http://schemas.microsoft.com/office/drawing/2014/main" id="{66BFD74A-549C-6EDE-12AF-655B5109C4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755775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comicbird-animated">
            <a:extLst>
              <a:ext uri="{FF2B5EF4-FFF2-40B4-BE49-F238E27FC236}">
                <a16:creationId xmlns:a16="http://schemas.microsoft.com/office/drawing/2014/main" id="{A12F4A65-B514-9AC3-48A7-BD32C0635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103505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comicbird-animated">
            <a:extLst>
              <a:ext uri="{FF2B5EF4-FFF2-40B4-BE49-F238E27FC236}">
                <a16:creationId xmlns:a16="http://schemas.microsoft.com/office/drawing/2014/main" id="{EC394502-9B3A-C9C4-F698-D74B05BA0F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 descr="comicbird-animated">
            <a:extLst>
              <a:ext uri="{FF2B5EF4-FFF2-40B4-BE49-F238E27FC236}">
                <a16:creationId xmlns:a16="http://schemas.microsoft.com/office/drawing/2014/main" id="{25199F9C-7A53-BF51-2922-35797D36DA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12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ay cho">
            <a:extLst>
              <a:ext uri="{FF2B5EF4-FFF2-40B4-BE49-F238E27FC236}">
                <a16:creationId xmlns:a16="http://schemas.microsoft.com/office/drawing/2014/main" id="{EC0E4597-B560-4D2E-8D34-93B0F111F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-1465263" y="3335338"/>
            <a:ext cx="154146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tay cho">
            <a:extLst>
              <a:ext uri="{FF2B5EF4-FFF2-40B4-BE49-F238E27FC236}">
                <a16:creationId xmlns:a16="http://schemas.microsoft.com/office/drawing/2014/main" id="{AAE19364-8516-4F0A-B586-F85ED5161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2667000" y="3182938"/>
            <a:ext cx="154146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nha cat cua">
            <a:extLst>
              <a:ext uri="{FF2B5EF4-FFF2-40B4-BE49-F238E27FC236}">
                <a16:creationId xmlns:a16="http://schemas.microsoft.com/office/drawing/2014/main" id="{7EF82657-F937-153F-06DA-4757A92C8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ua nha">
            <a:extLst>
              <a:ext uri="{FF2B5EF4-FFF2-40B4-BE49-F238E27FC236}">
                <a16:creationId xmlns:a16="http://schemas.microsoft.com/office/drawing/2014/main" id="{731CD970-3924-1E24-62DD-1AA74066B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762000"/>
            <a:ext cx="16065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Animated-Butterfly">
            <a:extLst>
              <a:ext uri="{FF2B5EF4-FFF2-40B4-BE49-F238E27FC236}">
                <a16:creationId xmlns:a16="http://schemas.microsoft.com/office/drawing/2014/main" id="{7EA30615-619B-72A6-9424-9876F9A878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Animated-Butterfly">
            <a:extLst>
              <a:ext uri="{FF2B5EF4-FFF2-40B4-BE49-F238E27FC236}">
                <a16:creationId xmlns:a16="http://schemas.microsoft.com/office/drawing/2014/main" id="{7C3BE52A-3293-651A-8A1A-DD7D4AA6B7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Animated-Butterfly">
            <a:extLst>
              <a:ext uri="{FF2B5EF4-FFF2-40B4-BE49-F238E27FC236}">
                <a16:creationId xmlns:a16="http://schemas.microsoft.com/office/drawing/2014/main" id="{BB556FEA-114C-0CCD-AE22-6CDBC40D2E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Animated-Butterfly">
            <a:extLst>
              <a:ext uri="{FF2B5EF4-FFF2-40B4-BE49-F238E27FC236}">
                <a16:creationId xmlns:a16="http://schemas.microsoft.com/office/drawing/2014/main" id="{E19629C1-7EEA-B829-19EB-4B1F30BFFC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cho cat tay">
            <a:extLst>
              <a:ext uri="{FF2B5EF4-FFF2-40B4-BE49-F238E27FC236}">
                <a16:creationId xmlns:a16="http://schemas.microsoft.com/office/drawing/2014/main" id="{B586A8F9-0D64-3FD6-600F-1B2F8A38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31" flipH="1">
            <a:off x="-2971800" y="3198813"/>
            <a:ext cx="28956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 descr="cao mat mom">
            <a:extLst>
              <a:ext uri="{FF2B5EF4-FFF2-40B4-BE49-F238E27FC236}">
                <a16:creationId xmlns:a16="http://schemas.microsoft.com/office/drawing/2014/main" id="{8F14977B-A90C-7307-01F2-460FB4F8D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9432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Oval 12">
            <a:extLst>
              <a:ext uri="{FF2B5EF4-FFF2-40B4-BE49-F238E27FC236}">
                <a16:creationId xmlns:a16="http://schemas.microsoft.com/office/drawing/2014/main" id="{EF7A06F8-3832-3BAE-D933-5A80D827BB4B}"/>
              </a:ext>
            </a:extLst>
          </p:cNvPr>
          <p:cNvSpPr>
            <a:spLocks noChangeArrowheads="1"/>
          </p:cNvSpPr>
          <p:nvPr/>
        </p:nvSpPr>
        <p:spPr bwMode="auto">
          <a:xfrm rot="-1337948">
            <a:off x="6926263" y="1033463"/>
            <a:ext cx="992187" cy="458787"/>
          </a:xfrm>
          <a:prstGeom prst="ellipse">
            <a:avLst/>
          </a:prstGeom>
          <a:gradFill rotWithShape="1">
            <a:gsLst>
              <a:gs pos="0">
                <a:srgbClr val="F3F4D8"/>
              </a:gs>
              <a:gs pos="50000">
                <a:schemeClr val="bg1"/>
              </a:gs>
              <a:gs pos="100000">
                <a:srgbClr val="F3F4D8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47117" name="Picture 13" descr="mom cao">
            <a:extLst>
              <a:ext uri="{FF2B5EF4-FFF2-40B4-BE49-F238E27FC236}">
                <a16:creationId xmlns:a16="http://schemas.microsoft.com/office/drawing/2014/main" id="{9BE2D129-126A-7D49-08EE-FE80AE61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28675"/>
            <a:ext cx="220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0.44792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5 -0.01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2106 C -0.0217 0.0199 -0.01927 0.01875 -0.01754 0.01666 C -0.01598 0.01458 -0.01562 0.00949 -0.01389 0.00833 C -0.01215 0.0074 -0.00972 0.00879 -0.00729 0.0104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9.25926E-6 C 0.00157 0.00209 0.00469 0.00602 0.00469 0.00602 C 0.00469 0.00602 0.00157 0.00209 -4.72222E-6 9.25926E-6 Z " pathEditMode="relative" ptsTypes="fff">
                                      <p:cBhvr>
                                        <p:cTn id="27" dur="2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than gau 2">
            <a:extLst>
              <a:ext uri="{FF2B5EF4-FFF2-40B4-BE49-F238E27FC236}">
                <a16:creationId xmlns:a16="http://schemas.microsoft.com/office/drawing/2014/main" id="{5F46276E-DF4F-A40C-EE81-F0E5567AF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ho chay">
            <a:extLst>
              <a:ext uri="{FF2B5EF4-FFF2-40B4-BE49-F238E27FC236}">
                <a16:creationId xmlns:a16="http://schemas.microsoft.com/office/drawing/2014/main" id="{E1827347-DA2E-9A98-A003-161C0790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310">
            <a:off x="8839200" y="1752600"/>
            <a:ext cx="3048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dau gau">
            <a:extLst>
              <a:ext uri="{FF2B5EF4-FFF2-40B4-BE49-F238E27FC236}">
                <a16:creationId xmlns:a16="http://schemas.microsoft.com/office/drawing/2014/main" id="{AF0EF5EA-6D22-DA3F-5C40-C89C095DD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1219200" y="25146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omicbird-animated">
            <a:extLst>
              <a:ext uri="{FF2B5EF4-FFF2-40B4-BE49-F238E27FC236}">
                <a16:creationId xmlns:a16="http://schemas.microsoft.com/office/drawing/2014/main" id="{D3174222-3609-5B20-9F34-D09176770B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11430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omicbird-animated">
            <a:extLst>
              <a:ext uri="{FF2B5EF4-FFF2-40B4-BE49-F238E27FC236}">
                <a16:creationId xmlns:a16="http://schemas.microsoft.com/office/drawing/2014/main" id="{3AF74F29-5AA4-9620-4A87-60CF737929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990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comicbird-animated">
            <a:extLst>
              <a:ext uri="{FF2B5EF4-FFF2-40B4-BE49-F238E27FC236}">
                <a16:creationId xmlns:a16="http://schemas.microsoft.com/office/drawing/2014/main" id="{D134BFAE-FA25-C868-5E9E-FD4737FF87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066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Animated-Butterfly">
            <a:extLst>
              <a:ext uri="{FF2B5EF4-FFF2-40B4-BE49-F238E27FC236}">
                <a16:creationId xmlns:a16="http://schemas.microsoft.com/office/drawing/2014/main" id="{73B8C635-16EC-5334-DC12-E64108E25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than tho 1">
            <a:extLst>
              <a:ext uri="{FF2B5EF4-FFF2-40B4-BE49-F238E27FC236}">
                <a16:creationId xmlns:a16="http://schemas.microsoft.com/office/drawing/2014/main" id="{15D5F068-CD80-5393-AA82-A7F67AEB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 descr="dau tho 1">
            <a:extLst>
              <a:ext uri="{FF2B5EF4-FFF2-40B4-BE49-F238E27FC236}">
                <a16:creationId xmlns:a16="http://schemas.microsoft.com/office/drawing/2014/main" id="{6F032E4B-BB68-5DAE-D595-8571BC04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852738"/>
            <a:ext cx="1252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1" descr="tho chay 2">
            <a:extLst>
              <a:ext uri="{FF2B5EF4-FFF2-40B4-BE49-F238E27FC236}">
                <a16:creationId xmlns:a16="http://schemas.microsoft.com/office/drawing/2014/main" id="{7C2FC2E9-9237-7027-F042-5509EF714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819400"/>
            <a:ext cx="35210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Oval 12">
            <a:extLst>
              <a:ext uri="{FF2B5EF4-FFF2-40B4-BE49-F238E27FC236}">
                <a16:creationId xmlns:a16="http://schemas.microsoft.com/office/drawing/2014/main" id="{CD49AE1C-2C3F-9765-AC2E-AE3F7B53C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800600"/>
            <a:ext cx="762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9" name="Oval 13">
            <a:extLst>
              <a:ext uri="{FF2B5EF4-FFF2-40B4-BE49-F238E27FC236}">
                <a16:creationId xmlns:a16="http://schemas.microsoft.com/office/drawing/2014/main" id="{4753D833-F027-A8C2-82C9-0C350645B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0" name="Oval 14">
            <a:extLst>
              <a:ext uri="{FF2B5EF4-FFF2-40B4-BE49-F238E27FC236}">
                <a16:creationId xmlns:a16="http://schemas.microsoft.com/office/drawing/2014/main" id="{D35FC53A-4A35-0701-CFEA-72410260F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648200"/>
            <a:ext cx="762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0191" name="Picture 15" descr="than gau 2">
            <a:extLst>
              <a:ext uri="{FF2B5EF4-FFF2-40B4-BE49-F238E27FC236}">
                <a16:creationId xmlns:a16="http://schemas.microsoft.com/office/drawing/2014/main" id="{98A934B2-EFC7-20F3-AC42-A416AE7E6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37338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16" descr="dau gau">
            <a:extLst>
              <a:ext uri="{FF2B5EF4-FFF2-40B4-BE49-F238E27FC236}">
                <a16:creationId xmlns:a16="http://schemas.microsoft.com/office/drawing/2014/main" id="{230B7B32-BA04-6E07-37C7-2DBAFB5A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3" name="Picture 17" descr="than gau 2">
            <a:extLst>
              <a:ext uri="{FF2B5EF4-FFF2-40B4-BE49-F238E27FC236}">
                <a16:creationId xmlns:a16="http://schemas.microsoft.com/office/drawing/2014/main" id="{1E086759-1587-483E-A51F-E63B123C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Picture 18" descr="dau gau">
            <a:extLst>
              <a:ext uri="{FF2B5EF4-FFF2-40B4-BE49-F238E27FC236}">
                <a16:creationId xmlns:a16="http://schemas.microsoft.com/office/drawing/2014/main" id="{29A49B41-05E3-D180-7619-399D0700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87 0.18798 C 0.19827 0.18104 0.19757 0.17295 0.1941 0.16693 C 0.18664 0.15352 0.17639 0.14196 0.16459 0.13665 C 0.13525 0.13873 0.1007 0.14081 0.07361 0.16092 C 0.06407 0.16809 0.0632 0.17757 0.05313 0.18196 C 0.05243 0.18497 0.05261 0.1889 0.05087 0.19121 C 0.04914 0.19352 0.04618 0.19283 0.0441 0.19422 C 0.02691 0.20555 0.0474 0.19584 0.03039 0.20324 C 0.0191 0.20231 0.0073 0.20416 -0.00364 0.20023 C -0.01215 0.19722 -0.02882 0.17572 -0.03541 0.16693 C -0.03819 0.15954 -0.04218 0.15306 -0.04461 0.14566 C -0.04826 0.13456 -0.04948 0.12347 -0.05364 0.11237 C -0.05538 0.10058 -0.05573 0.08485 -0.06267 0.07584 C -0.06458 0.07329 -0.06753 0.07214 -0.06961 0.06982 C -0.08142 0.05688 -0.07066 0.06266 -0.08541 0.0578 C -0.11007 0.05988 -0.12413 0.06312 -0.14687 0.06682 C -0.15989 0.07121 -0.17239 0.07745 -0.18541 0.08185 C -0.19774 0.09179 -0.20885 0.10381 -0.22187 0.11237 C -0.23316 0.10728 -0.22569 0.11306 -0.23316 0.09711 C -0.23663 0.08971 -0.24461 0.07584 -0.24461 0.07607 C -0.24982 0.05526 -0.24757 0.05711 -0.26041 0.04555 C -0.29479 0.0511 -0.31597 0.05688 -0.34461 0.08485 C -0.34913 0.09387 -0.35451 0.10266 -0.35816 0.11237 C -0.36215 0.123 -0.36458 0.13295 -0.36961 0.14266 C -0.37031 0.14774 -0.36996 0.15329 -0.37187 0.15792 C -0.37725 0.17063 -0.40711 0.16948 -0.41041 0.16994 C -0.41493 0.16902 -0.42083 0.17133 -0.42413 0.16693 C -0.42847 0.16115 -0.42586 0.15006 -0.42864 0.1426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76" y="-62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8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713 C 0.00521 -0.02361 0.01233 -0.02847 0.02118 -0.03102 C 0.03594 -0.03032 0.05087 -0.03148 0.06528 -0.02916 C 0.06719 -0.02893 0.08733 -0.01875 0.09045 -0.01713 C 0.11892 -0.01828 0.12604 -0.0162 0.14514 -0.02754 C 0.15816 -0.03518 0.14375 -0.03078 0.1599 -0.03611 C 0.16389 -0.0375 0.1724 -0.03958 0.1724 -0.03935 C 0.18368 -0.03912 0.19497 -0.03958 0.20608 -0.03773 C 0.20903 -0.03727 0.2099 -0.03403 0.21233 -0.03264 C 0.21406 -0.03171 0.21649 -0.03148 0.21858 -0.03102 C 0.22639 -0.02176 0.23299 -0.01805 0.24601 -0.01528 C 0.26354 -0.01898 0.28038 -0.02569 0.29826 -0.02916 C 0.30208 -0.02893 0.32969 -0.02801 0.33837 -0.02569 C 0.36354 -0.01967 0.33229 -0.02523 0.35295 -0.01875 C 0.35642 -0.01782 0.3599 -0.01782 0.36354 -0.01713 C 0.36771 -0.0162 0.37622 -0.01366 0.37622 -0.01342 C 0.39653 -0.01458 0.40747 -0.01412 0.42448 -0.01875 C 0.43559 -0.01759 0.44688 -0.01713 0.45816 -0.01528 C 0.46233 -0.01458 0.47049 -0.0118 0.47049 -0.0118 C 0.47431 -0.00764 0.47691 -0.0037 0.48108 0.00023 C 0.48316 0.00209 0.4875 0.00556 0.4875 0.00556 " pathEditMode="relative" rAng="0" ptsTypes="ffffffffffffffffffffA">
                                      <p:cBhvr>
                                        <p:cTn id="16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18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66667E-6 C 0.0007 0.003 0.00035 0.00717 0.00226 0.00902 C 0.00747 0.01365 0.01442 0.01249 0.02032 0.01504 C 0.03178 0.01134 0.02952 0.0162 0.02952 0.003 " pathEditMode="relative" ptsTypes="fffA">
                                      <p:cBhvr>
                                        <p:cTn id="26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2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00191 0.00047 -0.00451 0.00023 -0.00573 0.00162 C -0.01284 0.01042 -0.00034 0.01088 -0.01527 0.00718 C -0.02152 0.00324 -0.01857 0.00347 -0.02274 0.00347 " pathEditMode="relative" rAng="0" ptsTypes="fffA">
                                      <p:cBhvr>
                                        <p:cTn id="42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C 0.00069 0.00602 -0.00104 0.01389 0.00226 0.01828 C 0.01267 0.03217 0.01128 0.01064 0.01128 0.00902 " pathEditMode="relative" ptsTypes="ffA">
                                      <p:cBhvr>
                                        <p:cTn id="50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5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.00156 0.00301 0.00191 0.00856 0.00451 0.00903 C 0.03108 0.01435 0.02951 0.01574 0.02951 1.11111E-6 " pathEditMode="relative" rAng="0" ptsTypes="ffA">
                                      <p:cBhvr>
                                        <p:cTn id="53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7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57" dur="2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 animBg="1"/>
      <p:bldP spid="50189" grpId="0" animBg="1"/>
      <p:bldP spid="5019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391</TotalTime>
  <Words>300</Words>
  <Application>Microsoft Office PowerPoint</Application>
  <PresentationFormat>On-screen Show (4:3)</PresentationFormat>
  <Paragraphs>35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.VnTime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Thị Thu Hương Đào</cp:lastModifiedBy>
  <cp:revision>74</cp:revision>
  <dcterms:created xsi:type="dcterms:W3CDTF">2010-12-20T05:45:19Z</dcterms:created>
  <dcterms:modified xsi:type="dcterms:W3CDTF">2024-11-11T16:19:16Z</dcterms:modified>
</cp:coreProperties>
</file>