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78" r:id="rId7"/>
    <p:sldId id="283" r:id="rId8"/>
    <p:sldId id="287" r:id="rId9"/>
    <p:sldId id="285" r:id="rId10"/>
    <p:sldId id="288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CC00"/>
    <a:srgbClr val="FF00FF"/>
    <a:srgbClr val="0099FF"/>
    <a:srgbClr val="FDFDA1"/>
    <a:srgbClr val="33CC33"/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1529" autoAdjust="0"/>
  </p:normalViewPr>
  <p:slideViewPr>
    <p:cSldViewPr showGuides="1">
      <p:cViewPr varScale="1">
        <p:scale>
          <a:sx n="93" d="100"/>
          <a:sy n="93" d="100"/>
        </p:scale>
        <p:origin x="146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6D395F2-33A5-0599-0466-6A95A11935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1B0AB19-4252-3A6D-418F-A915BFB7BB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9890E7E-CDDB-E370-31FC-9E30108963B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A323AB2-8B43-F01D-1473-E2BF1CBCFE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A2AA7F38-73BD-C5BD-2988-204E8413A0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C180CCE6-8EC4-F8D7-D4E1-30040D652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E2DAA5-AD5E-4E4A-937A-68E2836DA19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575E97-CED7-4425-7514-A14878F17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9BB06A-FF55-CAFA-C451-BE1B3E7820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96D7E0-3784-39AA-5D66-B26908FC7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48C6-F760-4ECA-A321-55020E334A0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573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21F48E-370C-9FB2-7E30-92F07ACCC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F028B-9CFD-30E3-B68B-3F8DCA07D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C705A4-B11B-7167-5994-B4EF04763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944F-9369-4F42-BB97-3F71187576A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606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951F5-CBC3-9F1A-D3AD-3C134643C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65CD1-29DD-C5E2-0C63-4D3A93E62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575755-6EB7-53AE-C419-98130E85A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ED27-C016-4ABB-B8CE-7CACE5C621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921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52E3B4-D2BC-2319-D97E-3D8AA988B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E18CA5-1B9E-4BC9-5903-BE78B5A86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79E5B-47A3-049D-74F7-BFF4FF546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6C05B-8AA5-495E-93F5-99EE0C85CF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517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A36533-10E6-4290-2690-BFEC74EF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9C62FA-68B0-C572-E41C-9FE1F1596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5617A8-9F3C-E2E3-B175-3B55D25B7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B228-708E-449E-90CD-84CF0DD667E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717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B19FE-E4C2-0D74-F1CC-AABE06267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CE996-10F5-299B-D234-9C1F591DD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911AC4-EBAA-D757-1511-DCD8E3EA4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0530-9316-460B-BC44-D5B3917E3B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69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004693-9257-CE6B-43E6-5791B1C7B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C1C258-B767-A62F-3C3A-C41E17B53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935A56-9F30-E9CC-ABA0-3B0898FB9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54782-2A75-45FA-8DE3-13D575EF48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84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5B63E7-DD16-2E37-D346-B10727A68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A965D2-C7F5-42B6-F30E-4AFF2F75E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78527A-FDD7-930F-387E-38FFF88BF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43DB-864D-4DC1-A902-279E2C5699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742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47365D-20A0-266B-48F9-F05312C04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8AC530-3E5B-6496-7F55-D31E7A4D8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B73BBC-7EFF-D6E7-A509-3E3D22B2A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ECBB-08C4-4449-8BC0-8DC5ACD1DA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4550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9C751-923F-FFF7-A7F2-DF48C2B58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B8470B-C8C1-2DC5-BA77-04B4E303B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0BDFF-15A5-0393-25FC-6A1F9A171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C32E3-7C4B-4EE5-A319-EE9B678FE4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91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0C4FB-3CB9-0D39-BC0A-116EA9F9A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8A74B-A8BB-5BD3-FF0F-CCDD62C10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CD62A-B06B-7F0B-CE6A-35B071272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718B6-4BD2-487F-912C-1039F094483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431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DCC0BD-60A0-82A0-E6A8-72E6AE19A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0B0513-DD5D-95A8-6917-909BBE735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CB51B5-D336-DD99-33E3-3297395C4D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4E14C7-966D-EC8E-AA0A-DA1B2386E3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B6B756-BC95-F737-155D-48683CFC3A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B8999D-8409-43C6-9ACC-561BFCF6C3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%204050\Downloads\Music\%20tieng%20Chim%20hot%20-%20hoa%20my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%204050\Downloads\Music\%20tieng%20Chim%20hot%20-%20hoa%20my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%204050\Downloads\Music\%20tieng%20Chim%20hot%20-%20hoa%20my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58019">
            <a:extLst>
              <a:ext uri="{FF2B5EF4-FFF2-40B4-BE49-F238E27FC236}">
                <a16:creationId xmlns:a16="http://schemas.microsoft.com/office/drawing/2014/main" id="{6DB95DE8-3DDF-47C2-1826-0C3922F8A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>
            <a:extLst>
              <a:ext uri="{FF2B5EF4-FFF2-40B4-BE49-F238E27FC236}">
                <a16:creationId xmlns:a16="http://schemas.microsoft.com/office/drawing/2014/main" id="{C6BC6BDC-F672-6BA3-1632-DBFEF7AA41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200400"/>
            <a:ext cx="8077200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chemeClr val="bg2">
                      <a:alpha val="79999"/>
                    </a:schemeClr>
                  </a:outerShdw>
                </a:effectLst>
                <a:latin typeface="VNI-Cooper" pitchFamily="2" charset="0"/>
              </a:rPr>
              <a:t>Con chim chiền chiện</a:t>
            </a:r>
          </a:p>
        </p:txBody>
      </p:sp>
      <p:sp>
        <p:nvSpPr>
          <p:cNvPr id="3076" name="WordArt 9">
            <a:extLst>
              <a:ext uri="{FF2B5EF4-FFF2-40B4-BE49-F238E27FC236}">
                <a16:creationId xmlns:a16="http://schemas.microsoft.com/office/drawing/2014/main" id="{9E1A6061-838D-9F82-F719-1836BEB0B5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8388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VNI-Colonna"/>
              </a:rPr>
              <a:t>PHÁT TRIỂN NGÔN NGỮ</a:t>
            </a:r>
          </a:p>
        </p:txBody>
      </p:sp>
      <p:sp>
        <p:nvSpPr>
          <p:cNvPr id="3077" name="WordArt 10">
            <a:extLst>
              <a:ext uri="{FF2B5EF4-FFF2-40B4-BE49-F238E27FC236}">
                <a16:creationId xmlns:a16="http://schemas.microsoft.com/office/drawing/2014/main" id="{6E7E047D-C470-BFA2-0EB1-04992938BD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133600"/>
            <a:ext cx="57150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Coronet" pitchFamily="2" charset="0"/>
              </a:rPr>
              <a:t>Chủ đề:THẾ GIỚI ĐỘNG VẬT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Hình ảnh 1">
            <a:extLst>
              <a:ext uri="{FF2B5EF4-FFF2-40B4-BE49-F238E27FC236}">
                <a16:creationId xmlns:a16="http://schemas.microsoft.com/office/drawing/2014/main" id="{3049E262-F4C2-CA94-657F-88D489F39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9144000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E5CA390-317E-8B5E-077F-FC8926E732E6}"/>
              </a:ext>
            </a:extLst>
          </p:cNvPr>
          <p:cNvSpPr txBox="1"/>
          <p:nvPr/>
        </p:nvSpPr>
        <p:spPr>
          <a:xfrm>
            <a:off x="2235200" y="2438400"/>
            <a:ext cx="46736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endParaRPr lang="en-US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endParaRPr lang="en-US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endParaRPr lang="en-US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endParaRPr lang="en-US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endParaRPr lang="en-US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endParaRPr lang="en-US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endParaRPr lang="en-US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endParaRPr lang="en-US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endParaRPr lang="en-US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r>
              <a:rPr lang="en-US">
                <a:highlight>
                  <a:srgbClr val="FFFF00"/>
                </a:highlight>
              </a:rPr>
              <a:t>Bay cao, cao vút</a:t>
            </a:r>
          </a:p>
          <a:p>
            <a:pPr algn="ctr" eaLnBrk="1" hangingPunct="1">
              <a:defRPr/>
            </a:pPr>
            <a:r>
              <a:rPr lang="en-US">
                <a:highlight>
                  <a:srgbClr val="FFFF00"/>
                </a:highlight>
              </a:rPr>
              <a:t>Chim biến mất rồi</a:t>
            </a:r>
          </a:p>
          <a:p>
            <a:pPr algn="ctr" eaLnBrk="1" hangingPunct="1">
              <a:defRPr/>
            </a:pPr>
            <a:r>
              <a:rPr lang="en-US">
                <a:highlight>
                  <a:srgbClr val="FFFF00"/>
                </a:highlight>
              </a:rPr>
              <a:t>Chỉ còn tiếng hót</a:t>
            </a:r>
          </a:p>
          <a:p>
            <a:pPr algn="ctr" eaLnBrk="1" hangingPunct="1">
              <a:defRPr/>
            </a:pPr>
            <a:r>
              <a:rPr lang="en-US">
                <a:highlight>
                  <a:srgbClr val="FFFF00"/>
                </a:highlight>
              </a:rPr>
              <a:t>Làm xanh da trời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2292" name="Hình ảnh 1">
            <a:extLst>
              <a:ext uri="{FF2B5EF4-FFF2-40B4-BE49-F238E27FC236}">
                <a16:creationId xmlns:a16="http://schemas.microsoft.com/office/drawing/2014/main" id="{5ED511D8-9A00-84B6-FF94-349AFDB6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Hình ảnh 2">
            <a:extLst>
              <a:ext uri="{FF2B5EF4-FFF2-40B4-BE49-F238E27FC236}">
                <a16:creationId xmlns:a16="http://schemas.microsoft.com/office/drawing/2014/main" id="{FCF6B672-91DF-4611-13D7-770F3057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96863"/>
            <a:ext cx="11398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>
            <a:extLst>
              <a:ext uri="{FF2B5EF4-FFF2-40B4-BE49-F238E27FC236}">
                <a16:creationId xmlns:a16="http://schemas.microsoft.com/office/drawing/2014/main" id="{EF846B74-3F02-77CC-4D9F-35BC089E1B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1350" y="1757363"/>
            <a:ext cx="22479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thoại: 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93A0DD4-4287-445A-67EC-08C35A15BAAE}"/>
              </a:ext>
            </a:extLst>
          </p:cNvPr>
          <p:cNvSpPr/>
          <p:nvPr/>
        </p:nvSpPr>
        <p:spPr>
          <a:xfrm>
            <a:off x="1676400" y="2590800"/>
            <a:ext cx="5029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Cô vừa đọc b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à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thơ g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ì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Do ai s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á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t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á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c?</a:t>
            </a:r>
            <a:endParaRPr lang="en-US" sz="1000">
              <a:solidFill>
                <a:schemeClr val="tx1"/>
              </a:solidFill>
            </a:endParaRPr>
          </a:p>
          <a:p>
            <a:pPr>
              <a:defRPr/>
            </a:pP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Con chim g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ì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được n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ó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đến trong b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à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thơ?</a:t>
            </a:r>
            <a:endParaRPr lang="en-US" sz="1000">
              <a:solidFill>
                <a:schemeClr val="tx1"/>
              </a:solidFill>
            </a:endParaRPr>
          </a:p>
          <a:p>
            <a:pPr>
              <a:defRPr/>
            </a:pP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Con chim chiền chiện n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ó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thường bay như thế n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à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o?</a:t>
            </a:r>
            <a:endParaRPr lang="en-US" sz="1000">
              <a:solidFill>
                <a:schemeClr val="tx1"/>
              </a:solidFill>
            </a:endParaRPr>
          </a:p>
          <a:p>
            <a:pPr>
              <a:defRPr/>
            </a:pP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Giọng h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ó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của chim chiền chiện như thế n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à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o?</a:t>
            </a:r>
            <a:endParaRPr lang="en-US" sz="1000">
              <a:solidFill>
                <a:schemeClr val="tx1"/>
              </a:solidFill>
            </a:endParaRPr>
          </a:p>
          <a:p>
            <a:pPr>
              <a:defRPr/>
            </a:pP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Con chim chiền chiện gi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ú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í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 g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ì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cho con người?</a:t>
            </a:r>
            <a:endParaRPr lang="en-US" sz="1000">
              <a:solidFill>
                <a:schemeClr val="tx1"/>
              </a:solidFill>
            </a:endParaRPr>
          </a:p>
          <a:p>
            <a:pPr>
              <a:defRPr/>
            </a:pP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ì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 ảnh bầy chim khi bay như thế n</a:t>
            </a:r>
            <a:r>
              <a:rPr lang="nl-NL">
                <a:solidFill>
                  <a:schemeClr val="tx1"/>
                </a:solidFill>
                <a:cs typeface="Times New Roman" pitchFamily="18" charset="0"/>
              </a:rPr>
              <a:t>à</a:t>
            </a:r>
            <a:r>
              <a:rPr lang="nl-NL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o?</a:t>
            </a:r>
          </a:p>
          <a:p>
            <a:pPr>
              <a:defRPr/>
            </a:pPr>
            <a:r>
              <a:rPr lang="nl-NL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Nhờ c</a:t>
            </a:r>
            <a:r>
              <a:rPr lang="nl-NL" sz="1600">
                <a:solidFill>
                  <a:schemeClr val="tx1"/>
                </a:solidFill>
                <a:cs typeface="Times New Roman" pitchFamily="18" charset="0"/>
              </a:rPr>
              <a:t>ó</a:t>
            </a:r>
            <a:r>
              <a:rPr lang="nl-NL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chim chiền chiện bắt sâu nên cây l</a:t>
            </a:r>
            <a:r>
              <a:rPr lang="nl-NL" sz="1600">
                <a:solidFill>
                  <a:schemeClr val="tx1"/>
                </a:solidFill>
                <a:cs typeface="Times New Roman" pitchFamily="18" charset="0"/>
              </a:rPr>
              <a:t>ú</a:t>
            </a:r>
            <a:r>
              <a:rPr lang="nl-NL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như thế n</a:t>
            </a:r>
            <a:r>
              <a:rPr lang="nl-NL" sz="1600">
                <a:solidFill>
                  <a:schemeClr val="tx1"/>
                </a:solidFill>
                <a:cs typeface="Times New Roman" pitchFamily="18" charset="0"/>
              </a:rPr>
              <a:t>à</a:t>
            </a:r>
            <a:r>
              <a:rPr lang="nl-NL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o?</a:t>
            </a:r>
          </a:p>
          <a:p>
            <a:pPr>
              <a:defRPr/>
            </a:pPr>
            <a:r>
              <a:rPr lang="nl-NL" sz="1600">
                <a:solidFill>
                  <a:schemeClr val="tx1"/>
                </a:solidFill>
                <a:latin typeface="Times New Roman" pitchFamily="18" charset="0"/>
              </a:rPr>
              <a:t>@ Giáo dục</a:t>
            </a:r>
            <a:endParaRPr lang="nl-NL" sz="1100">
              <a:solidFill>
                <a:schemeClr val="tx1"/>
              </a:solidFill>
            </a:endParaRPr>
          </a:p>
          <a:p>
            <a:pPr>
              <a:defRPr/>
            </a:pPr>
            <a:endParaRPr lang="en-US" sz="100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UA-NH~1">
            <a:extLst>
              <a:ext uri="{FF2B5EF4-FFF2-40B4-BE49-F238E27FC236}">
                <a16:creationId xmlns:a16="http://schemas.microsoft.com/office/drawing/2014/main" id="{1C3AE62E-EF63-3E97-CF5F-CB640BA8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ird">
            <a:extLst>
              <a:ext uri="{FF2B5EF4-FFF2-40B4-BE49-F238E27FC236}">
                <a16:creationId xmlns:a16="http://schemas.microsoft.com/office/drawing/2014/main" id="{CE328DF2-40C3-8FA8-D689-C0234EE6E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457200"/>
            <a:ext cx="9731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ird">
            <a:extLst>
              <a:ext uri="{FF2B5EF4-FFF2-40B4-BE49-F238E27FC236}">
                <a16:creationId xmlns:a16="http://schemas.microsoft.com/office/drawing/2014/main" id="{4BA82D17-A23E-6EC2-D3CE-EA6611759A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476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bird">
            <a:extLst>
              <a:ext uri="{FF2B5EF4-FFF2-40B4-BE49-F238E27FC236}">
                <a16:creationId xmlns:a16="http://schemas.microsoft.com/office/drawing/2014/main" id="{298324D3-10AB-C8A9-CDC5-A43251DBF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81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7B295B-4AAA-B13F-539B-20F3F81805D1}"/>
              </a:ext>
            </a:extLst>
          </p:cNvPr>
          <p:cNvSpPr/>
          <p:nvPr/>
        </p:nvSpPr>
        <p:spPr>
          <a:xfrm>
            <a:off x="381000" y="5791200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defRPr/>
            </a:pPr>
            <a:r>
              <a:rPr lang="en-US" dirty="0">
                <a:solidFill>
                  <a:srgbClr val="CC00CC"/>
                </a:solidFill>
              </a:rPr>
              <a:t>Con </a:t>
            </a:r>
            <a:r>
              <a:rPr lang="en-US" dirty="0" err="1">
                <a:solidFill>
                  <a:srgbClr val="CC00CC"/>
                </a:solidFill>
              </a:rPr>
              <a:t>chim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chiền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chiện</a:t>
            </a:r>
            <a:r>
              <a:rPr lang="en-US" dirty="0">
                <a:solidFill>
                  <a:srgbClr val="CC00CC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00CC"/>
                </a:solidFill>
              </a:rPr>
              <a:t>Bay </a:t>
            </a:r>
            <a:r>
              <a:rPr lang="en-US" dirty="0" err="1">
                <a:solidFill>
                  <a:srgbClr val="CC00CC"/>
                </a:solidFill>
              </a:rPr>
              <a:t>vút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vút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cao</a:t>
            </a:r>
            <a:endParaRPr lang="en-US" dirty="0">
              <a:solidFill>
                <a:srgbClr val="CC00CC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Lòng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đầy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yêu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mến</a:t>
            </a:r>
            <a:endParaRPr lang="en-US" dirty="0">
              <a:solidFill>
                <a:srgbClr val="CC00CC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Khúc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hát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ngọt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ngào</a:t>
            </a:r>
            <a:endParaRPr 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1" descr="data:image/jpeg;base64,/9j/4AAQSkZJRgABAQAAAQABAAD/2wCEAAkGBhQSEBUUExQWFRUWFxcYFhgXGBcXGhgVFhoXHBcdFxgbHCYeFxojGhoXHy8gIycpLCwtGB8xNTAqNSYrLSkBCQoKDgwOGg8PGiwkHyQvLCksLCwsKSksLCwsLCwpLCwsLCwsLCwsLCwsLCwpLCwsLCksKSksKSwpLCwsKSwtLP/AABEIAMIBBAMBIgACEQEDEQH/xAAbAAABBQEBAAAAAAAAAAAAAAAAAQIDBAUGB//EAD8QAAECBAMGBAQEBAYDAAMAAAECEQADEiEEMUEFIlFhcYETMpGhBkKxwSNS0fAUYnLxFTOCkqLhJLLSQ1Nz/8QAGQEAAwEBAQAAAAAAAAAAAAAAAAECAwQF/8QAKBEAAgICAQMEAgIDAAAAAAAAAAECESExEhQyQQMEIlFh8EJxM5Gx/9oADAMBAAIRAxEAPwD2yCGVQtUUUOhHhHhXgEEIYWFEMBKYQoh0EFgRlMI0TQ1odiojphIlKYSmCwoY0JE1MNUmCxURtA0OaCKFQJEPAhohXiWNCvBCPA8KhjnhaoY8EFAOqhpMJBBQDVQ2Hw1osmhsDQ6BoYUNaBoVoGgChGgaFggAa0ELBAA94ISCEUOhXhsLCAcIUGGiFeJoBXhXhsK8ACvBCQQhivCQQQCFeEeEgaGAEQ1oWCGAkLBBAIIIIIBhBA0DQAEJCwkMAhIWCAQjQNCwkMBIIWCAYkEEDQAJBCtBAAkLCQQAOELCQQgFghIWABQYISHCEwCB4WBokBHgghWhgJBCtCQwCCCCABIV4SCABYISCABXgJhIIACCCCABGggghgEEEEAA0DQQQAJCtAIV4AFoghHgiSiMQohoMKIokWFhIHgAWFhIIAFhRCQQgHPA8NELCAV4IbVCvAA6B4R4QqgAdCNA8I8ACtCQlcRfxFv9dP8Ayp+xgsCaEeGzJgSCSWABJ5AQ2Qpw5zNyOD6dg0OwJYIj8UVAcie2UOreCwHQjRCvEWDZkOPR/pEwVrpBYBBES57X0BYn2J6A/QxNBYCNBCwxK7kcCPoD94LAdBBBDAIIQwPAMWCEeCEBX8YOB+8jDV4sBJVoP1/7EebYTb0xNSiokmoueJpGelgYfi9vTKabhNOoz/uwjz+uhsk9Fn4sJCi43R+v6QYrHpQkknQH1IA9zHnm1PiJUysJO6S1uAUVD1/WHY3balg6iyUuS7Ahbt3CfWB++jmgs9ITNDs9/wC36iEkYgKFo4DAfE6ipyc0pBP9IAJ9omwXxYuXnvHW1nc+13i1730wO6lzgQDxH2iKdj0pzIzbva3vHl2J2ssqYzFcgCzN/wBQn+JzQwrLAhV+OQPpGT9/HSQWepfxYCFLOQJ9BYn2PpEn8UliXDAkP0jhE/EZOHEtm3TW75EEJbqSSYpT/iFakqTo6+5PHpFP3kUM7n/GUGYz5bve6lnoEpz5xLtHaIRLd7qSaerPHnMvacxSiqq7n/kbtDMVtOYtIqUSzNy0+kZdcqYrPUTjRUocFAeoSfvEOFxgWtZe1VKeiSAf+VXpHAytvzFu6gCVOpRt5afuB6RJL20ZSLHRIzeyHN2D3Jf+8X1sRnXydtpqDmzKHUhSG/4qHd4snaQrAfME96gkR50vHVJS9qQQL8XIPI1E3iPFYtZmJc3sB0SAWHpGfXUB13xD8R+HNUhL3a+lwlvvEmzdrJsCclTZyv6QVge6knvHC47FqWslRJubvoPKOTWHaJPGVLRTcJmABRbQFyB3EZL3cubb0SdpP2+FBAZ6h4ihxT/+NL8yHPQ8YllfEA0vSlSlHid1uufuI4qQVi6gQBYnXykMByTEKsSSDfN36H+3tD6x7A7DD/ENS6zYGkJf8gUQT/ueLGE+IR4pu4SqY/oluzv6xxdSlDdsyEJHRTk/+zmEm4qkkpyAA69eTmF1khnVYPbjz0C7J8Q3DOEy1FP1yiyv4idXgSy6lTfDQrQJd35sHHaOLmzSFXJANV3yChfu1oX+NKSFILFAJB1BbP0MC93KhHfTtty0goHlSkA9C4N+jd1Raw21wAQsgKQaVOc2a/cX7x51hZxOZz194l2hjiJiyD5y5tqMva0X19Zoo73E7dQmbQ7sL/1Pl6AxLh9pprmXGSD/AMb/AEjzlWPJmDMUoKeuTfUxIjEFDsbug9lEv629IfX50B6emeCWeGrxIBSOL+zD6kRweF28pIz3mYPxyBfQAEntEU34jUtZY2MsISeGSlK7q1jp6yFWB32LxiUJJUbMT2EVZu1QfDCT/mGx5AirtHHbZ22ZgpexpfgwqsPUPFGZtpQCBWpNKKQQA4yKyCbH14RD96uVIZ6Fi9uSZSqVrpLAsyjY9BCR54NvSy5CVrGhWTVkH7O50zggfvH+B0Y+ImEKUlrOzZW6w8qISxsKdbHL9H9YWVNl5HzepHTT1i6hCSQFF3LsL1D+a3vHjBxMvDzSHHFh2MWgopUmxbNy2b5QpxiBO8OmWEixqBcNq4Dvf9Y0E4ZJZRWALGoLBD8CCAOFwYVUJRKpw4Te7LJULW59OESyEEhRLgVOCNQzsPeJcZhKrhiEu1FxvZ7oKmvkecVZmLKEkANrm/S5Fs84B0iILyNJUSGe7JHPiS+UTScH4qbWUCXsSGf+UO79e0OWSCFBRAWkWci4GY4JYcePCKKsVU5BJCc1Am7aJc5fpDSCq2aCwoVilym5YhqTZxxF37QifITqbuwJzez5H/uHmYGKrlLfMXFQIsw+2d4lxTLlkhqVJDDVChwOqSHHYQxtGbIKTvXIVUb5vz7PEZSSHBDC59wPf6QyZMZ+AYj0uY1tmbORSkqVclmcAFOeeZLF25mEZrODNwaXz0TUdXJIPdy5izOxQKw7AAGwvYZPwjTk4dCZhKfKszLKsQHISzhgMudohn4MiWtT5IU6Xcci7M98mgLqkYy0qcEuAz39m5axdlTd0qLAAM5Gut27d4XFzUpAClBVg6QN6w4i478IzJj62FyAL8rB27nnCI0a3+IhNwLNmVBHYNck594qfxpmqBZO7d2V2G8SSOjRTxEkWAcrJvyFmA5u/oIvy8IwCRmDdrub/SDInJtlhQKmKyVOCS+QGQYDjfOI5qbpSAwLP9T+neJ5tSUhKk+YDPMDTmISWkDeW9IZyA5AtkNcoLGE6aUhw3e9v1YxVLlSUnnoG4/aLu1SK0sQUgIYjIkkfaK6pLlKzvAqCSQRYKdPl75wUFAUpIDk23if5STl6+8Ow2GzenepAepi6k625OGtrFRe4pBckBRQSzFuY0Nn7Rdlg0qQXJZVOpqLsANTYekVHA4vNEk6aPEUl3TV5gwDXy5c4ixOKlKSkAlSg/lDcGDh3+a4GsZctM2XPElR3QBYAXAQ4fPlbKLuExAQUqGrVJ4jKx5hwxaCRWCRONCk2SGtcqOh05ZxekqQo2DtQCHc6WDXbJupjGlrFRHlA499Mx0vGrsVXhqK6Rdzc3IsG6O0EciWyHHyaJqkvugE3zZjw6RXwgsCBlY272i3tGa4UxNJJYEXpIcDJwBn/qihgDvGwY5DPI6wvInhk8rBFSkhSgCSWfLSkE6E8IZtGQAWUPLYJIGZz9/pDMTi6ChViEKKurK0/ekXsWispmgIuo1OWGRbVndj6xX9FJDf4mTLATMqqZyz25WEEVMTgApTlS3/AJSlg986S+ecEGS8lLCCUSCkl+ep521/bQzF4eeCVJQWZKUkF2SBvP8AlLxB44wyLZqDqWoMb5JSniRdtAb8I0tnFS5aV+RSi4LgFrMCQB1LcYGqyLeClh8GuWxYAq0KmNtL+rO98ovyEJU0tZpmM7lszmM2Idv3aJ50krllJcqDMRY1DPMEM2XUdYjweCmKAVNSUgENkSC7ea7PqH0ET+Q41gjlSqFEKLUAGxzucrdA7iJVLCwylE2zYuA2YDsWBETqwpB8W71HJwcru/yxBNx6iHCySxALJG65tdyTzJ1gasWsMixctRAYvSlLGwBAsLZm1/WLkuQhLbgZQqI3nBL1DO4fRj9IzZGJUL2pLOkEg05HvflGnh5olgkEFjmpQSU1cOJsGP8AaC3oayW1bOASGFQOmRILtzBbk0UkTJZHhOQTUwKXU9tQ9nDaZxIMSpcwqUAKXDzKja2RZwemcPw62Sur5VqYgqBfkXYg6BhAD2UMfhlAJsCnw0JdPfPgW4xXxO0VJlySD5STpmCP36xpGcryhTFTsVZPfdL5h3DdGhZ+ykhQuhFQcbxKSpwSQnMJ0pJtAvslLJNtjFsUTiXAYl/5qVNz5RlYpZIWVbr3Sm1nsHPTQepjQxGBUKFLFSAWJf56WS97ML3bS8Z2OVa/FIHT7f8AYiRTs2EzqtxQSCoUkgAMu1JUONs4o4vCDwlTAQ6FhFwQ4FgwOb37CIMPjHW4cF+7BkouTfMe8T7UnhS0u9JpWQGJLgiwOrk3MN7G8orYNAAMw3pBv+ZR1HQERbw0+mgvdKrjqCb8ecY8zFUik5BR9DGhhcNZBC6kuTch3IYuAcv0h+DNF9c7xDWeA5ZcA1oqzpjkcNPdoXFzbM7PYN13n4W+0NwcpUxRKU5FmJa5BpDnkPaChsdjpYSiTk+vTMexHvFSaoplzDzQU3LZk2HGw4awuKxSphQ4pAAYC+QHfRrw6dhlUrqTSACsc0kFvW5imh/YzaCgZdQL3BIzvbPsYlVOJlpU5SpklJ/mcUktplGZL/yVkkEkAAHTMFubNEmExJKAOTCwFwSRfXOCiLrJubVo8WQRSlbLCm4BqH5sbWjOnT3nJL6u+VqmHsDEuNxaCqSsO+R5JIS/KzKOUNx+ATLmKIIVLU1JzYi6HtqkpLjnEtWbMbj5m9b98Im2RNc5NurAP5iabF8svaKuIm7xcg2YXAHLOLmBxe4gOhIDOwBKVA5gjiIqOiF3CYmdTNILUqAHEWDEX6RGifTMVb5WA/qLD6xVxsmlS0AuQT66Ecr+8LhNoWuzga8AXz0uAYVB/IsYfAicqhZZqu+rWyu4hZ+JJlhkgqSssk3elKQTlkIdh8T/AOVupspywHyEAglxZvtDcRhkgg0gklYIzeoqUA2ZyEXotYRTmTZhLkesxY9kloSIjhSpKSh2bQW8yoIEBHg5MvEFM1bln3cwkkWfiAb9MwY08HhqqlzXH5Qd4s+o0diwtxMUtlyWQlgRY2ZhfMqGhytyGcWJ08oJADgGyTYva7cNW6QmNKlbNFKRuMqlDEhlF2a5KgQzAZCHTpgNLA0AkOSx6knMm2nB7RHLJoBJAUvNSgAQkX1c2vrmeURtLHlBUVEly7kAjgbaBn1iWi2SzZyjcJUQXAUpScuTmwD52irIm+BM3kgoU9ixSoFnKSHYtqLRHiNuoSpinkCLEcGGRD/WI8fLfeRcEgEXJJLAMTo7htDAZy+0S0JBUb0pfMDyEgjvZu8MT+Ihid16S7WD2I1Gn+2CTKUgFi4IuDa2oIe14dhpMoBSZi1y3YNS4GrhXzW6ZwiYtop7PxJIYkkoNIF+7jLMZxpplEl1gkrNkgCpR6aD92i7I2IiWsFO8lTqUtxc2CQEuWJBSSecSHEUqXakEEAsxJuKSo68rCwhsriUMYsA+EQArzJSlQIDZh2sbP3iSV4t1+GvwmB3hug5Eg5jrrFtc9EpKFeAkKY+ESAaTZyQo1KzPCMXHY6YHLgnOz58r5XyiAfxyzVkY1SHUFAlQU4U6k2N3ALixPFoq7WEt5S5RatTtUSEkEaB8jryyihJxLzLpeoMoZB1WBDZBRAHUQJxIVMQ6QAFBxxvd+MMmbxRt4/AhR8WWl1FklNNLOVbwYixNrfeMjGz3CVJNxu5a6RszJ4k+GAXSHQSS5UkMp+6SQ/ECMTbyAlSmNqgpPMKA/79IY56KUp6gwJuH75P3jZBYMngT2jN2W5Kjpb2ue1xBM2mKVKTdRNKRyGpGrkw2jBMsYyapQBtlujK7bxOjlgHi/sPaJUicoZnwinJ33hryeMafPKUHTdYFnZVjlzv6RYwUwIEy53rjulRSX1Iq14wzWJHLx5rqNyUqP8Autrlb6xrT8LL8GXO+YlVTn8gBDDUWI0sY52ZPCSolKVH5QXsOgs3WNzGT/8Aw5bJQkrW7aOQWGpKc7dofgI5Ofw04khDPclnA5OSeENkYqmx0L/R/pFeVOKFkg5gXIBsoOXF/wBiIFL3j+9YtIxbNubiPJSLOs8GFrDiQah3jWn4sqwdSSFFNL2vQkskkcQCUntHO4UgpSHciotrm940cJO3ZiD5VANxG8l24OWDRLWDZSzRHi17ptcsByYj7QzYSymasHhcNax1gxKw7HMlx2z5QmzkVrJ4kA8QCpJf2MJYRC2bomnxnICqg6iQ5sWI5pyjnsemk1aGxHWLx2hTLC3JPiXb5Ur16ED3jLXiAoh7u4bIi7O+jNDSbKlk1sPNVTLmJ+UFCiPy6A9rRa2nMZKdN4EjInIAv27PGLs2a0mcAQaSCC7OL3A45HvD9pY5VVTk+QEMwyAtrbSE1kpSpGzKmJb8WqrilQYjQ/btBHPrmhTEpGX8xcdSYIB80TD4hCiAkBgNDqAaujNxvE+BWk/iIOoQlRYhJNjd2cJZuZJ6c3jV0pEtIpSPK4JcnMqLa59CI19nrEmRJBAZa5iyx0ZurEe45xq4JLAoyt5NXamK8MAu7JNIOas2KuAe/HKKUjaaTLAa5Ubm97M41Dn6Rlzdo1LpUDYgAtqLburPl2jWlhJpC3mzF/I6WSMgVKDnQ2e0ZuNbDlbJcDsyreWkljUElh3JLC7WieftqkkABJZyBcgHQnU+2UU8XtkP4UrygnJw4DXSNTnm9mtrDcAoISpU2hUwFgAEu7ukqpYBuF+cTQ/wiSbiaFutNU05AhKggGyagzObsOcaWBxG4ta2tShKQlNAW/ypFrOO8ZgFQCkVFRFRLBSikk2SAbGz9+j3p8tBnSpaSSmUHWAT57lbF8wQA/KAWjVx+N8FKWZSiA7l6lEuo8A1gB+kOCkzlEpcKH+ZUXpF3pGYVw0vYkRz07ETMTMY3VVwZkJBsRpS2QjQw2M8JNeXjKKUaGkOFk8iQ0SXysj2ljzNcjgUoBJ3QAzX+vMxkYfEu78n75fpE6QK1AghvK7DzEs/Zx2EVcMgIU1xm79myAtnDpGUnZMiWwUC5GZ5OQ7cdfWEx5tcaB+DsHbgDnDkqJCgCxBYlvlLH6WiFYAWR5gDaocLB27QImWUakpSpmGIJJVLZuibg9Wf/bFPaU9SpEslibJtnZwHHcwuz8aU4hCXZJarhfj2cd4bhVgVIbJVuQf9AIemDdoXGzvCkUjMhu2v75xSwQu+n9naLC5fiTBdLAsxOmv19oqf5crO7N31+8PwZk+JxDyiRoR7FokTjHQE/lJBPIN+pinhVuCNP394STe3F3+8DGmOnTQQpZNiyR+vs0axnE4YBJ3kzAC+VPmz4s8c+qSVTGAe6X5BLkvwjSQLTN8AEpVnqLaPmC1ouiov7M6t1KZmN7Q1SWXfnDZC6aldE30/bQ3xXUDzikQxn8SULq0Ck+hBBjcwc41EPa7dFD9R7Rzm0df9Ps/6xubLVUKuCfqxH39YcsRsEybFLy/pUr7RP8OEBBUrn/xB+59oprQVTC4tQ3qS8WRiEyJKiWYJIY5EqNoyawkWnmyHGbUBRTRQWClAGmpJIpC21OfINFWRiCSSJcpIFw4qbk6n1MVJQPirKnUSom+tlM/tGntTZy0JQtLLRYkoySOBTmn93jS0sFW2i7gpn4lwgUoK7ISA7WcDMO8VcBjAoeDNTW903YsMwknIh7DI5RawM5IlLmKHy+G/EMSx7xj7QwykhLgghj/pIiUrdFSdJGmpAQSA6w+6bptaxS1jBCfxyJgBUoggAHiW1PNvpBCusCwYxxXiC60g6ETCnpmW5MR6QYvxVqSgGoJSQDUgm2Wv9n5RmjEBWaEZ6Cn6Wizh1mWCtilyUgObqYGoDVgc+fKOiqJs1tjrmyUqmlNSgGQPNvk2LB7hL+sRYnFTUrqpJ8R6iQQd7zdDFKbMqloQxpBJUT8y9D6Aepg2fjAiYylGlbW/KoOKuVx6RHHyFmzsbCJesqTxQhTi9wGJYcnf6CHYeV4KVGaaSVEEgBVhcAXuS57G8Ry5akghaiaSTdXyp8gBOQJJPRJjoZGDSlArDmz1ANUbhIBD9SbCMWzSKwU9nYJKqVISuUoElNxWo8BKANI6sI1v4GSiWSx3gUqFUsWd+OVT6vDMbuIUVqar8ibnLIm4SL+zxjjFGZOC1EKlpsXseQL5E58LRm22XhYZYn4qUpQCCwsFKBZTJO7Y3PBwYsY6dU1KEkAbqiK1IYl3Sqxd8x7xFIK1pUoiiVklILWGoBubds4pTMcJV0S/w3ZTqLn+liAUto0FC8Eq5ZXZcxrbuRBPUhPtziGZJNnTUn0LvmhXDlyixNxImSQXIyZgGFWVQFgG+ZveMeVOMuskU0u4Z3USAAxyv94ayRKjRpFZILsAFMzjhUO5vyimoOu+Zf66xUnzzUmYLKAuzgEfpo0XUyalgApB0chL9zbKK0ZS3RVMxllQzex+ntF1U0MV6kCr+rI/b1inMwK0qNQZiBc+n69xEWPWyAnj9m+5itk50V8FMUqYCDe4VzbL2I9I1ZmAVNUEouU5gkANxJNh3iD4c2epR3UlROQFz+847SXs+VJC5KVl5gqXWQMvMLDsEvCm8mkIcsnMYfYCUAiZNKVktQlNTDMGoFi/KITgkpU6VgpD2IZT8DmD1eOrxZlSxUhLqDg1kNkWAIsCM2cRgmclJBRLQlgynIWogkG4BPrEW9mjgtGXNK1WcBPB0pu1yeJtnziWXKCJIUolSVJIDWukgXfKGYnALLql3IJIDMSm+SbuP0iaVNqwlS0+RakqDUghQFwRwIGUWtGdGMi8ksCxUSciWTmX0zMBlJS1JJvcKABHIsSCcvWLOLwLUJRcMpi4uVZB8sr9opzgpKghSWUKgRz1jVZIawQ7T8vp9o1thH8InoPSM3amHVR5VZjQ940thH8AdT7NBPsJSLU0PFTbwJQlIBLnIXcgRJgJxmWzNZHobR1mC2SZaklLKmsTMLAiSi1TfztlGN8Zf0XFWY2z/hvOZOdG6CAwclru9knkYoY7EIw00mX4omEOSoikpyYjUWjsdqLmzE+DKAEkkAqVZ8jl8yic2jM2nsrCkFU9aEm4TmlbA5Fje8ClfcbOCWjMxOE8WW8kJS7LKAXC90kgA+VT/Ke0QSqpyApSagAEkEsSSTZ9Lw/FYtKZSQ5BQAJcxGoS7VDoWjQl4MzCFpBFYuGIfiWbU6xNsbVlCbhUpLKwkwFtFqI7EOG7wRryNgpSlpk8oOYHm3dLv7QRfJBxf1/w4n/DHUwFEyxVL06yzqOUUJU9dfh6JJLEcc352EaOHxyFJBLmWDY5Klq/Z/eUXJ8kE1TGf5ZqciD+cfeOjk4v5IyRQwMxKiEqNFV3uQDZmHE8MotTsPJQSfBUpRa6lhwf6BZNmsSc4cuR4EuvdVML03cJHF+f25mHbHw5mBUxTJTYTVKfMZFhmrS+rQrpWikjdwOFMxIrSQlN3bdUlLMAoFi+VucaX8QQoqUTQjICypi15lRPlHv0iDZMrwwqYDdYSlFRqU6iFEksACzE2tU2kUto4lS5KxKZwovYl7vmcyzCORrwjXtVkc6erET2CqiohKkht3TiABzHN4sbZxCZQoAsmmkABqsipZI3sx6iMrZe1USZBVYz1qUkMLoSBqdHJPOwEQpneJVmVBjxe4vxzaNOOTNv/Z0WMxVIYuosSSb6c3HL+8c5OxSpgbkzcCBUCOZbOL/8VVKcgrKiEsOXDsBkNIJeyQsXRNQq9wlk/wAu8ohzpxMSqQ3beCnIxdKEqFxdBGik6AjpEmOkFQdLlClOrUhfBXLgecWVbDVSRcDTcIKmDuEh34nhEMiROkkLSKkEs4uCmwvqL8QIpNGfFox5uLpKLfyqF+OV9Y6TD7JStHizCWSxSgAush9dE2Z+sZ0nYIXOC6iZRJUp3KgRehtSTYH9I6bDYiueZT7qEqDISDvEAFswyA7HS5zJMOVYocY27Zn7cxFJCCyFBytCaZgSFeXPI0hz1EV8HspOImJSQ1XCxAABOjBJ0V2ikmhc5U4imWzkcSLBL82eOr+FqRNEwCqYtBMx2plyrMEj0uc4lrirRcVyeSxs/CysLLPhl1J3SsFwTolPEC1+MVsbgglZXPSFS5aUKJu4UQS1ixvfLWJMXtdMp0+C6QCtKRfI29LkmMb4g2fNUoETVhCkpWrdJAVcbreZkgW5Qlkt1FHMzJQWT4ZUQQSAq5Khci2ZZyDZ4t7N2XMnpNDAJ+Y2ADWZg5JJi7hdjyyUlE5S5lRcoRSQMwTa73sxPPOOpQBJkhMqWEzd5SS+6FHIqcMH78otyXgyjCznZGGlyWTiFKsmpNLkOo3dyDo/eD/GJdZloSVyyH/EDAl96l7WfMQza89MsoUoJM2sGYVuouoXDszBwWEEnGTawlOICkswTSTa53QRkwiaLunguHZKJo8JKVS2DpAZTHXwyxqe73yvFXE4pCVJQE7yLOV+aWwBbdDoN+bxZm40ISslRAIpsE6ndUL2D8Mo5LbsnwjLZVSSkqS5BpU+8BwDtbrB6a54YS+KLWKxfhub0khmsShQ1AYG4YjlF+RMBlhSQACCQBb2JMZE1AVIUw/mTx4t2P1jYwMpTISlJUQBYAnJntwi5VRi22y98PYOimk/iqdQT+VLuSo6ZjnHRY9a/wCFalIWtZdnrLZk8BaJ9nbMk4ffJZXhkqWouVKzIA06dI4v4o+L5qk0JNPiOVNnTkz6RGZypG3bHJooxYkgJ8TxZ19SZaH4D5lXjlMXjVT1qWq6io25AlIy6CIsMr8MNw+8bHw7sYzJqllqUE2PzKuW6amNUlG2zK3LCNnAYKTg0InTUvMayVAFKd227qX484vS9rpShM5QUCkKJAcEcCeCc2EZe1VCdiU71MhKUsw860jeYflD5xkY3a5mTlAKNJLJFsgNexjPi5ZNuSiTY7baZazVKlzCrfqUlyaoWGr2b4wSrgmk9QTBDUo1kOLZykpXh2SLgEF725jtGrh8cZYcCpJ8yDpFOSkskpYlgSBYiouOb0nQ6Qs6dcKLl/myU9rKGRMdk1ezJo1UKZJVKHiS/mlHNN7lPvyMJJwhUkeCSpClC2RBLBl6kjSMuWpSVeJLOTu33HCNjYuKEzESyk0TSpIUPlmCztfNrtGLi0sfv79gkdfilhCCsAUJCyFAvvAEADhajuTHHr2spHhlIJSlO8PzVXPfnG7taYgJ8JJP4gKw9gVFRNtPlI78ow8NshRCUr3ATSH83FkpzJ14c4wivsqd6Q/H7PSoici4LKPbXlzh+y8FMVOAQmoDM2ACSLuTYf8AUdFs7ZMuTZR8Qf8A60pcv+YrelXQenG3Ol+O0tKVITS4clKC3BAQLdYXKsAvSe2UJuKMpBUVoBf5AEAEN5SkAqPSMSbtZd95Rq+UqJASfzOc+EWtuYdyKRuyt3JbFgXdTZk8QIy5MokmpJL3LanIAEalwBDSQpyei9snEYhc0JlEs7MwZhxtvM/oYmxaQhZUmaErvUELtY6JbL6xd2nO/hcIkFvFWck2CQNCR5m55xyc/EKM4KJJJVd9bPf1btD43oLrDN/BbTQBXLBRMSRUAd0pvkDcF40pWKQmRMmILEpCUsWKUlnA/NfUxz2KnIlBKgQpRPAhO8LjO7FjwtFk7TQEy2JUtQV4oaxuW6ls4lx+hcskGInDwFAkOVgZ3uC5tYnQx0vwRhxLwylJZa1+YH5Ug2fnGdP2BLUXU5cBpaGFDAMVru2XB7x1GxgmUS0tKUACpAd1Fs7m7C94JNccGsIu7ZXwMpS58xc1swAkX3XII7vGD8QfEHjzVSMKtSrFJIASkszhIzZnuTpzjV2itMqQtY8qVOqrO7pFI1NwW5RiHBjDUeGKp88gAt5UquaRxZrwQXlhPGDf+HdmiUEICHUkKJJzKuN/KOEZG2tsqQGKlMTdyys7UgXtxaL22toGThqksFKUwU9yEguW4PGJsfZAZU1S0rnq/wAsFlJS+qn8ygNBlAs5YPHxQs3CpEs1V0TL0TKjMBGRSbB+oifBzFeGN6k+QKUQ7F6iARkw+WL+zsCiWkrWSskkG91K/wDkRWxiSJilzJiSqakpAHyjdBFnCbAX6wm/AqaMva05aAkBKVs+8U3bTkqMfaFK0eLRUAQFMopKSXNhkxveN3HJRQlE1KglmCgA7dR5h/00YsuQZKyAoKQsGkvurSbFJ4H6GNPSa35JlZFs1YNg7aAl9Y6zYe1ZkpZEoJK5goBPyvr++EcrhMPRNYPS9SXzoLlLtyjU8elSVO1JccyMh6weorkYq0zpPibGJCESBdcp/EUcyot/ePOMdPrmqPRugEdLdt9VzdSjxNyT+9Irq+DtwrTiJagz8HZ8i9zyh+k4wtsqVzyilsPBqmpAyS5dTWF8uZvlHZ4lAw0gEEWUzWuVPUVHrZoq7JQSZaV0+EndlpS4u28opIer9YxPiLFTFz0JalKUgItmamcnW5gfzlSNYJQVlrGbSKZClkiqb+GjdINHza2HIRzxmsoEZuPQx12OVKnLOGUpYSkJAUnIEDeJQxJ3jpfOOfkfDM5ZmEJACFFLqNIJ4Anl9YqLSWSJpt4NLAY2hDDiT6wRSRgFgXSo/wBNx2IsYIwcVY+bWDOCB4c0sHBlgHgKdPaBJeQp731ggjumOWkVZqmSWt+Jp/SqLOCQBjpNs5kn1JvBBFrTCOz0TFSE/wAR5RuoBFhYtpwi58KoBRNJAJuHNyzQQR5su0v+Re2oopFQLGwcWLcH4RgDEKKi6lHPU8YIIyjo3ZxcjErZQqUxJe5uefGOp+HD+HIV83iTL67rU35aQQR1PRyR7jG+Lz+Kn+g/+0ZMzMf6PvBBFR7SZdzLe08k9E/aKaPOnp9xBBDjoiR3GwLYVBFnUp2168Y1pR/BxJ1H/wAwQRzeGdcPBibWP/gq7f8AsmJpg/8AJJ1CCQdQaU3HAwQRS0gkZvxpkj/+Q9bRQ+HRuDqr7wQRUf8AGZvvOh2ksiTKILEzCCdSLaxBJkJOKQCkEGUpwQGNhnCwRkaso7ckpEmwA3ZRsALlSgT1aMqWPw0nkg96jfrBBGkO0zeyWYn/AC+ix2Ci0QT/ADJ7wQRXkynsvUuQDyip4pShNJKbqyLa8oIIS0ETqMCapiVG6qBc3OusZ0+/hPdpyAHuwIDt7QQREe42fac/Imn+LBcv4i7vzMdzKkpVNQFJCgUgkEAgkWcvq0EEaeoP0/JzO2llGImJQSlIVYJsBloIWCCMymf/2Q==">
            <a:extLst>
              <a:ext uri="{FF2B5EF4-FFF2-40B4-BE49-F238E27FC236}">
                <a16:creationId xmlns:a16="http://schemas.microsoft.com/office/drawing/2014/main" id="{B6690B23-E020-AD26-F877-B32155048F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23" name="AutoShape 13" descr="data:image/jpeg;base64,/9j/4AAQSkZJRgABAQAAAQABAAD/2wCEAAkGBhQSEBUUExQWFRUWFxcYFhgXGBcXGhgVFhoXHBcdFxgbHCYeFxojGhoXHy8gIycpLCwtGB8xNTAqNSYrLSkBCQoKDgwOGg8PGiwkHyQvLCksLCwsKSksLCwsLCwpLCwsLCwsLCwsLCwsLCwpLCwsLCksKSksKSwpLCwsKSwtLP/AABEIAMIBBAMBIgACEQEDEQH/xAAbAAABBQEBAAAAAAAAAAAAAAAAAQIDBAUGB//EAD8QAAECBAMGBAQEBAYDAAMAAAECEQADEiEEMUEFIlFhcYETMpGhBkKxwSNS0fAUYnLxFTOCkqLhJLLSQ1Nz/8QAGQEAAwEBAQAAAAAAAAAAAAAAAAECAwQF/8QAKBEAAgICAQMEAgIDAAAAAAAAAAECESExEhQyQQMEIlFh8EJxM5Gx/9oADAMBAAIRAxEAPwD2yCGVQtUUUOhHhHhXgEEIYWFEMBKYQoh0EFgRlMI0TQ1odiojphIlKYSmCwoY0JE1MNUmCxURtA0OaCKFQJEPAhohXiWNCvBCPA8KhjnhaoY8EFAOqhpMJBBQDVQ2Hw1osmhsDQ6BoYUNaBoVoGgChGgaFggAa0ELBAA94ISCEUOhXhsLCAcIUGGiFeJoBXhXhsK8ACvBCQQhivCQQQCFeEeEgaGAEQ1oWCGAkLBBAIIIIIBhBA0DQAEJCwkMAhIWCAQjQNCwkMBIIWCAYkEEDQAJBCtBAAkLCQQAOELCQQgFghIWABQYISHCEwCB4WBokBHgghWhgJBCtCQwCCCCABIV4SCABYISCABXgJhIIACCCCABGggghgEEEEAA0DQQQAJCtAIV4AFoghHgiSiMQohoMKIokWFhIHgAWFhIIAFhRCQQgHPA8NELCAV4IbVCvAA6B4R4QqgAdCNA8I8ACtCQlcRfxFv9dP8Ayp+xgsCaEeGzJgSCSWABJ5AQ2Qpw5zNyOD6dg0OwJYIj8UVAcie2UOreCwHQjRCvEWDZkOPR/pEwVrpBYBBES57X0BYn2J6A/QxNBYCNBCwxK7kcCPoD94LAdBBBDAIIQwPAMWCEeCEBX8YOB+8jDV4sBJVoP1/7EebYTb0xNSiokmoueJpGelgYfi9vTKabhNOoz/uwjz+uhsk9Fn4sJCi43R+v6QYrHpQkknQH1IA9zHnm1PiJUysJO6S1uAUVD1/WHY3balg6iyUuS7Ahbt3CfWB++jmgs9ITNDs9/wC36iEkYgKFo4DAfE6ipyc0pBP9IAJ9omwXxYuXnvHW1nc+13i1730wO6lzgQDxH2iKdj0pzIzbva3vHl2J2ssqYzFcgCzN/wBQn+JzQwrLAhV+OQPpGT9/HSQWepfxYCFLOQJ9BYn2PpEn8UliXDAkP0jhE/EZOHEtm3TW75EEJbqSSYpT/iFakqTo6+5PHpFP3kUM7n/GUGYz5bve6lnoEpz5xLtHaIRLd7qSaerPHnMvacxSiqq7n/kbtDMVtOYtIqUSzNy0+kZdcqYrPUTjRUocFAeoSfvEOFxgWtZe1VKeiSAf+VXpHAytvzFu6gCVOpRt5afuB6RJL20ZSLHRIzeyHN2D3Jf+8X1sRnXydtpqDmzKHUhSG/4qHd4snaQrAfME96gkR50vHVJS9qQQL8XIPI1E3iPFYtZmJc3sB0SAWHpGfXUB13xD8R+HNUhL3a+lwlvvEmzdrJsCclTZyv6QVge6knvHC47FqWslRJubvoPKOTWHaJPGVLRTcJmABRbQFyB3EZL3cubb0SdpP2+FBAZ6h4ihxT/+NL8yHPQ8YllfEA0vSlSlHid1uufuI4qQVi6gQBYnXykMByTEKsSSDfN36H+3tD6x7A7DD/ENS6zYGkJf8gUQT/ueLGE+IR4pu4SqY/oluzv6xxdSlDdsyEJHRTk/+zmEm4qkkpyAA69eTmF1khnVYPbjz0C7J8Q3DOEy1FP1yiyv4idXgSy6lTfDQrQJd35sHHaOLmzSFXJANV3yChfu1oX+NKSFILFAJB1BbP0MC93KhHfTtty0goHlSkA9C4N+jd1Raw21wAQsgKQaVOc2a/cX7x51hZxOZz194l2hjiJiyD5y5tqMva0X19Zoo73E7dQmbQ7sL/1Pl6AxLh9pprmXGSD/AMb/AEjzlWPJmDMUoKeuTfUxIjEFDsbug9lEv629IfX50B6emeCWeGrxIBSOL+zD6kRweF28pIz3mYPxyBfQAEntEU34jUtZY2MsISeGSlK7q1jp6yFWB32LxiUJJUbMT2EVZu1QfDCT/mGx5AirtHHbZ22ZgpexpfgwqsPUPFGZtpQCBWpNKKQQA4yKyCbH14RD96uVIZ6Fi9uSZSqVrpLAsyjY9BCR54NvSy5CVrGhWTVkH7O50zggfvH+B0Y+ImEKUlrOzZW6w8qISxsKdbHL9H9YWVNl5HzepHTT1i6hCSQFF3LsL1D+a3vHjBxMvDzSHHFh2MWgopUmxbNy2b5QpxiBO8OmWEixqBcNq4Dvf9Y0E4ZJZRWALGoLBD8CCAOFwYVUJRKpw4Te7LJULW59OESyEEhRLgVOCNQzsPeJcZhKrhiEu1FxvZ7oKmvkecVZmLKEkANrm/S5Fs84B0iILyNJUSGe7JHPiS+UTScH4qbWUCXsSGf+UO79e0OWSCFBRAWkWci4GY4JYcePCKKsVU5BJCc1Am7aJc5fpDSCq2aCwoVilym5YhqTZxxF37QifITqbuwJzez5H/uHmYGKrlLfMXFQIsw+2d4lxTLlkhqVJDDVChwOqSHHYQxtGbIKTvXIVUb5vz7PEZSSHBDC59wPf6QyZMZ+AYj0uY1tmbORSkqVclmcAFOeeZLF25mEZrODNwaXz0TUdXJIPdy5izOxQKw7AAGwvYZPwjTk4dCZhKfKszLKsQHISzhgMudohn4MiWtT5IU6Xcci7M98mgLqkYy0qcEuAz39m5axdlTd0qLAAM5Gut27d4XFzUpAClBVg6QN6w4i478IzJj62FyAL8rB27nnCI0a3+IhNwLNmVBHYNck594qfxpmqBZO7d2V2G8SSOjRTxEkWAcrJvyFmA5u/oIvy8IwCRmDdrub/SDInJtlhQKmKyVOCS+QGQYDjfOI5qbpSAwLP9T+neJ5tSUhKk+YDPMDTmISWkDeW9IZyA5AtkNcoLGE6aUhw3e9v1YxVLlSUnnoG4/aLu1SK0sQUgIYjIkkfaK6pLlKzvAqCSQRYKdPl75wUFAUpIDk23if5STl6+8Ow2GzenepAepi6k625OGtrFRe4pBckBRQSzFuY0Nn7Rdlg0qQXJZVOpqLsANTYekVHA4vNEk6aPEUl3TV5gwDXy5c4ixOKlKSkAlSg/lDcGDh3+a4GsZctM2XPElR3QBYAXAQ4fPlbKLuExAQUqGrVJ4jKx5hwxaCRWCRONCk2SGtcqOh05ZxekqQo2DtQCHc6WDXbJupjGlrFRHlA499Mx0vGrsVXhqK6Rdzc3IsG6O0EciWyHHyaJqkvugE3zZjw6RXwgsCBlY272i3tGa4UxNJJYEXpIcDJwBn/qihgDvGwY5DPI6wvInhk8rBFSkhSgCSWfLSkE6E8IZtGQAWUPLYJIGZz9/pDMTi6ChViEKKurK0/ekXsWispmgIuo1OWGRbVndj6xX9FJDf4mTLATMqqZyz25WEEVMTgApTlS3/AJSlg986S+ecEGS8lLCCUSCkl+ep521/bQzF4eeCVJQWZKUkF2SBvP8AlLxB44wyLZqDqWoMb5JSniRdtAb8I0tnFS5aV+RSi4LgFrMCQB1LcYGqyLeClh8GuWxYAq0KmNtL+rO98ovyEJU0tZpmM7lszmM2Idv3aJ50krllJcqDMRY1DPMEM2XUdYjweCmKAVNSUgENkSC7ea7PqH0ET+Q41gjlSqFEKLUAGxzucrdA7iJVLCwylE2zYuA2YDsWBETqwpB8W71HJwcru/yxBNx6iHCySxALJG65tdyTzJ1gasWsMixctRAYvSlLGwBAsLZm1/WLkuQhLbgZQqI3nBL1DO4fRj9IzZGJUL2pLOkEg05HvflGnh5olgkEFjmpQSU1cOJsGP8AaC3oayW1bOASGFQOmRILtzBbk0UkTJZHhOQTUwKXU9tQ9nDaZxIMSpcwqUAKXDzKja2RZwemcPw62Sur5VqYgqBfkXYg6BhAD2UMfhlAJsCnw0JdPfPgW4xXxO0VJlySD5STpmCP36xpGcryhTFTsVZPfdL5h3DdGhZ+ykhQuhFQcbxKSpwSQnMJ0pJtAvslLJNtjFsUTiXAYl/5qVNz5RlYpZIWVbr3Sm1nsHPTQepjQxGBUKFLFSAWJf56WS97ML3bS8Z2OVa/FIHT7f8AYiRTs2EzqtxQSCoUkgAMu1JUONs4o4vCDwlTAQ6FhFwQ4FgwOb37CIMPjHW4cF+7BkouTfMe8T7UnhS0u9JpWQGJLgiwOrk3MN7G8orYNAAMw3pBv+ZR1HQERbw0+mgvdKrjqCb8ecY8zFUik5BR9DGhhcNZBC6kuTch3IYuAcv0h+DNF9c7xDWeA5ZcA1oqzpjkcNPdoXFzbM7PYN13n4W+0NwcpUxRKU5FmJa5BpDnkPaChsdjpYSiTk+vTMexHvFSaoplzDzQU3LZk2HGw4awuKxSphQ4pAAYC+QHfRrw6dhlUrqTSACsc0kFvW5imh/YzaCgZdQL3BIzvbPsYlVOJlpU5SpklJ/mcUktplGZL/yVkkEkAAHTMFubNEmExJKAOTCwFwSRfXOCiLrJubVo8WQRSlbLCm4BqH5sbWjOnT3nJL6u+VqmHsDEuNxaCqSsO+R5JIS/KzKOUNx+ATLmKIIVLU1JzYi6HtqkpLjnEtWbMbj5m9b98Im2RNc5NurAP5iabF8svaKuIm7xcg2YXAHLOLmBxe4gOhIDOwBKVA5gjiIqOiF3CYmdTNILUqAHEWDEX6RGifTMVb5WA/qLD6xVxsmlS0AuQT66Ecr+8LhNoWuzga8AXz0uAYVB/IsYfAicqhZZqu+rWyu4hZ+JJlhkgqSssk3elKQTlkIdh8T/AOVupspywHyEAglxZvtDcRhkgg0gklYIzeoqUA2ZyEXotYRTmTZhLkesxY9kloSIjhSpKSh2bQW8yoIEBHg5MvEFM1bln3cwkkWfiAb9MwY08HhqqlzXH5Qd4s+o0diwtxMUtlyWQlgRY2ZhfMqGhytyGcWJ08oJADgGyTYva7cNW6QmNKlbNFKRuMqlDEhlF2a5KgQzAZCHTpgNLA0AkOSx6knMm2nB7RHLJoBJAUvNSgAQkX1c2vrmeURtLHlBUVEly7kAjgbaBn1iWi2SzZyjcJUQXAUpScuTmwD52irIm+BM3kgoU9ixSoFnKSHYtqLRHiNuoSpinkCLEcGGRD/WI8fLfeRcEgEXJJLAMTo7htDAZy+0S0JBUb0pfMDyEgjvZu8MT+Ihid16S7WD2I1Gn+2CTKUgFi4IuDa2oIe14dhpMoBSZi1y3YNS4GrhXzW6ZwiYtop7PxJIYkkoNIF+7jLMZxpplEl1gkrNkgCpR6aD92i7I2IiWsFO8lTqUtxc2CQEuWJBSSecSHEUqXakEEAsxJuKSo68rCwhsriUMYsA+EQArzJSlQIDZh2sbP3iSV4t1+GvwmB3hug5Eg5jrrFtc9EpKFeAkKY+ESAaTZyQo1KzPCMXHY6YHLgnOz58r5XyiAfxyzVkY1SHUFAlQU4U6k2N3ALixPFoq7WEt5S5RatTtUSEkEaB8jryyihJxLzLpeoMoZB1WBDZBRAHUQJxIVMQ6QAFBxxvd+MMmbxRt4/AhR8WWl1FklNNLOVbwYixNrfeMjGz3CVJNxu5a6RszJ4k+GAXSHQSS5UkMp+6SQ/ECMTbyAlSmNqgpPMKA/79IY56KUp6gwJuH75P3jZBYMngT2jN2W5Kjpb2ue1xBM2mKVKTdRNKRyGpGrkw2jBMsYyapQBtlujK7bxOjlgHi/sPaJUicoZnwinJ33hryeMafPKUHTdYFnZVjlzv6RYwUwIEy53rjulRSX1Iq14wzWJHLx5rqNyUqP8Autrlb6xrT8LL8GXO+YlVTn8gBDDUWI0sY52ZPCSolKVH5QXsOgs3WNzGT/8Aw5bJQkrW7aOQWGpKc7dofgI5Ofw04khDPclnA5OSeENkYqmx0L/R/pFeVOKFkg5gXIBsoOXF/wBiIFL3j+9YtIxbNubiPJSLOs8GFrDiQah3jWn4sqwdSSFFNL2vQkskkcQCUntHO4UgpSHciotrm940cJO3ZiD5VANxG8l24OWDRLWDZSzRHi17ptcsByYj7QzYSymasHhcNax1gxKw7HMlx2z5QmzkVrJ4kA8QCpJf2MJYRC2bomnxnICqg6iQ5sWI5pyjnsemk1aGxHWLx2hTLC3JPiXb5Ur16ED3jLXiAoh7u4bIi7O+jNDSbKlk1sPNVTLmJ+UFCiPy6A9rRa2nMZKdN4EjInIAv27PGLs2a0mcAQaSCC7OL3A45HvD9pY5VVTk+QEMwyAtrbSE1kpSpGzKmJb8WqrilQYjQ/btBHPrmhTEpGX8xcdSYIB80TD4hCiAkBgNDqAaujNxvE+BWk/iIOoQlRYhJNjd2cJZuZJ6c3jV0pEtIpSPK4JcnMqLa59CI19nrEmRJBAZa5iyx0ZurEe45xq4JLAoyt5NXamK8MAu7JNIOas2KuAe/HKKUjaaTLAa5Ubm97M41Dn6Rlzdo1LpUDYgAtqLburPl2jWlhJpC3mzF/I6WSMgVKDnQ2e0ZuNbDlbJcDsyreWkljUElh3JLC7WieftqkkABJZyBcgHQnU+2UU8XtkP4UrygnJw4DXSNTnm9mtrDcAoISpU2hUwFgAEu7ukqpYBuF+cTQ/wiSbiaFutNU05AhKggGyagzObsOcaWBxG4ta2tShKQlNAW/ypFrOO8ZgFQCkVFRFRLBSikk2SAbGz9+j3p8tBnSpaSSmUHWAT57lbF8wQA/KAWjVx+N8FKWZSiA7l6lEuo8A1gB+kOCkzlEpcKH+ZUXpF3pGYVw0vYkRz07ETMTMY3VVwZkJBsRpS2QjQw2M8JNeXjKKUaGkOFk8iQ0SXysj2ljzNcjgUoBJ3QAzX+vMxkYfEu78n75fpE6QK1AghvK7DzEs/Zx2EVcMgIU1xm79myAtnDpGUnZMiWwUC5GZ5OQ7cdfWEx5tcaB+DsHbgDnDkqJCgCxBYlvlLH6WiFYAWR5gDaocLB27QImWUakpSpmGIJJVLZuibg9Wf/bFPaU9SpEslibJtnZwHHcwuz8aU4hCXZJarhfj2cd4bhVgVIbJVuQf9AIemDdoXGzvCkUjMhu2v75xSwQu+n9naLC5fiTBdLAsxOmv19oqf5crO7N31+8PwZk+JxDyiRoR7FokTjHQE/lJBPIN+pinhVuCNP394STe3F3+8DGmOnTQQpZNiyR+vs0axnE4YBJ3kzAC+VPmz4s8c+qSVTGAe6X5BLkvwjSQLTN8AEpVnqLaPmC1ouiov7M6t1KZmN7Q1SWXfnDZC6aldE30/bQ3xXUDzikQxn8SULq0Ck+hBBjcwc41EPa7dFD9R7Rzm0df9Ps/6xubLVUKuCfqxH39YcsRsEybFLy/pUr7RP8OEBBUrn/xB+59oprQVTC4tQ3qS8WRiEyJKiWYJIY5EqNoyawkWnmyHGbUBRTRQWClAGmpJIpC21OfINFWRiCSSJcpIFw4qbk6n1MVJQPirKnUSom+tlM/tGntTZy0JQtLLRYkoySOBTmn93jS0sFW2i7gpn4lwgUoK7ISA7WcDMO8VcBjAoeDNTW903YsMwknIh7DI5RawM5IlLmKHy+G/EMSx7xj7QwykhLgghj/pIiUrdFSdJGmpAQSA6w+6bptaxS1jBCfxyJgBUoggAHiW1PNvpBCusCwYxxXiC60g6ETCnpmW5MR6QYvxVqSgGoJSQDUgm2Wv9n5RmjEBWaEZ6Cn6Wizh1mWCtilyUgObqYGoDVgc+fKOiqJs1tjrmyUqmlNSgGQPNvk2LB7hL+sRYnFTUrqpJ8R6iQQd7zdDFKbMqloQxpBJUT8y9D6Aepg2fjAiYylGlbW/KoOKuVx6RHHyFmzsbCJesqTxQhTi9wGJYcnf6CHYeV4KVGaaSVEEgBVhcAXuS57G8Ry5akghaiaSTdXyp8gBOQJJPRJjoZGDSlArDmz1ANUbhIBD9SbCMWzSKwU9nYJKqVISuUoElNxWo8BKANI6sI1v4GSiWSx3gUqFUsWd+OVT6vDMbuIUVqar8ibnLIm4SL+zxjjFGZOC1EKlpsXseQL5E58LRm22XhYZYn4qUpQCCwsFKBZTJO7Y3PBwYsY6dU1KEkAbqiK1IYl3Sqxd8x7xFIK1pUoiiVklILWGoBubds4pTMcJV0S/w3ZTqLn+liAUto0FC8Eq5ZXZcxrbuRBPUhPtziGZJNnTUn0LvmhXDlyixNxImSQXIyZgGFWVQFgG+ZveMeVOMuskU0u4Z3USAAxyv94ayRKjRpFZILsAFMzjhUO5vyimoOu+Zf66xUnzzUmYLKAuzgEfpo0XUyalgApB0chL9zbKK0ZS3RVMxllQzex+ntF1U0MV6kCr+rI/b1inMwK0qNQZiBc+n69xEWPWyAnj9m+5itk50V8FMUqYCDe4VzbL2I9I1ZmAVNUEouU5gkANxJNh3iD4c2epR3UlROQFz+847SXs+VJC5KVl5gqXWQMvMLDsEvCm8mkIcsnMYfYCUAiZNKVktQlNTDMGoFi/KITgkpU6VgpD2IZT8DmD1eOrxZlSxUhLqDg1kNkWAIsCM2cRgmclJBRLQlgynIWogkG4BPrEW9mjgtGXNK1WcBPB0pu1yeJtnziWXKCJIUolSVJIDWukgXfKGYnALLql3IJIDMSm+SbuP0iaVNqwlS0+RakqDUghQFwRwIGUWtGdGMi8ksCxUSciWTmX0zMBlJS1JJvcKABHIsSCcvWLOLwLUJRcMpi4uVZB8sr9opzgpKghSWUKgRz1jVZIawQ7T8vp9o1thH8InoPSM3amHVR5VZjQ940thH8AdT7NBPsJSLU0PFTbwJQlIBLnIXcgRJgJxmWzNZHobR1mC2SZaklLKmsTMLAiSi1TfztlGN8Zf0XFWY2z/hvOZOdG6CAwclru9knkYoY7EIw00mX4omEOSoikpyYjUWjsdqLmzE+DKAEkkAqVZ8jl8yic2jM2nsrCkFU9aEm4TmlbA5Fje8ClfcbOCWjMxOE8WW8kJS7LKAXC90kgA+VT/Ke0QSqpyApSagAEkEsSSTZ9Lw/FYtKZSQ5BQAJcxGoS7VDoWjQl4MzCFpBFYuGIfiWbU6xNsbVlCbhUpLKwkwFtFqI7EOG7wRryNgpSlpk8oOYHm3dLv7QRfJBxf1/w4n/DHUwFEyxVL06yzqOUUJU9dfh6JJLEcc352EaOHxyFJBLmWDY5Klq/Z/eUXJ8kE1TGf5ZqciD+cfeOjk4v5IyRQwMxKiEqNFV3uQDZmHE8MotTsPJQSfBUpRa6lhwf6BZNmsSc4cuR4EuvdVML03cJHF+f25mHbHw5mBUxTJTYTVKfMZFhmrS+rQrpWikjdwOFMxIrSQlN3bdUlLMAoFi+VucaX8QQoqUTQjICypi15lRPlHv0iDZMrwwqYDdYSlFRqU6iFEksACzE2tU2kUto4lS5KxKZwovYl7vmcyzCORrwjXtVkc6erET2CqiohKkht3TiABzHN4sbZxCZQoAsmmkABqsipZI3sx6iMrZe1USZBVYz1qUkMLoSBqdHJPOwEQpneJVmVBjxe4vxzaNOOTNv/Z0WMxVIYuosSSb6c3HL+8c5OxSpgbkzcCBUCOZbOL/8VVKcgrKiEsOXDsBkNIJeyQsXRNQq9wlk/wAu8ohzpxMSqQ3beCnIxdKEqFxdBGik6AjpEmOkFQdLlClOrUhfBXLgecWVbDVSRcDTcIKmDuEh34nhEMiROkkLSKkEs4uCmwvqL8QIpNGfFox5uLpKLfyqF+OV9Y6TD7JStHizCWSxSgAush9dE2Z+sZ0nYIXOC6iZRJUp3KgRehtSTYH9I6bDYiueZT7qEqDISDvEAFswyA7HS5zJMOVYocY27Zn7cxFJCCyFBytCaZgSFeXPI0hz1EV8HspOImJSQ1XCxAABOjBJ0V2ikmhc5U4imWzkcSLBL82eOr+FqRNEwCqYtBMx2plyrMEj0uc4lrirRcVyeSxs/CysLLPhl1J3SsFwTolPEC1+MVsbgglZXPSFS5aUKJu4UQS1ixvfLWJMXtdMp0+C6QCtKRfI29LkmMb4g2fNUoETVhCkpWrdJAVcbreZkgW5Qlkt1FHMzJQWT4ZUQQSAq5Khci2ZZyDZ4t7N2XMnpNDAJ+Y2ADWZg5JJi7hdjyyUlE5S5lRcoRSQMwTa73sxPPOOpQBJkhMqWEzd5SS+6FHIqcMH78otyXgyjCznZGGlyWTiFKsmpNLkOo3dyDo/eD/GJdZloSVyyH/EDAl96l7WfMQza89MsoUoJM2sGYVuouoXDszBwWEEnGTawlOICkswTSTa53QRkwiaLunguHZKJo8JKVS2DpAZTHXwyxqe73yvFXE4pCVJQE7yLOV+aWwBbdDoN+bxZm40ISslRAIpsE6ndUL2D8Mo5LbsnwjLZVSSkqS5BpU+8BwDtbrB6a54YS+KLWKxfhub0khmsShQ1AYG4YjlF+RMBlhSQACCQBb2JMZE1AVIUw/mTx4t2P1jYwMpTISlJUQBYAnJntwi5VRi22y98PYOimk/iqdQT+VLuSo6ZjnHRY9a/wCFalIWtZdnrLZk8BaJ9nbMk4ffJZXhkqWouVKzIA06dI4v4o+L5qk0JNPiOVNnTkz6RGZypG3bHJooxYkgJ8TxZ19SZaH4D5lXjlMXjVT1qWq6io25AlIy6CIsMr8MNw+8bHw7sYzJqllqUE2PzKuW6amNUlG2zK3LCNnAYKTg0InTUvMayVAFKd227qX484vS9rpShM5QUCkKJAcEcCeCc2EZe1VCdiU71MhKUsw860jeYflD5xkY3a5mTlAKNJLJFsgNexjPi5ZNuSiTY7baZazVKlzCrfqUlyaoWGr2b4wSrgmk9QTBDUo1kOLZykpXh2SLgEF725jtGrh8cZYcCpJ8yDpFOSkskpYlgSBYiouOb0nQ6Qs6dcKLl/myU9rKGRMdk1ezJo1UKZJVKHiS/mlHNN7lPvyMJJwhUkeCSpClC2RBLBl6kjSMuWpSVeJLOTu33HCNjYuKEzESyk0TSpIUPlmCztfNrtGLi0sfv79gkdfilhCCsAUJCyFAvvAEADhajuTHHr2spHhlIJSlO8PzVXPfnG7taYgJ8JJP4gKw9gVFRNtPlI78ow8NshRCUr3ATSH83FkpzJ14c4wivsqd6Q/H7PSoici4LKPbXlzh+y8FMVOAQmoDM2ACSLuTYf8AUdFs7ZMuTZR8Qf8A60pcv+YrelXQenG3Ol+O0tKVITS4clKC3BAQLdYXKsAvSe2UJuKMpBUVoBf5AEAEN5SkAqPSMSbtZd95Rq+UqJASfzOc+EWtuYdyKRuyt3JbFgXdTZk8QIy5MokmpJL3LanIAEalwBDSQpyei9snEYhc0JlEs7MwZhxtvM/oYmxaQhZUmaErvUELtY6JbL6xd2nO/hcIkFvFWck2CQNCR5m55xyc/EKM4KJJJVd9bPf1btD43oLrDN/BbTQBXLBRMSRUAd0pvkDcF40pWKQmRMmILEpCUsWKUlnA/NfUxz2KnIlBKgQpRPAhO8LjO7FjwtFk7TQEy2JUtQV4oaxuW6ls4lx+hcskGInDwFAkOVgZ3uC5tYnQx0vwRhxLwylJZa1+YH5Ug2fnGdP2BLUXU5cBpaGFDAMVru2XB7x1GxgmUS0tKUACpAd1Fs7m7C94JNccGsIu7ZXwMpS58xc1swAkX3XII7vGD8QfEHjzVSMKtSrFJIASkszhIzZnuTpzjV2itMqQtY8qVOqrO7pFI1NwW5RiHBjDUeGKp88gAt5UquaRxZrwQXlhPGDf+HdmiUEICHUkKJJzKuN/KOEZG2tsqQGKlMTdyys7UgXtxaL22toGThqksFKUwU9yEguW4PGJsfZAZU1S0rnq/wAsFlJS+qn8ygNBlAs5YPHxQs3CpEs1V0TL0TKjMBGRSbB+oifBzFeGN6k+QKUQ7F6iARkw+WL+zsCiWkrWSskkG91K/wDkRWxiSJilzJiSqakpAHyjdBFnCbAX6wm/AqaMva05aAkBKVs+8U3bTkqMfaFK0eLRUAQFMopKSXNhkxveN3HJRQlE1KglmCgA7dR5h/00YsuQZKyAoKQsGkvurSbFJ4H6GNPSa35JlZFs1YNg7aAl9Y6zYe1ZkpZEoJK5goBPyvr++EcrhMPRNYPS9SXzoLlLtyjU8elSVO1JccyMh6weorkYq0zpPibGJCESBdcp/EUcyot/ePOMdPrmqPRugEdLdt9VzdSjxNyT+9Irq+DtwrTiJagz8HZ8i9zyh+k4wtsqVzyilsPBqmpAyS5dTWF8uZvlHZ4lAw0gEEWUzWuVPUVHrZoq7JQSZaV0+EndlpS4u28opIer9YxPiLFTFz0JalKUgItmamcnW5gfzlSNYJQVlrGbSKZClkiqb+GjdINHza2HIRzxmsoEZuPQx12OVKnLOGUpYSkJAUnIEDeJQxJ3jpfOOfkfDM5ZmEJACFFLqNIJ4Anl9YqLSWSJpt4NLAY2hDDiT6wRSRgFgXSo/wBNx2IsYIwcVY+bWDOCB4c0sHBlgHgKdPaBJeQp731ggjumOWkVZqmSWt+Jp/SqLOCQBjpNs5kn1JvBBFrTCOz0TFSE/wAR5RuoBFhYtpwi58KoBRNJAJuHNyzQQR5su0v+Re2oopFQLGwcWLcH4RgDEKKi6lHPU8YIIyjo3ZxcjErZQqUxJe5uefGOp+HD+HIV83iTL67rU35aQQR1PRyR7jG+Lz+Kn+g/+0ZMzMf6PvBBFR7SZdzLe08k9E/aKaPOnp9xBBDjoiR3GwLYVBFnUp2168Y1pR/BxJ1H/wAwQRzeGdcPBibWP/gq7f8AsmJpg/8AJJ1CCQdQaU3HAwQRS0gkZvxpkj/+Q9bRQ+HRuDqr7wQRUf8AGZvvOh2ksiTKILEzCCdSLaxBJkJOKQCkEGUpwQGNhnCwRkaso7ckpEmwA3ZRsALlSgT1aMqWPw0nkg96jfrBBGkO0zeyWYn/AC+ix2Ci0QT/ADJ7wQRXkynsvUuQDyip4pShNJKbqyLa8oIIS0ETqMCapiVG6qBc3OusZ0+/hPdpyAHuwIDt7QQREe42fac/Imn+LBcv4i7vzMdzKkpVNQFJCgUgkEAgkWcvq0EEaeoP0/JzO2llGImJQSlIVYJsBloIWCCMymf/2Q==">
            <a:extLst>
              <a:ext uri="{FF2B5EF4-FFF2-40B4-BE49-F238E27FC236}">
                <a16:creationId xmlns:a16="http://schemas.microsoft.com/office/drawing/2014/main" id="{B3F9BBFF-D140-8427-7088-17245B4D00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5124" name="Picture 15" descr="http://www.cdagri.com/ntcd/LG_hinh/7.jpg">
            <a:extLst>
              <a:ext uri="{FF2B5EF4-FFF2-40B4-BE49-F238E27FC236}">
                <a16:creationId xmlns:a16="http://schemas.microsoft.com/office/drawing/2014/main" id="{D5635C23-86E8-3A34-8932-1104087D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ird">
            <a:extLst>
              <a:ext uri="{FF2B5EF4-FFF2-40B4-BE49-F238E27FC236}">
                <a16:creationId xmlns:a16="http://schemas.microsoft.com/office/drawing/2014/main" id="{3B26EAD6-BBCF-3730-3262-5B2143EB11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ird">
            <a:extLst>
              <a:ext uri="{FF2B5EF4-FFF2-40B4-BE49-F238E27FC236}">
                <a16:creationId xmlns:a16="http://schemas.microsoft.com/office/drawing/2014/main" id="{0E3595AD-A0A4-474F-B564-F32BB11D2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8C4A58-A931-822E-E527-F4E7E084AB0E}"/>
              </a:ext>
            </a:extLst>
          </p:cNvPr>
          <p:cNvSpPr/>
          <p:nvPr/>
        </p:nvSpPr>
        <p:spPr>
          <a:xfrm>
            <a:off x="2449513" y="5764213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Chim</a:t>
            </a:r>
            <a:r>
              <a:rPr lang="en-US" dirty="0">
                <a:solidFill>
                  <a:srgbClr val="CC00CC"/>
                </a:solidFill>
              </a:rPr>
              <a:t> bay </a:t>
            </a:r>
            <a:r>
              <a:rPr lang="en-US" dirty="0" err="1">
                <a:solidFill>
                  <a:srgbClr val="CC00CC"/>
                </a:solidFill>
              </a:rPr>
              <a:t>chim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sà</a:t>
            </a:r>
            <a:endParaRPr lang="en-US" dirty="0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Lúa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đầy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bụng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sữa</a:t>
            </a:r>
            <a:endParaRPr 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RURAL05">
            <a:extLst>
              <a:ext uri="{FF2B5EF4-FFF2-40B4-BE49-F238E27FC236}">
                <a16:creationId xmlns:a16="http://schemas.microsoft.com/office/drawing/2014/main" id="{0B9898D8-451A-4EFF-CA34-75329640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ird">
            <a:extLst>
              <a:ext uri="{FF2B5EF4-FFF2-40B4-BE49-F238E27FC236}">
                <a16:creationId xmlns:a16="http://schemas.microsoft.com/office/drawing/2014/main" id="{BF5FAF8B-44E9-EE62-3247-53A5F48B91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81000"/>
            <a:ext cx="1277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bird">
            <a:extLst>
              <a:ext uri="{FF2B5EF4-FFF2-40B4-BE49-F238E27FC236}">
                <a16:creationId xmlns:a16="http://schemas.microsoft.com/office/drawing/2014/main" id="{3A992163-C49B-B01B-9FDF-EDF4D84959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3DF4B9-1973-C7B6-FB7E-1680DE62327B}"/>
              </a:ext>
            </a:extLst>
          </p:cNvPr>
          <p:cNvSpPr/>
          <p:nvPr/>
        </p:nvSpPr>
        <p:spPr>
          <a:xfrm>
            <a:off x="381000" y="5791200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Đồng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quê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chan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chưa</a:t>
            </a:r>
            <a:endParaRPr lang="en-US" dirty="0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Những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lời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chim</a:t>
            </a:r>
            <a:r>
              <a:rPr lang="en-US" dirty="0">
                <a:solidFill>
                  <a:srgbClr val="CC00CC"/>
                </a:solidFill>
              </a:rPr>
              <a:t> ca</a:t>
            </a:r>
          </a:p>
        </p:txBody>
      </p:sp>
      <p:pic>
        <p:nvPicPr>
          <p:cNvPr id="6" name=" tieng Chim hot - hoa my.mp3">
            <a:hlinkClick r:id="" action="ppaction://media"/>
            <a:extLst>
              <a:ext uri="{FF2B5EF4-FFF2-40B4-BE49-F238E27FC236}">
                <a16:creationId xmlns:a16="http://schemas.microsoft.com/office/drawing/2014/main" id="{45CDCD6C-7FF3-ED01-1105-9F6C72386DC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DAKLAK">
            <a:extLst>
              <a:ext uri="{FF2B5EF4-FFF2-40B4-BE49-F238E27FC236}">
                <a16:creationId xmlns:a16="http://schemas.microsoft.com/office/drawing/2014/main" id="{C1ED5FC8-427C-B937-180B-767D89B3D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1348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bird">
            <a:extLst>
              <a:ext uri="{FF2B5EF4-FFF2-40B4-BE49-F238E27FC236}">
                <a16:creationId xmlns:a16="http://schemas.microsoft.com/office/drawing/2014/main" id="{B56118A9-057A-37C7-32A8-D76240355C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15988" y="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ird">
            <a:extLst>
              <a:ext uri="{FF2B5EF4-FFF2-40B4-BE49-F238E27FC236}">
                <a16:creationId xmlns:a16="http://schemas.microsoft.com/office/drawing/2014/main" id="{331AB1BE-7A34-E08C-64EE-56F9227E50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1219200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ird">
            <a:extLst>
              <a:ext uri="{FF2B5EF4-FFF2-40B4-BE49-F238E27FC236}">
                <a16:creationId xmlns:a16="http://schemas.microsoft.com/office/drawing/2014/main" id="{C10313D3-24E5-9379-5FF5-C2409A50D6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066800"/>
            <a:ext cx="1141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8F9886-B1D8-0C8E-F90B-4300F3BE5364}"/>
              </a:ext>
            </a:extLst>
          </p:cNvPr>
          <p:cNvSpPr/>
          <p:nvPr/>
        </p:nvSpPr>
        <p:spPr>
          <a:xfrm>
            <a:off x="381000" y="5791200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CC00CC"/>
                </a:solidFill>
              </a:rPr>
              <a:t>Bay </a:t>
            </a:r>
            <a:r>
              <a:rPr lang="en-US" dirty="0" err="1">
                <a:solidFill>
                  <a:srgbClr val="CC00CC"/>
                </a:solidFill>
              </a:rPr>
              <a:t>cao</a:t>
            </a:r>
            <a:r>
              <a:rPr lang="en-US">
                <a:solidFill>
                  <a:srgbClr val="CC00CC"/>
                </a:solidFill>
              </a:rPr>
              <a:t>, cao </a:t>
            </a:r>
            <a:r>
              <a:rPr lang="en-US" dirty="0" err="1">
                <a:solidFill>
                  <a:srgbClr val="CC00CC"/>
                </a:solidFill>
              </a:rPr>
              <a:t>vút</a:t>
            </a:r>
            <a:endParaRPr lang="en-US" dirty="0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Chim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biến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mất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rồi</a:t>
            </a:r>
            <a:endParaRPr lang="en-US" dirty="0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Chỉ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còn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tiếng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hót</a:t>
            </a:r>
            <a:endParaRPr lang="en-US" dirty="0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Làm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xanh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da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trời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7" name=" tieng Chim hot - hoa my.mp3">
            <a:hlinkClick r:id="" action="ppaction://media"/>
            <a:extLst>
              <a:ext uri="{FF2B5EF4-FFF2-40B4-BE49-F238E27FC236}">
                <a16:creationId xmlns:a16="http://schemas.microsoft.com/office/drawing/2014/main" id="{56530747-D1DB-043D-5160-61E9D670A8E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2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>
            <a:extLst>
              <a:ext uri="{FF2B5EF4-FFF2-40B4-BE49-F238E27FC236}">
                <a16:creationId xmlns:a16="http://schemas.microsoft.com/office/drawing/2014/main" id="{AE632641-6A8C-9AA5-89EE-28A8FD046B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2667000"/>
            <a:ext cx="4629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7893" name="WordArt 5">
            <a:extLst>
              <a:ext uri="{FF2B5EF4-FFF2-40B4-BE49-F238E27FC236}">
                <a16:creationId xmlns:a16="http://schemas.microsoft.com/office/drawing/2014/main" id="{C29C7AAE-CEA1-F6ED-F47C-FFBF29D2AE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968500"/>
            <a:ext cx="6019800" cy="199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 giảng giải :</a:t>
            </a:r>
          </a:p>
        </p:txBody>
      </p:sp>
      <p:pic>
        <p:nvPicPr>
          <p:cNvPr id="8196" name="Picture 5" descr="C:\Users\NGOCTHANH\Desktop\anh dep\xsgs_24021.gif">
            <a:extLst>
              <a:ext uri="{FF2B5EF4-FFF2-40B4-BE49-F238E27FC236}">
                <a16:creationId xmlns:a16="http://schemas.microsoft.com/office/drawing/2014/main" id="{8DCDE59F-2EAF-1F48-2209-7976E34A05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NGOCTHANH\Desktop\anh dep\xsgs_24021.gif">
            <a:extLst>
              <a:ext uri="{FF2B5EF4-FFF2-40B4-BE49-F238E27FC236}">
                <a16:creationId xmlns:a16="http://schemas.microsoft.com/office/drawing/2014/main" id="{B94DBE4F-A291-28D9-6C34-BD8177D0D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9938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C:\Users\NGOCTHANH\Desktop\anh dep\xsgs_24021.gif">
            <a:extLst>
              <a:ext uri="{FF2B5EF4-FFF2-40B4-BE49-F238E27FC236}">
                <a16:creationId xmlns:a16="http://schemas.microsoft.com/office/drawing/2014/main" id="{55E85D8A-ED36-6ECC-12A3-E9115FC4FC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C:\Users\NGOCTHANH\Desktop\anh dep\xsgs_24021.gif">
            <a:extLst>
              <a:ext uri="{FF2B5EF4-FFF2-40B4-BE49-F238E27FC236}">
                <a16:creationId xmlns:a16="http://schemas.microsoft.com/office/drawing/2014/main" id="{E2D24A30-865D-5128-8CB0-79EC466B7B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 descr="C:\Users\NGOCTHANH\Desktop\anh dep\xsgs_24021.gif">
            <a:extLst>
              <a:ext uri="{FF2B5EF4-FFF2-40B4-BE49-F238E27FC236}">
                <a16:creationId xmlns:a16="http://schemas.microsoft.com/office/drawing/2014/main" id="{33BD5554-3EC1-B939-3A30-84A8E0C737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09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 descr="C:\Users\NGOCTHANH\Desktop\anh dep\xsgs_24021.gif">
            <a:extLst>
              <a:ext uri="{FF2B5EF4-FFF2-40B4-BE49-F238E27FC236}">
                <a16:creationId xmlns:a16="http://schemas.microsoft.com/office/drawing/2014/main" id="{CDED56FD-6768-155E-E547-0D8FBF221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C:\Users\NGOCTHANH\Desktop\anh dep\xsgs4074hd6.gif">
            <a:extLst>
              <a:ext uri="{FF2B5EF4-FFF2-40B4-BE49-F238E27FC236}">
                <a16:creationId xmlns:a16="http://schemas.microsoft.com/office/drawing/2014/main" id="{C462F21A-B0E2-0C5B-9ADB-69E8D06D61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2725" y="5000625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4" descr="C:\Users\NGOCTHANH\Desktop\anh dep\xsgs4074hd6.gif">
            <a:extLst>
              <a:ext uri="{FF2B5EF4-FFF2-40B4-BE49-F238E27FC236}">
                <a16:creationId xmlns:a16="http://schemas.microsoft.com/office/drawing/2014/main" id="{4CFB5678-DB40-FC63-9BFB-88AF51A2E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8325" y="5000625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4" descr="C:\Users\NGOCTHANH\Desktop\anh dep\xsgs4074hd6.gif">
            <a:extLst>
              <a:ext uri="{FF2B5EF4-FFF2-40B4-BE49-F238E27FC236}">
                <a16:creationId xmlns:a16="http://schemas.microsoft.com/office/drawing/2014/main" id="{A295A51B-17F5-9880-7EE7-BA36E8721A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5325" y="5000625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D:\TRANH ANH\anh dep\4593.gif">
            <a:extLst>
              <a:ext uri="{FF2B5EF4-FFF2-40B4-BE49-F238E27FC236}">
                <a16:creationId xmlns:a16="http://schemas.microsoft.com/office/drawing/2014/main" id="{864DB0B2-6D33-B880-D02E-20004E4E04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38512" y="-6715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3" descr="D:\TRANH ANH\anh dep\4593.gif">
            <a:extLst>
              <a:ext uri="{FF2B5EF4-FFF2-40B4-BE49-F238E27FC236}">
                <a16:creationId xmlns:a16="http://schemas.microsoft.com/office/drawing/2014/main" id="{2F8A8B10-BC0C-9A16-DDED-EF301A4017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9712" y="-6715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3" descr="D:\TRANH ANH\anh dep\4593.gif">
            <a:extLst>
              <a:ext uri="{FF2B5EF4-FFF2-40B4-BE49-F238E27FC236}">
                <a16:creationId xmlns:a16="http://schemas.microsoft.com/office/drawing/2014/main" id="{3C25A87B-8DA1-4584-F7C7-A70D752FA6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7312" y="-6715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3" descr="D:\TRANH ANH\anh dep\4593.gif">
            <a:extLst>
              <a:ext uri="{FF2B5EF4-FFF2-40B4-BE49-F238E27FC236}">
                <a16:creationId xmlns:a16="http://schemas.microsoft.com/office/drawing/2014/main" id="{608A8C7C-AE39-1F7D-EF2E-A883AAD8CF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6112" y="-6715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DUA-NH~1">
            <a:extLst>
              <a:ext uri="{FF2B5EF4-FFF2-40B4-BE49-F238E27FC236}">
                <a16:creationId xmlns:a16="http://schemas.microsoft.com/office/drawing/2014/main" id="{6340788A-D163-49DD-C5E9-A3556163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ird">
            <a:extLst>
              <a:ext uri="{FF2B5EF4-FFF2-40B4-BE49-F238E27FC236}">
                <a16:creationId xmlns:a16="http://schemas.microsoft.com/office/drawing/2014/main" id="{81E54772-AE1D-F13A-D9A2-E35338E025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457200"/>
            <a:ext cx="9731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ird">
            <a:extLst>
              <a:ext uri="{FF2B5EF4-FFF2-40B4-BE49-F238E27FC236}">
                <a16:creationId xmlns:a16="http://schemas.microsoft.com/office/drawing/2014/main" id="{D3B055A8-90F6-365A-6781-203371BF99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476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bird">
            <a:extLst>
              <a:ext uri="{FF2B5EF4-FFF2-40B4-BE49-F238E27FC236}">
                <a16:creationId xmlns:a16="http://schemas.microsoft.com/office/drawing/2014/main" id="{27DAD2A8-6212-E71C-FC2F-5F0B44D94E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81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6823B1-ECB7-3539-94F4-E3F8D8479229}"/>
              </a:ext>
            </a:extLst>
          </p:cNvPr>
          <p:cNvSpPr/>
          <p:nvPr/>
        </p:nvSpPr>
        <p:spPr>
          <a:xfrm>
            <a:off x="381000" y="5791200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defRPr/>
            </a:pPr>
            <a:r>
              <a:rPr lang="en-US" dirty="0">
                <a:solidFill>
                  <a:srgbClr val="CC00CC"/>
                </a:solidFill>
              </a:rPr>
              <a:t>Con </a:t>
            </a:r>
            <a:r>
              <a:rPr lang="en-US" dirty="0" err="1">
                <a:solidFill>
                  <a:srgbClr val="CC00CC"/>
                </a:solidFill>
              </a:rPr>
              <a:t>chim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chiền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chiện</a:t>
            </a:r>
            <a:r>
              <a:rPr lang="en-US" dirty="0">
                <a:solidFill>
                  <a:srgbClr val="CC00CC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00CC"/>
                </a:solidFill>
              </a:rPr>
              <a:t>Bay </a:t>
            </a:r>
            <a:r>
              <a:rPr lang="en-US" dirty="0" err="1">
                <a:solidFill>
                  <a:srgbClr val="CC00CC"/>
                </a:solidFill>
              </a:rPr>
              <a:t>vút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vút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cao</a:t>
            </a:r>
            <a:endParaRPr lang="en-US" dirty="0">
              <a:solidFill>
                <a:srgbClr val="CC00CC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Lòng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đầy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yêu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mến</a:t>
            </a:r>
            <a:endParaRPr lang="en-US" dirty="0">
              <a:solidFill>
                <a:srgbClr val="CC00CC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Khúc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hát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ngọt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ngào</a:t>
            </a:r>
            <a:endParaRPr 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1" descr="data:image/jpeg;base64,/9j/4AAQSkZJRgABAQAAAQABAAD/2wCEAAkGBhQSEBUUExQWFRUWFxcYFhgXGBcXGhgVFhoXHBcdFxgbHCYeFxojGhoXHy8gIycpLCwtGB8xNTAqNSYrLSkBCQoKDgwOGg8PGiwkHyQvLCksLCwsKSksLCwsLCwpLCwsLCwsLCwsLCwsLCwpLCwsLCksKSksKSwpLCwsKSwtLP/AABEIAMIBBAMBIgACEQEDEQH/xAAbAAABBQEBAAAAAAAAAAAAAAAAAQIDBAUGB//EAD8QAAECBAMGBAQEBAYDAAMAAAECEQADEiEEMUEFIlFhcYETMpGhBkKxwSNS0fAUYnLxFTOCkqLhJLLSQ1Nz/8QAGQEAAwEBAQAAAAAAAAAAAAAAAAECAwQF/8QAKBEAAgICAQMEAgIDAAAAAAAAAAECESExEhQyQQMEIlFh8EJxM5Gx/9oADAMBAAIRAxEAPwD2yCGVQtUUUOhHhHhXgEEIYWFEMBKYQoh0EFgRlMI0TQ1odiojphIlKYSmCwoY0JE1MNUmCxURtA0OaCKFQJEPAhohXiWNCvBCPA8KhjnhaoY8EFAOqhpMJBBQDVQ2Hw1osmhsDQ6BoYUNaBoVoGgChGgaFggAa0ELBAA94ISCEUOhXhsLCAcIUGGiFeJoBXhXhsK8ACvBCQQhivCQQQCFeEeEgaGAEQ1oWCGAkLBBAIIIIIBhBA0DQAEJCwkMAhIWCAQjQNCwkMBIIWCAYkEEDQAJBCtBAAkLCQQAOELCQQgFghIWABQYISHCEwCB4WBokBHgghWhgJBCtCQwCCCCABIV4SCABYISCABXgJhIIACCCCABGggghgEEEEAA0DQQQAJCtAIV4AFoghHgiSiMQohoMKIokWFhIHgAWFhIIAFhRCQQgHPA8NELCAV4IbVCvAA6B4R4QqgAdCNA8I8ACtCQlcRfxFv9dP8Ayp+xgsCaEeGzJgSCSWABJ5AQ2Qpw5zNyOD6dg0OwJYIj8UVAcie2UOreCwHQjRCvEWDZkOPR/pEwVrpBYBBES57X0BYn2J6A/QxNBYCNBCwxK7kcCPoD94LAdBBBDAIIQwPAMWCEeCEBX8YOB+8jDV4sBJVoP1/7EebYTb0xNSiokmoueJpGelgYfi9vTKabhNOoz/uwjz+uhsk9Fn4sJCi43R+v6QYrHpQkknQH1IA9zHnm1PiJUysJO6S1uAUVD1/WHY3balg6iyUuS7Ahbt3CfWB++jmgs9ITNDs9/wC36iEkYgKFo4DAfE6ipyc0pBP9IAJ9omwXxYuXnvHW1nc+13i1730wO6lzgQDxH2iKdj0pzIzbva3vHl2J2ssqYzFcgCzN/wBQn+JzQwrLAhV+OQPpGT9/HSQWepfxYCFLOQJ9BYn2PpEn8UliXDAkP0jhE/EZOHEtm3TW75EEJbqSSYpT/iFakqTo6+5PHpFP3kUM7n/GUGYz5bve6lnoEpz5xLtHaIRLd7qSaerPHnMvacxSiqq7n/kbtDMVtOYtIqUSzNy0+kZdcqYrPUTjRUocFAeoSfvEOFxgWtZe1VKeiSAf+VXpHAytvzFu6gCVOpRt5afuB6RJL20ZSLHRIzeyHN2D3Jf+8X1sRnXydtpqDmzKHUhSG/4qHd4snaQrAfME96gkR50vHVJS9qQQL8XIPI1E3iPFYtZmJc3sB0SAWHpGfXUB13xD8R+HNUhL3a+lwlvvEmzdrJsCclTZyv6QVge6knvHC47FqWslRJubvoPKOTWHaJPGVLRTcJmABRbQFyB3EZL3cubb0SdpP2+FBAZ6h4ihxT/+NL8yHPQ8YllfEA0vSlSlHid1uufuI4qQVi6gQBYnXykMByTEKsSSDfN36H+3tD6x7A7DD/ENS6zYGkJf8gUQT/ueLGE+IR4pu4SqY/oluzv6xxdSlDdsyEJHRTk/+zmEm4qkkpyAA69eTmF1khnVYPbjz0C7J8Q3DOEy1FP1yiyv4idXgSy6lTfDQrQJd35sHHaOLmzSFXJANV3yChfu1oX+NKSFILFAJB1BbP0MC93KhHfTtty0goHlSkA9C4N+jd1Raw21wAQsgKQaVOc2a/cX7x51hZxOZz194l2hjiJiyD5y5tqMva0X19Zoo73E7dQmbQ7sL/1Pl6AxLh9pprmXGSD/AMb/AEjzlWPJmDMUoKeuTfUxIjEFDsbug9lEv629IfX50B6emeCWeGrxIBSOL+zD6kRweF28pIz3mYPxyBfQAEntEU34jUtZY2MsISeGSlK7q1jp6yFWB32LxiUJJUbMT2EVZu1QfDCT/mGx5AirtHHbZ22ZgpexpfgwqsPUPFGZtpQCBWpNKKQQA4yKyCbH14RD96uVIZ6Fi9uSZSqVrpLAsyjY9BCR54NvSy5CVrGhWTVkH7O50zggfvH+B0Y+ImEKUlrOzZW6w8qISxsKdbHL9H9YWVNl5HzepHTT1i6hCSQFF3LsL1D+a3vHjBxMvDzSHHFh2MWgopUmxbNy2b5QpxiBO8OmWEixqBcNq4Dvf9Y0E4ZJZRWALGoLBD8CCAOFwYVUJRKpw4Te7LJULW59OESyEEhRLgVOCNQzsPeJcZhKrhiEu1FxvZ7oKmvkecVZmLKEkANrm/S5Fs84B0iILyNJUSGe7JHPiS+UTScH4qbWUCXsSGf+UO79e0OWSCFBRAWkWci4GY4JYcePCKKsVU5BJCc1Am7aJc5fpDSCq2aCwoVilym5YhqTZxxF37QifITqbuwJzez5H/uHmYGKrlLfMXFQIsw+2d4lxTLlkhqVJDDVChwOqSHHYQxtGbIKTvXIVUb5vz7PEZSSHBDC59wPf6QyZMZ+AYj0uY1tmbORSkqVclmcAFOeeZLF25mEZrODNwaXz0TUdXJIPdy5izOxQKw7AAGwvYZPwjTk4dCZhKfKszLKsQHISzhgMudohn4MiWtT5IU6Xcci7M98mgLqkYy0qcEuAz39m5axdlTd0qLAAM5Gut27d4XFzUpAClBVg6QN6w4i478IzJj62FyAL8rB27nnCI0a3+IhNwLNmVBHYNck594qfxpmqBZO7d2V2G8SSOjRTxEkWAcrJvyFmA5u/oIvy8IwCRmDdrub/SDInJtlhQKmKyVOCS+QGQYDjfOI5qbpSAwLP9T+neJ5tSUhKk+YDPMDTmISWkDeW9IZyA5AtkNcoLGE6aUhw3e9v1YxVLlSUnnoG4/aLu1SK0sQUgIYjIkkfaK6pLlKzvAqCSQRYKdPl75wUFAUpIDk23if5STl6+8Ow2GzenepAepi6k625OGtrFRe4pBckBRQSzFuY0Nn7Rdlg0qQXJZVOpqLsANTYekVHA4vNEk6aPEUl3TV5gwDXy5c4ixOKlKSkAlSg/lDcGDh3+a4GsZctM2XPElR3QBYAXAQ4fPlbKLuExAQUqGrVJ4jKx5hwxaCRWCRONCk2SGtcqOh05ZxekqQo2DtQCHc6WDXbJupjGlrFRHlA499Mx0vGrsVXhqK6Rdzc3IsG6O0EciWyHHyaJqkvugE3zZjw6RXwgsCBlY272i3tGa4UxNJJYEXpIcDJwBn/qihgDvGwY5DPI6wvInhk8rBFSkhSgCSWfLSkE6E8IZtGQAWUPLYJIGZz9/pDMTi6ChViEKKurK0/ekXsWispmgIuo1OWGRbVndj6xX9FJDf4mTLATMqqZyz25WEEVMTgApTlS3/AJSlg986S+ecEGS8lLCCUSCkl+ep521/bQzF4eeCVJQWZKUkF2SBvP8AlLxB44wyLZqDqWoMb5JSniRdtAb8I0tnFS5aV+RSi4LgFrMCQB1LcYGqyLeClh8GuWxYAq0KmNtL+rO98ovyEJU0tZpmM7lszmM2Idv3aJ50krllJcqDMRY1DPMEM2XUdYjweCmKAVNSUgENkSC7ea7PqH0ET+Q41gjlSqFEKLUAGxzucrdA7iJVLCwylE2zYuA2YDsWBETqwpB8W71HJwcru/yxBNx6iHCySxALJG65tdyTzJ1gasWsMixctRAYvSlLGwBAsLZm1/WLkuQhLbgZQqI3nBL1DO4fRj9IzZGJUL2pLOkEg05HvflGnh5olgkEFjmpQSU1cOJsGP8AaC3oayW1bOASGFQOmRILtzBbk0UkTJZHhOQTUwKXU9tQ9nDaZxIMSpcwqUAKXDzKja2RZwemcPw62Sur5VqYgqBfkXYg6BhAD2UMfhlAJsCnw0JdPfPgW4xXxO0VJlySD5STpmCP36xpGcryhTFTsVZPfdL5h3DdGhZ+ykhQuhFQcbxKSpwSQnMJ0pJtAvslLJNtjFsUTiXAYl/5qVNz5RlYpZIWVbr3Sm1nsHPTQepjQxGBUKFLFSAWJf56WS97ML3bS8Z2OVa/FIHT7f8AYiRTs2EzqtxQSCoUkgAMu1JUONs4o4vCDwlTAQ6FhFwQ4FgwOb37CIMPjHW4cF+7BkouTfMe8T7UnhS0u9JpWQGJLgiwOrk3MN7G8orYNAAMw3pBv+ZR1HQERbw0+mgvdKrjqCb8ecY8zFUik5BR9DGhhcNZBC6kuTch3IYuAcv0h+DNF9c7xDWeA5ZcA1oqzpjkcNPdoXFzbM7PYN13n4W+0NwcpUxRKU5FmJa5BpDnkPaChsdjpYSiTk+vTMexHvFSaoplzDzQU3LZk2HGw4awuKxSphQ4pAAYC+QHfRrw6dhlUrqTSACsc0kFvW5imh/YzaCgZdQL3BIzvbPsYlVOJlpU5SpklJ/mcUktplGZL/yVkkEkAAHTMFubNEmExJKAOTCwFwSRfXOCiLrJubVo8WQRSlbLCm4BqH5sbWjOnT3nJL6u+VqmHsDEuNxaCqSsO+R5JIS/KzKOUNx+ATLmKIIVLU1JzYi6HtqkpLjnEtWbMbj5m9b98Im2RNc5NurAP5iabF8svaKuIm7xcg2YXAHLOLmBxe4gOhIDOwBKVA5gjiIqOiF3CYmdTNILUqAHEWDEX6RGifTMVb5WA/qLD6xVxsmlS0AuQT66Ecr+8LhNoWuzga8AXz0uAYVB/IsYfAicqhZZqu+rWyu4hZ+JJlhkgqSssk3elKQTlkIdh8T/AOVupspywHyEAglxZvtDcRhkgg0gklYIzeoqUA2ZyEXotYRTmTZhLkesxY9kloSIjhSpKSh2bQW8yoIEBHg5MvEFM1bln3cwkkWfiAb9MwY08HhqqlzXH5Qd4s+o0diwtxMUtlyWQlgRY2ZhfMqGhytyGcWJ08oJADgGyTYva7cNW6QmNKlbNFKRuMqlDEhlF2a5KgQzAZCHTpgNLA0AkOSx6knMm2nB7RHLJoBJAUvNSgAQkX1c2vrmeURtLHlBUVEly7kAjgbaBn1iWi2SzZyjcJUQXAUpScuTmwD52irIm+BM3kgoU9ixSoFnKSHYtqLRHiNuoSpinkCLEcGGRD/WI8fLfeRcEgEXJJLAMTo7htDAZy+0S0JBUb0pfMDyEgjvZu8MT+Ihid16S7WD2I1Gn+2CTKUgFi4IuDa2oIe14dhpMoBSZi1y3YNS4GrhXzW6ZwiYtop7PxJIYkkoNIF+7jLMZxpplEl1gkrNkgCpR6aD92i7I2IiWsFO8lTqUtxc2CQEuWJBSSecSHEUqXakEEAsxJuKSo68rCwhsriUMYsA+EQArzJSlQIDZh2sbP3iSV4t1+GvwmB3hug5Eg5jrrFtc9EpKFeAkKY+ESAaTZyQo1KzPCMXHY6YHLgnOz58r5XyiAfxyzVkY1SHUFAlQU4U6k2N3ALixPFoq7WEt5S5RatTtUSEkEaB8jryyihJxLzLpeoMoZB1WBDZBRAHUQJxIVMQ6QAFBxxvd+MMmbxRt4/AhR8WWl1FklNNLOVbwYixNrfeMjGz3CVJNxu5a6RszJ4k+GAXSHQSS5UkMp+6SQ/ECMTbyAlSmNqgpPMKA/79IY56KUp6gwJuH75P3jZBYMngT2jN2W5Kjpb2ue1xBM2mKVKTdRNKRyGpGrkw2jBMsYyapQBtlujK7bxOjlgHi/sPaJUicoZnwinJ33hryeMafPKUHTdYFnZVjlzv6RYwUwIEy53rjulRSX1Iq14wzWJHLx5rqNyUqP8Autrlb6xrT8LL8GXO+YlVTn8gBDDUWI0sY52ZPCSolKVH5QXsOgs3WNzGT/8Aw5bJQkrW7aOQWGpKc7dofgI5Ofw04khDPclnA5OSeENkYqmx0L/R/pFeVOKFkg5gXIBsoOXF/wBiIFL3j+9YtIxbNubiPJSLOs8GFrDiQah3jWn4sqwdSSFFNL2vQkskkcQCUntHO4UgpSHciotrm940cJO3ZiD5VANxG8l24OWDRLWDZSzRHi17ptcsByYj7QzYSymasHhcNax1gxKw7HMlx2z5QmzkVrJ4kA8QCpJf2MJYRC2bomnxnICqg6iQ5sWI5pyjnsemk1aGxHWLx2hTLC3JPiXb5Ur16ED3jLXiAoh7u4bIi7O+jNDSbKlk1sPNVTLmJ+UFCiPy6A9rRa2nMZKdN4EjInIAv27PGLs2a0mcAQaSCC7OL3A45HvD9pY5VVTk+QEMwyAtrbSE1kpSpGzKmJb8WqrilQYjQ/btBHPrmhTEpGX8xcdSYIB80TD4hCiAkBgNDqAaujNxvE+BWk/iIOoQlRYhJNjd2cJZuZJ6c3jV0pEtIpSPK4JcnMqLa59CI19nrEmRJBAZa5iyx0ZurEe45xq4JLAoyt5NXamK8MAu7JNIOas2KuAe/HKKUjaaTLAa5Ubm97M41Dn6Rlzdo1LpUDYgAtqLburPl2jWlhJpC3mzF/I6WSMgVKDnQ2e0ZuNbDlbJcDsyreWkljUElh3JLC7WieftqkkABJZyBcgHQnU+2UU8XtkP4UrygnJw4DXSNTnm9mtrDcAoISpU2hUwFgAEu7ukqpYBuF+cTQ/wiSbiaFutNU05AhKggGyagzObsOcaWBxG4ta2tShKQlNAW/ypFrOO8ZgFQCkVFRFRLBSikk2SAbGz9+j3p8tBnSpaSSmUHWAT57lbF8wQA/KAWjVx+N8FKWZSiA7l6lEuo8A1gB+kOCkzlEpcKH+ZUXpF3pGYVw0vYkRz07ETMTMY3VVwZkJBsRpS2QjQw2M8JNeXjKKUaGkOFk8iQ0SXysj2ljzNcjgUoBJ3QAzX+vMxkYfEu78n75fpE6QK1AghvK7DzEs/Zx2EVcMgIU1xm79myAtnDpGUnZMiWwUC5GZ5OQ7cdfWEx5tcaB+DsHbgDnDkqJCgCxBYlvlLH6WiFYAWR5gDaocLB27QImWUakpSpmGIJJVLZuibg9Wf/bFPaU9SpEslibJtnZwHHcwuz8aU4hCXZJarhfj2cd4bhVgVIbJVuQf9AIemDdoXGzvCkUjMhu2v75xSwQu+n9naLC5fiTBdLAsxOmv19oqf5crO7N31+8PwZk+JxDyiRoR7FokTjHQE/lJBPIN+pinhVuCNP394STe3F3+8DGmOnTQQpZNiyR+vs0axnE4YBJ3kzAC+VPmz4s8c+qSVTGAe6X5BLkvwjSQLTN8AEpVnqLaPmC1ouiov7M6t1KZmN7Q1SWXfnDZC6aldE30/bQ3xXUDzikQxn8SULq0Ck+hBBjcwc41EPa7dFD9R7Rzm0df9Ps/6xubLVUKuCfqxH39YcsRsEybFLy/pUr7RP8OEBBUrn/xB+59oprQVTC4tQ3qS8WRiEyJKiWYJIY5EqNoyawkWnmyHGbUBRTRQWClAGmpJIpC21OfINFWRiCSSJcpIFw4qbk6n1MVJQPirKnUSom+tlM/tGntTZy0JQtLLRYkoySOBTmn93jS0sFW2i7gpn4lwgUoK7ISA7WcDMO8VcBjAoeDNTW903YsMwknIh7DI5RawM5IlLmKHy+G/EMSx7xj7QwykhLgghj/pIiUrdFSdJGmpAQSA6w+6bptaxS1jBCfxyJgBUoggAHiW1PNvpBCusCwYxxXiC60g6ETCnpmW5MR6QYvxVqSgGoJSQDUgm2Wv9n5RmjEBWaEZ6Cn6Wizh1mWCtilyUgObqYGoDVgc+fKOiqJs1tjrmyUqmlNSgGQPNvk2LB7hL+sRYnFTUrqpJ8R6iQQd7zdDFKbMqloQxpBJUT8y9D6Aepg2fjAiYylGlbW/KoOKuVx6RHHyFmzsbCJesqTxQhTi9wGJYcnf6CHYeV4KVGaaSVEEgBVhcAXuS57G8Ry5akghaiaSTdXyp8gBOQJJPRJjoZGDSlArDmz1ANUbhIBD9SbCMWzSKwU9nYJKqVISuUoElNxWo8BKANI6sI1v4GSiWSx3gUqFUsWd+OVT6vDMbuIUVqar8ibnLIm4SL+zxjjFGZOC1EKlpsXseQL5E58LRm22XhYZYn4qUpQCCwsFKBZTJO7Y3PBwYsY6dU1KEkAbqiK1IYl3Sqxd8x7xFIK1pUoiiVklILWGoBubds4pTMcJV0S/w3ZTqLn+liAUto0FC8Eq5ZXZcxrbuRBPUhPtziGZJNnTUn0LvmhXDlyixNxImSQXIyZgGFWVQFgG+ZveMeVOMuskU0u4Z3USAAxyv94ayRKjRpFZILsAFMzjhUO5vyimoOu+Zf66xUnzzUmYLKAuzgEfpo0XUyalgApB0chL9zbKK0ZS3RVMxllQzex+ntF1U0MV6kCr+rI/b1inMwK0qNQZiBc+n69xEWPWyAnj9m+5itk50V8FMUqYCDe4VzbL2I9I1ZmAVNUEouU5gkANxJNh3iD4c2epR3UlROQFz+847SXs+VJC5KVl5gqXWQMvMLDsEvCm8mkIcsnMYfYCUAiZNKVktQlNTDMGoFi/KITgkpU6VgpD2IZT8DmD1eOrxZlSxUhLqDg1kNkWAIsCM2cRgmclJBRLQlgynIWogkG4BPrEW9mjgtGXNK1WcBPB0pu1yeJtnziWXKCJIUolSVJIDWukgXfKGYnALLql3IJIDMSm+SbuP0iaVNqwlS0+RakqDUghQFwRwIGUWtGdGMi8ksCxUSciWTmX0zMBlJS1JJvcKABHIsSCcvWLOLwLUJRcMpi4uVZB8sr9opzgpKghSWUKgRz1jVZIawQ7T8vp9o1thH8InoPSM3amHVR5VZjQ940thH8AdT7NBPsJSLU0PFTbwJQlIBLnIXcgRJgJxmWzNZHobR1mC2SZaklLKmsTMLAiSi1TfztlGN8Zf0XFWY2z/hvOZOdG6CAwclru9knkYoY7EIw00mX4omEOSoikpyYjUWjsdqLmzE+DKAEkkAqVZ8jl8yic2jM2nsrCkFU9aEm4TmlbA5Fje8ClfcbOCWjMxOE8WW8kJS7LKAXC90kgA+VT/Ke0QSqpyApSagAEkEsSSTZ9Lw/FYtKZSQ5BQAJcxGoS7VDoWjQl4MzCFpBFYuGIfiWbU6xNsbVlCbhUpLKwkwFtFqI7EOG7wRryNgpSlpk8oOYHm3dLv7QRfJBxf1/w4n/DHUwFEyxVL06yzqOUUJU9dfh6JJLEcc352EaOHxyFJBLmWDY5Klq/Z/eUXJ8kE1TGf5ZqciD+cfeOjk4v5IyRQwMxKiEqNFV3uQDZmHE8MotTsPJQSfBUpRa6lhwf6BZNmsSc4cuR4EuvdVML03cJHF+f25mHbHw5mBUxTJTYTVKfMZFhmrS+rQrpWikjdwOFMxIrSQlN3bdUlLMAoFi+VucaX8QQoqUTQjICypi15lRPlHv0iDZMrwwqYDdYSlFRqU6iFEksACzE2tU2kUto4lS5KxKZwovYl7vmcyzCORrwjXtVkc6erET2CqiohKkht3TiABzHN4sbZxCZQoAsmmkABqsipZI3sx6iMrZe1USZBVYz1qUkMLoSBqdHJPOwEQpneJVmVBjxe4vxzaNOOTNv/Z0WMxVIYuosSSb6c3HL+8c5OxSpgbkzcCBUCOZbOL/8VVKcgrKiEsOXDsBkNIJeyQsXRNQq9wlk/wAu8ohzpxMSqQ3beCnIxdKEqFxdBGik6AjpEmOkFQdLlClOrUhfBXLgecWVbDVSRcDTcIKmDuEh34nhEMiROkkLSKkEs4uCmwvqL8QIpNGfFox5uLpKLfyqF+OV9Y6TD7JStHizCWSxSgAush9dE2Z+sZ0nYIXOC6iZRJUp3KgRehtSTYH9I6bDYiueZT7qEqDISDvEAFswyA7HS5zJMOVYocY27Zn7cxFJCCyFBytCaZgSFeXPI0hz1EV8HspOImJSQ1XCxAABOjBJ0V2ikmhc5U4imWzkcSLBL82eOr+FqRNEwCqYtBMx2plyrMEj0uc4lrirRcVyeSxs/CysLLPhl1J3SsFwTolPEC1+MVsbgglZXPSFS5aUKJu4UQS1ixvfLWJMXtdMp0+C6QCtKRfI29LkmMb4g2fNUoETVhCkpWrdJAVcbreZkgW5Qlkt1FHMzJQWT4ZUQQSAq5Khci2ZZyDZ4t7N2XMnpNDAJ+Y2ADWZg5JJi7hdjyyUlE5S5lRcoRSQMwTa73sxPPOOpQBJkhMqWEzd5SS+6FHIqcMH78otyXgyjCznZGGlyWTiFKsmpNLkOo3dyDo/eD/GJdZloSVyyH/EDAl96l7WfMQza89MsoUoJM2sGYVuouoXDszBwWEEnGTawlOICkswTSTa53QRkwiaLunguHZKJo8JKVS2DpAZTHXwyxqe73yvFXE4pCVJQE7yLOV+aWwBbdDoN+bxZm40ISslRAIpsE6ndUL2D8Mo5LbsnwjLZVSSkqS5BpU+8BwDtbrB6a54YS+KLWKxfhub0khmsShQ1AYG4YjlF+RMBlhSQACCQBb2JMZE1AVIUw/mTx4t2P1jYwMpTISlJUQBYAnJntwi5VRi22y98PYOimk/iqdQT+VLuSo6ZjnHRY9a/wCFalIWtZdnrLZk8BaJ9nbMk4ffJZXhkqWouVKzIA06dI4v4o+L5qk0JNPiOVNnTkz6RGZypG3bHJooxYkgJ8TxZ19SZaH4D5lXjlMXjVT1qWq6io25AlIy6CIsMr8MNw+8bHw7sYzJqllqUE2PzKuW6amNUlG2zK3LCNnAYKTg0InTUvMayVAFKd227qX484vS9rpShM5QUCkKJAcEcCeCc2EZe1VCdiU71MhKUsw860jeYflD5xkY3a5mTlAKNJLJFsgNexjPi5ZNuSiTY7baZazVKlzCrfqUlyaoWGr2b4wSrgmk9QTBDUo1kOLZykpXh2SLgEF725jtGrh8cZYcCpJ8yDpFOSkskpYlgSBYiouOb0nQ6Qs6dcKLl/myU9rKGRMdk1ezJo1UKZJVKHiS/mlHNN7lPvyMJJwhUkeCSpClC2RBLBl6kjSMuWpSVeJLOTu33HCNjYuKEzESyk0TSpIUPlmCztfNrtGLi0sfv79gkdfilhCCsAUJCyFAvvAEADhajuTHHr2spHhlIJSlO8PzVXPfnG7taYgJ8JJP4gKw9gVFRNtPlI78ow8NshRCUr3ATSH83FkpzJ14c4wivsqd6Q/H7PSoici4LKPbXlzh+y8FMVOAQmoDM2ACSLuTYf8AUdFs7ZMuTZR8Qf8A60pcv+YrelXQenG3Ol+O0tKVITS4clKC3BAQLdYXKsAvSe2UJuKMpBUVoBf5AEAEN5SkAqPSMSbtZd95Rq+UqJASfzOc+EWtuYdyKRuyt3JbFgXdTZk8QIy5MokmpJL3LanIAEalwBDSQpyei9snEYhc0JlEs7MwZhxtvM/oYmxaQhZUmaErvUELtY6JbL6xd2nO/hcIkFvFWck2CQNCR5m55xyc/EKM4KJJJVd9bPf1btD43oLrDN/BbTQBXLBRMSRUAd0pvkDcF40pWKQmRMmILEpCUsWKUlnA/NfUxz2KnIlBKgQpRPAhO8LjO7FjwtFk7TQEy2JUtQV4oaxuW6ls4lx+hcskGInDwFAkOVgZ3uC5tYnQx0vwRhxLwylJZa1+YH5Ug2fnGdP2BLUXU5cBpaGFDAMVru2XB7x1GxgmUS0tKUACpAd1Fs7m7C94JNccGsIu7ZXwMpS58xc1swAkX3XII7vGD8QfEHjzVSMKtSrFJIASkszhIzZnuTpzjV2itMqQtY8qVOqrO7pFI1NwW5RiHBjDUeGKp88gAt5UquaRxZrwQXlhPGDf+HdmiUEICHUkKJJzKuN/KOEZG2tsqQGKlMTdyys7UgXtxaL22toGThqksFKUwU9yEguW4PGJsfZAZU1S0rnq/wAsFlJS+qn8ygNBlAs5YPHxQs3CpEs1V0TL0TKjMBGRSbB+oifBzFeGN6k+QKUQ7F6iARkw+WL+zsCiWkrWSskkG91K/wDkRWxiSJilzJiSqakpAHyjdBFnCbAX6wm/AqaMva05aAkBKVs+8U3bTkqMfaFK0eLRUAQFMopKSXNhkxveN3HJRQlE1KglmCgA7dR5h/00YsuQZKyAoKQsGkvurSbFJ4H6GNPSa35JlZFs1YNg7aAl9Y6zYe1ZkpZEoJK5goBPyvr++EcrhMPRNYPS9SXzoLlLtyjU8elSVO1JccyMh6weorkYq0zpPibGJCESBdcp/EUcyot/ePOMdPrmqPRugEdLdt9VzdSjxNyT+9Irq+DtwrTiJagz8HZ8i9zyh+k4wtsqVzyilsPBqmpAyS5dTWF8uZvlHZ4lAw0gEEWUzWuVPUVHrZoq7JQSZaV0+EndlpS4u28opIer9YxPiLFTFz0JalKUgItmamcnW5gfzlSNYJQVlrGbSKZClkiqb+GjdINHza2HIRzxmsoEZuPQx12OVKnLOGUpYSkJAUnIEDeJQxJ3jpfOOfkfDM5ZmEJACFFLqNIJ4Anl9YqLSWSJpt4NLAY2hDDiT6wRSRgFgXSo/wBNx2IsYIwcVY+bWDOCB4c0sHBlgHgKdPaBJeQp731ggjumOWkVZqmSWt+Jp/SqLOCQBjpNs5kn1JvBBFrTCOz0TFSE/wAR5RuoBFhYtpwi58KoBRNJAJuHNyzQQR5su0v+Re2oopFQLGwcWLcH4RgDEKKi6lHPU8YIIyjo3ZxcjErZQqUxJe5uefGOp+HD+HIV83iTL67rU35aQQR1PRyR7jG+Lz+Kn+g/+0ZMzMf6PvBBFR7SZdzLe08k9E/aKaPOnp9xBBDjoiR3GwLYVBFnUp2168Y1pR/BxJ1H/wAwQRzeGdcPBibWP/gq7f8AsmJpg/8AJJ1CCQdQaU3HAwQRS0gkZvxpkj/+Q9bRQ+HRuDqr7wQRUf8AGZvvOh2ksiTKILEzCCdSLaxBJkJOKQCkEGUpwQGNhnCwRkaso7ckpEmwA3ZRsALlSgT1aMqWPw0nkg96jfrBBGkO0zeyWYn/AC+ix2Ci0QT/ADJ7wQRXkynsvUuQDyip4pShNJKbqyLa8oIIS0ETqMCapiVG6qBc3OusZ0+/hPdpyAHuwIDt7QQREe42fac/Imn+LBcv4i7vzMdzKkpVNQFJCgUgkEAgkWcvq0EEaeoP0/JzO2llGImJQSlIVYJsBloIWCCMymf/2Q==">
            <a:extLst>
              <a:ext uri="{FF2B5EF4-FFF2-40B4-BE49-F238E27FC236}">
                <a16:creationId xmlns:a16="http://schemas.microsoft.com/office/drawing/2014/main" id="{467D25B7-2463-939C-5176-4C04C7ED3C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43" name="AutoShape 13" descr="data:image/jpeg;base64,/9j/4AAQSkZJRgABAQAAAQABAAD/2wCEAAkGBhQSEBUUExQWFRUWFxcYFhgXGBcXGhgVFhoXHBcdFxgbHCYeFxojGhoXHy8gIycpLCwtGB8xNTAqNSYrLSkBCQoKDgwOGg8PGiwkHyQvLCksLCwsKSksLCwsLCwpLCwsLCwsLCwsLCwsLCwpLCwsLCksKSksKSwpLCwsKSwtLP/AABEIAMIBBAMBIgACEQEDEQH/xAAbAAABBQEBAAAAAAAAAAAAAAAAAQIDBAUGB//EAD8QAAECBAMGBAQEBAYDAAMAAAECEQADEiEEMUEFIlFhcYETMpGhBkKxwSNS0fAUYnLxFTOCkqLhJLLSQ1Nz/8QAGQEAAwEBAQAAAAAAAAAAAAAAAAECAwQF/8QAKBEAAgICAQMEAgIDAAAAAAAAAAECESExEhQyQQMEIlFh8EJxM5Gx/9oADAMBAAIRAxEAPwD2yCGVQtUUUOhHhHhXgEEIYWFEMBKYQoh0EFgRlMI0TQ1odiojphIlKYSmCwoY0JE1MNUmCxURtA0OaCKFQJEPAhohXiWNCvBCPA8KhjnhaoY8EFAOqhpMJBBQDVQ2Hw1osmhsDQ6BoYUNaBoVoGgChGgaFggAa0ELBAA94ISCEUOhXhsLCAcIUGGiFeJoBXhXhsK8ACvBCQQhivCQQQCFeEeEgaGAEQ1oWCGAkLBBAIIIIIBhBA0DQAEJCwkMAhIWCAQjQNCwkMBIIWCAYkEEDQAJBCtBAAkLCQQAOELCQQgFghIWABQYISHCEwCB4WBokBHgghWhgJBCtCQwCCCCABIV4SCABYISCABXgJhIIACCCCABGggghgEEEEAA0DQQQAJCtAIV4AFoghHgiSiMQohoMKIokWFhIHgAWFhIIAFhRCQQgHPA8NELCAV4IbVCvAA6B4R4QqgAdCNA8I8ACtCQlcRfxFv9dP8Ayp+xgsCaEeGzJgSCSWABJ5AQ2Qpw5zNyOD6dg0OwJYIj8UVAcie2UOreCwHQjRCvEWDZkOPR/pEwVrpBYBBES57X0BYn2J6A/QxNBYCNBCwxK7kcCPoD94LAdBBBDAIIQwPAMWCEeCEBX8YOB+8jDV4sBJVoP1/7EebYTb0xNSiokmoueJpGelgYfi9vTKabhNOoz/uwjz+uhsk9Fn4sJCi43R+v6QYrHpQkknQH1IA9zHnm1PiJUysJO6S1uAUVD1/WHY3balg6iyUuS7Ahbt3CfWB++jmgs9ITNDs9/wC36iEkYgKFo4DAfE6ipyc0pBP9IAJ9omwXxYuXnvHW1nc+13i1730wO6lzgQDxH2iKdj0pzIzbva3vHl2J2ssqYzFcgCzN/wBQn+JzQwrLAhV+OQPpGT9/HSQWepfxYCFLOQJ9BYn2PpEn8UliXDAkP0jhE/EZOHEtm3TW75EEJbqSSYpT/iFakqTo6+5PHpFP3kUM7n/GUGYz5bve6lnoEpz5xLtHaIRLd7qSaerPHnMvacxSiqq7n/kbtDMVtOYtIqUSzNy0+kZdcqYrPUTjRUocFAeoSfvEOFxgWtZe1VKeiSAf+VXpHAytvzFu6gCVOpRt5afuB6RJL20ZSLHRIzeyHN2D3Jf+8X1sRnXydtpqDmzKHUhSG/4qHd4snaQrAfME96gkR50vHVJS9qQQL8XIPI1E3iPFYtZmJc3sB0SAWHpGfXUB13xD8R+HNUhL3a+lwlvvEmzdrJsCclTZyv6QVge6knvHC47FqWslRJubvoPKOTWHaJPGVLRTcJmABRbQFyB3EZL3cubb0SdpP2+FBAZ6h4ihxT/+NL8yHPQ8YllfEA0vSlSlHid1uufuI4qQVi6gQBYnXykMByTEKsSSDfN36H+3tD6x7A7DD/ENS6zYGkJf8gUQT/ueLGE+IR4pu4SqY/oluzv6xxdSlDdsyEJHRTk/+zmEm4qkkpyAA69eTmF1khnVYPbjz0C7J8Q3DOEy1FP1yiyv4idXgSy6lTfDQrQJd35sHHaOLmzSFXJANV3yChfu1oX+NKSFILFAJB1BbP0MC93KhHfTtty0goHlSkA9C4N+jd1Raw21wAQsgKQaVOc2a/cX7x51hZxOZz194l2hjiJiyD5y5tqMva0X19Zoo73E7dQmbQ7sL/1Pl6AxLh9pprmXGSD/AMb/AEjzlWPJmDMUoKeuTfUxIjEFDsbug9lEv629IfX50B6emeCWeGrxIBSOL+zD6kRweF28pIz3mYPxyBfQAEntEU34jUtZY2MsISeGSlK7q1jp6yFWB32LxiUJJUbMT2EVZu1QfDCT/mGx5AirtHHbZ22ZgpexpfgwqsPUPFGZtpQCBWpNKKQQA4yKyCbH14RD96uVIZ6Fi9uSZSqVrpLAsyjY9BCR54NvSy5CVrGhWTVkH7O50zggfvH+B0Y+ImEKUlrOzZW6w8qISxsKdbHL9H9YWVNl5HzepHTT1i6hCSQFF3LsL1D+a3vHjBxMvDzSHHFh2MWgopUmxbNy2b5QpxiBO8OmWEixqBcNq4Dvf9Y0E4ZJZRWALGoLBD8CCAOFwYVUJRKpw4Te7LJULW59OESyEEhRLgVOCNQzsPeJcZhKrhiEu1FxvZ7oKmvkecVZmLKEkANrm/S5Fs84B0iILyNJUSGe7JHPiS+UTScH4qbWUCXsSGf+UO79e0OWSCFBRAWkWci4GY4JYcePCKKsVU5BJCc1Am7aJc5fpDSCq2aCwoVilym5YhqTZxxF37QifITqbuwJzez5H/uHmYGKrlLfMXFQIsw+2d4lxTLlkhqVJDDVChwOqSHHYQxtGbIKTvXIVUb5vz7PEZSSHBDC59wPf6QyZMZ+AYj0uY1tmbORSkqVclmcAFOeeZLF25mEZrODNwaXz0TUdXJIPdy5izOxQKw7AAGwvYZPwjTk4dCZhKfKszLKsQHISzhgMudohn4MiWtT5IU6Xcci7M98mgLqkYy0qcEuAz39m5axdlTd0qLAAM5Gut27d4XFzUpAClBVg6QN6w4i478IzJj62FyAL8rB27nnCI0a3+IhNwLNmVBHYNck594qfxpmqBZO7d2V2G8SSOjRTxEkWAcrJvyFmA5u/oIvy8IwCRmDdrub/SDInJtlhQKmKyVOCS+QGQYDjfOI5qbpSAwLP9T+neJ5tSUhKk+YDPMDTmISWkDeW9IZyA5AtkNcoLGE6aUhw3e9v1YxVLlSUnnoG4/aLu1SK0sQUgIYjIkkfaK6pLlKzvAqCSQRYKdPl75wUFAUpIDk23if5STl6+8Ow2GzenepAepi6k625OGtrFRe4pBckBRQSzFuY0Nn7Rdlg0qQXJZVOpqLsANTYekVHA4vNEk6aPEUl3TV5gwDXy5c4ixOKlKSkAlSg/lDcGDh3+a4GsZctM2XPElR3QBYAXAQ4fPlbKLuExAQUqGrVJ4jKx5hwxaCRWCRONCk2SGtcqOh05ZxekqQo2DtQCHc6WDXbJupjGlrFRHlA499Mx0vGrsVXhqK6Rdzc3IsG6O0EciWyHHyaJqkvugE3zZjw6RXwgsCBlY272i3tGa4UxNJJYEXpIcDJwBn/qihgDvGwY5DPI6wvInhk8rBFSkhSgCSWfLSkE6E8IZtGQAWUPLYJIGZz9/pDMTi6ChViEKKurK0/ekXsWispmgIuo1OWGRbVndj6xX9FJDf4mTLATMqqZyz25WEEVMTgApTlS3/AJSlg986S+ecEGS8lLCCUSCkl+ep521/bQzF4eeCVJQWZKUkF2SBvP8AlLxB44wyLZqDqWoMb5JSniRdtAb8I0tnFS5aV+RSi4LgFrMCQB1LcYGqyLeClh8GuWxYAq0KmNtL+rO98ovyEJU0tZpmM7lszmM2Idv3aJ50krllJcqDMRY1DPMEM2XUdYjweCmKAVNSUgENkSC7ea7PqH0ET+Q41gjlSqFEKLUAGxzucrdA7iJVLCwylE2zYuA2YDsWBETqwpB8W71HJwcru/yxBNx6iHCySxALJG65tdyTzJ1gasWsMixctRAYvSlLGwBAsLZm1/WLkuQhLbgZQqI3nBL1DO4fRj9IzZGJUL2pLOkEg05HvflGnh5olgkEFjmpQSU1cOJsGP8AaC3oayW1bOASGFQOmRILtzBbk0UkTJZHhOQTUwKXU9tQ9nDaZxIMSpcwqUAKXDzKja2RZwemcPw62Sur5VqYgqBfkXYg6BhAD2UMfhlAJsCnw0JdPfPgW4xXxO0VJlySD5STpmCP36xpGcryhTFTsVZPfdL5h3DdGhZ+ykhQuhFQcbxKSpwSQnMJ0pJtAvslLJNtjFsUTiXAYl/5qVNz5RlYpZIWVbr3Sm1nsHPTQepjQxGBUKFLFSAWJf56WS97ML3bS8Z2OVa/FIHT7f8AYiRTs2EzqtxQSCoUkgAMu1JUONs4o4vCDwlTAQ6FhFwQ4FgwOb37CIMPjHW4cF+7BkouTfMe8T7UnhS0u9JpWQGJLgiwOrk3MN7G8orYNAAMw3pBv+ZR1HQERbw0+mgvdKrjqCb8ecY8zFUik5BR9DGhhcNZBC6kuTch3IYuAcv0h+DNF9c7xDWeA5ZcA1oqzpjkcNPdoXFzbM7PYN13n4W+0NwcpUxRKU5FmJa5BpDnkPaChsdjpYSiTk+vTMexHvFSaoplzDzQU3LZk2HGw4awuKxSphQ4pAAYC+QHfRrw6dhlUrqTSACsc0kFvW5imh/YzaCgZdQL3BIzvbPsYlVOJlpU5SpklJ/mcUktplGZL/yVkkEkAAHTMFubNEmExJKAOTCwFwSRfXOCiLrJubVo8WQRSlbLCm4BqH5sbWjOnT3nJL6u+VqmHsDEuNxaCqSsO+R5JIS/KzKOUNx+ATLmKIIVLU1JzYi6HtqkpLjnEtWbMbj5m9b98Im2RNc5NurAP5iabF8svaKuIm7xcg2YXAHLOLmBxe4gOhIDOwBKVA5gjiIqOiF3CYmdTNILUqAHEWDEX6RGifTMVb5WA/qLD6xVxsmlS0AuQT66Ecr+8LhNoWuzga8AXz0uAYVB/IsYfAicqhZZqu+rWyu4hZ+JJlhkgqSssk3elKQTlkIdh8T/AOVupspywHyEAglxZvtDcRhkgg0gklYIzeoqUA2ZyEXotYRTmTZhLkesxY9kloSIjhSpKSh2bQW8yoIEBHg5MvEFM1bln3cwkkWfiAb9MwY08HhqqlzXH5Qd4s+o0diwtxMUtlyWQlgRY2ZhfMqGhytyGcWJ08oJADgGyTYva7cNW6QmNKlbNFKRuMqlDEhlF2a5KgQzAZCHTpgNLA0AkOSx6knMm2nB7RHLJoBJAUvNSgAQkX1c2vrmeURtLHlBUVEly7kAjgbaBn1iWi2SzZyjcJUQXAUpScuTmwD52irIm+BM3kgoU9ixSoFnKSHYtqLRHiNuoSpinkCLEcGGRD/WI8fLfeRcEgEXJJLAMTo7htDAZy+0S0JBUb0pfMDyEgjvZu8MT+Ihid16S7WD2I1Gn+2CTKUgFi4IuDa2oIe14dhpMoBSZi1y3YNS4GrhXzW6ZwiYtop7PxJIYkkoNIF+7jLMZxpplEl1gkrNkgCpR6aD92i7I2IiWsFO8lTqUtxc2CQEuWJBSSecSHEUqXakEEAsxJuKSo68rCwhsriUMYsA+EQArzJSlQIDZh2sbP3iSV4t1+GvwmB3hug5Eg5jrrFtc9EpKFeAkKY+ESAaTZyQo1KzPCMXHY6YHLgnOz58r5XyiAfxyzVkY1SHUFAlQU4U6k2N3ALixPFoq7WEt5S5RatTtUSEkEaB8jryyihJxLzLpeoMoZB1WBDZBRAHUQJxIVMQ6QAFBxxvd+MMmbxRt4/AhR8WWl1FklNNLOVbwYixNrfeMjGz3CVJNxu5a6RszJ4k+GAXSHQSS5UkMp+6SQ/ECMTbyAlSmNqgpPMKA/79IY56KUp6gwJuH75P3jZBYMngT2jN2W5Kjpb2ue1xBM2mKVKTdRNKRyGpGrkw2jBMsYyapQBtlujK7bxOjlgHi/sPaJUicoZnwinJ33hryeMafPKUHTdYFnZVjlzv6RYwUwIEy53rjulRSX1Iq14wzWJHLx5rqNyUqP8Autrlb6xrT8LL8GXO+YlVTn8gBDDUWI0sY52ZPCSolKVH5QXsOgs3WNzGT/8Aw5bJQkrW7aOQWGpKc7dofgI5Ofw04khDPclnA5OSeENkYqmx0L/R/pFeVOKFkg5gXIBsoOXF/wBiIFL3j+9YtIxbNubiPJSLOs8GFrDiQah3jWn4sqwdSSFFNL2vQkskkcQCUntHO4UgpSHciotrm940cJO3ZiD5VANxG8l24OWDRLWDZSzRHi17ptcsByYj7QzYSymasHhcNax1gxKw7HMlx2z5QmzkVrJ4kA8QCpJf2MJYRC2bomnxnICqg6iQ5sWI5pyjnsemk1aGxHWLx2hTLC3JPiXb5Ur16ED3jLXiAoh7u4bIi7O+jNDSbKlk1sPNVTLmJ+UFCiPy6A9rRa2nMZKdN4EjInIAv27PGLs2a0mcAQaSCC7OL3A45HvD9pY5VVTk+QEMwyAtrbSE1kpSpGzKmJb8WqrilQYjQ/btBHPrmhTEpGX8xcdSYIB80TD4hCiAkBgNDqAaujNxvE+BWk/iIOoQlRYhJNjd2cJZuZJ6c3jV0pEtIpSPK4JcnMqLa59CI19nrEmRJBAZa5iyx0ZurEe45xq4JLAoyt5NXamK8MAu7JNIOas2KuAe/HKKUjaaTLAa5Ubm97M41Dn6Rlzdo1LpUDYgAtqLburPl2jWlhJpC3mzF/I6WSMgVKDnQ2e0ZuNbDlbJcDsyreWkljUElh3JLC7WieftqkkABJZyBcgHQnU+2UU8XtkP4UrygnJw4DXSNTnm9mtrDcAoISpU2hUwFgAEu7ukqpYBuF+cTQ/wiSbiaFutNU05AhKggGyagzObsOcaWBxG4ta2tShKQlNAW/ypFrOO8ZgFQCkVFRFRLBSikk2SAbGz9+j3p8tBnSpaSSmUHWAT57lbF8wQA/KAWjVx+N8FKWZSiA7l6lEuo8A1gB+kOCkzlEpcKH+ZUXpF3pGYVw0vYkRz07ETMTMY3VVwZkJBsRpS2QjQw2M8JNeXjKKUaGkOFk8iQ0SXysj2ljzNcjgUoBJ3QAzX+vMxkYfEu78n75fpE6QK1AghvK7DzEs/Zx2EVcMgIU1xm79myAtnDpGUnZMiWwUC5GZ5OQ7cdfWEx5tcaB+DsHbgDnDkqJCgCxBYlvlLH6WiFYAWR5gDaocLB27QImWUakpSpmGIJJVLZuibg9Wf/bFPaU9SpEslibJtnZwHHcwuz8aU4hCXZJarhfj2cd4bhVgVIbJVuQf9AIemDdoXGzvCkUjMhu2v75xSwQu+n9naLC5fiTBdLAsxOmv19oqf5crO7N31+8PwZk+JxDyiRoR7FokTjHQE/lJBPIN+pinhVuCNP394STe3F3+8DGmOnTQQpZNiyR+vs0axnE4YBJ3kzAC+VPmz4s8c+qSVTGAe6X5BLkvwjSQLTN8AEpVnqLaPmC1ouiov7M6t1KZmN7Q1SWXfnDZC6aldE30/bQ3xXUDzikQxn8SULq0Ck+hBBjcwc41EPa7dFD9R7Rzm0df9Ps/6xubLVUKuCfqxH39YcsRsEybFLy/pUr7RP8OEBBUrn/xB+59oprQVTC4tQ3qS8WRiEyJKiWYJIY5EqNoyawkWnmyHGbUBRTRQWClAGmpJIpC21OfINFWRiCSSJcpIFw4qbk6n1MVJQPirKnUSom+tlM/tGntTZy0JQtLLRYkoySOBTmn93jS0sFW2i7gpn4lwgUoK7ISA7WcDMO8VcBjAoeDNTW903YsMwknIh7DI5RawM5IlLmKHy+G/EMSx7xj7QwykhLgghj/pIiUrdFSdJGmpAQSA6w+6bptaxS1jBCfxyJgBUoggAHiW1PNvpBCusCwYxxXiC60g6ETCnpmW5MR6QYvxVqSgGoJSQDUgm2Wv9n5RmjEBWaEZ6Cn6Wizh1mWCtilyUgObqYGoDVgc+fKOiqJs1tjrmyUqmlNSgGQPNvk2LB7hL+sRYnFTUrqpJ8R6iQQd7zdDFKbMqloQxpBJUT8y9D6Aepg2fjAiYylGlbW/KoOKuVx6RHHyFmzsbCJesqTxQhTi9wGJYcnf6CHYeV4KVGaaSVEEgBVhcAXuS57G8Ry5akghaiaSTdXyp8gBOQJJPRJjoZGDSlArDmz1ANUbhIBD9SbCMWzSKwU9nYJKqVISuUoElNxWo8BKANI6sI1v4GSiWSx3gUqFUsWd+OVT6vDMbuIUVqar8ibnLIm4SL+zxjjFGZOC1EKlpsXseQL5E58LRm22XhYZYn4qUpQCCwsFKBZTJO7Y3PBwYsY6dU1KEkAbqiK1IYl3Sqxd8x7xFIK1pUoiiVklILWGoBubds4pTMcJV0S/w3ZTqLn+liAUto0FC8Eq5ZXZcxrbuRBPUhPtziGZJNnTUn0LvmhXDlyixNxImSQXIyZgGFWVQFgG+ZveMeVOMuskU0u4Z3USAAxyv94ayRKjRpFZILsAFMzjhUO5vyimoOu+Zf66xUnzzUmYLKAuzgEfpo0XUyalgApB0chL9zbKK0ZS3RVMxllQzex+ntF1U0MV6kCr+rI/b1inMwK0qNQZiBc+n69xEWPWyAnj9m+5itk50V8FMUqYCDe4VzbL2I9I1ZmAVNUEouU5gkANxJNh3iD4c2epR3UlROQFz+847SXs+VJC5KVl5gqXWQMvMLDsEvCm8mkIcsnMYfYCUAiZNKVktQlNTDMGoFi/KITgkpU6VgpD2IZT8DmD1eOrxZlSxUhLqDg1kNkWAIsCM2cRgmclJBRLQlgynIWogkG4BPrEW9mjgtGXNK1WcBPB0pu1yeJtnziWXKCJIUolSVJIDWukgXfKGYnALLql3IJIDMSm+SbuP0iaVNqwlS0+RakqDUghQFwRwIGUWtGdGMi8ksCxUSciWTmX0zMBlJS1JJvcKABHIsSCcvWLOLwLUJRcMpi4uVZB8sr9opzgpKghSWUKgRz1jVZIawQ7T8vp9o1thH8InoPSM3amHVR5VZjQ940thH8AdT7NBPsJSLU0PFTbwJQlIBLnIXcgRJgJxmWzNZHobR1mC2SZaklLKmsTMLAiSi1TfztlGN8Zf0XFWY2z/hvOZOdG6CAwclru9knkYoY7EIw00mX4omEOSoikpyYjUWjsdqLmzE+DKAEkkAqVZ8jl8yic2jM2nsrCkFU9aEm4TmlbA5Fje8ClfcbOCWjMxOE8WW8kJS7LKAXC90kgA+VT/Ke0QSqpyApSagAEkEsSSTZ9Lw/FYtKZSQ5BQAJcxGoS7VDoWjQl4MzCFpBFYuGIfiWbU6xNsbVlCbhUpLKwkwFtFqI7EOG7wRryNgpSlpk8oOYHm3dLv7QRfJBxf1/w4n/DHUwFEyxVL06yzqOUUJU9dfh6JJLEcc352EaOHxyFJBLmWDY5Klq/Z/eUXJ8kE1TGf5ZqciD+cfeOjk4v5IyRQwMxKiEqNFV3uQDZmHE8MotTsPJQSfBUpRa6lhwf6BZNmsSc4cuR4EuvdVML03cJHF+f25mHbHw5mBUxTJTYTVKfMZFhmrS+rQrpWikjdwOFMxIrSQlN3bdUlLMAoFi+VucaX8QQoqUTQjICypi15lRPlHv0iDZMrwwqYDdYSlFRqU6iFEksACzE2tU2kUto4lS5KxKZwovYl7vmcyzCORrwjXtVkc6erET2CqiohKkht3TiABzHN4sbZxCZQoAsmmkABqsipZI3sx6iMrZe1USZBVYz1qUkMLoSBqdHJPOwEQpneJVmVBjxe4vxzaNOOTNv/Z0WMxVIYuosSSb6c3HL+8c5OxSpgbkzcCBUCOZbOL/8VVKcgrKiEsOXDsBkNIJeyQsXRNQq9wlk/wAu8ohzpxMSqQ3beCnIxdKEqFxdBGik6AjpEmOkFQdLlClOrUhfBXLgecWVbDVSRcDTcIKmDuEh34nhEMiROkkLSKkEs4uCmwvqL8QIpNGfFox5uLpKLfyqF+OV9Y6TD7JStHizCWSxSgAush9dE2Z+sZ0nYIXOC6iZRJUp3KgRehtSTYH9I6bDYiueZT7qEqDISDvEAFswyA7HS5zJMOVYocY27Zn7cxFJCCyFBytCaZgSFeXPI0hz1EV8HspOImJSQ1XCxAABOjBJ0V2ikmhc5U4imWzkcSLBL82eOr+FqRNEwCqYtBMx2plyrMEj0uc4lrirRcVyeSxs/CysLLPhl1J3SsFwTolPEC1+MVsbgglZXPSFS5aUKJu4UQS1ixvfLWJMXtdMp0+C6QCtKRfI29LkmMb4g2fNUoETVhCkpWrdJAVcbreZkgW5Qlkt1FHMzJQWT4ZUQQSAq5Khci2ZZyDZ4t7N2XMnpNDAJ+Y2ADWZg5JJi7hdjyyUlE5S5lRcoRSQMwTa73sxPPOOpQBJkhMqWEzd5SS+6FHIqcMH78otyXgyjCznZGGlyWTiFKsmpNLkOo3dyDo/eD/GJdZloSVyyH/EDAl96l7WfMQza89MsoUoJM2sGYVuouoXDszBwWEEnGTawlOICkswTSTa53QRkwiaLunguHZKJo8JKVS2DpAZTHXwyxqe73yvFXE4pCVJQE7yLOV+aWwBbdDoN+bxZm40ISslRAIpsE6ndUL2D8Mo5LbsnwjLZVSSkqS5BpU+8BwDtbrB6a54YS+KLWKxfhub0khmsShQ1AYG4YjlF+RMBlhSQACCQBb2JMZE1AVIUw/mTx4t2P1jYwMpTISlJUQBYAnJntwi5VRi22y98PYOimk/iqdQT+VLuSo6ZjnHRY9a/wCFalIWtZdnrLZk8BaJ9nbMk4ffJZXhkqWouVKzIA06dI4v4o+L5qk0JNPiOVNnTkz6RGZypG3bHJooxYkgJ8TxZ19SZaH4D5lXjlMXjVT1qWq6io25AlIy6CIsMr8MNw+8bHw7sYzJqllqUE2PzKuW6amNUlG2zK3LCNnAYKTg0InTUvMayVAFKd227qX484vS9rpShM5QUCkKJAcEcCeCc2EZe1VCdiU71MhKUsw860jeYflD5xkY3a5mTlAKNJLJFsgNexjPi5ZNuSiTY7baZazVKlzCrfqUlyaoWGr2b4wSrgmk9QTBDUo1kOLZykpXh2SLgEF725jtGrh8cZYcCpJ8yDpFOSkskpYlgSBYiouOb0nQ6Qs6dcKLl/myU9rKGRMdk1ezJo1UKZJVKHiS/mlHNN7lPvyMJJwhUkeCSpClC2RBLBl6kjSMuWpSVeJLOTu33HCNjYuKEzESyk0TSpIUPlmCztfNrtGLi0sfv79gkdfilhCCsAUJCyFAvvAEADhajuTHHr2spHhlIJSlO8PzVXPfnG7taYgJ8JJP4gKw9gVFRNtPlI78ow8NshRCUr3ATSH83FkpzJ14c4wivsqd6Q/H7PSoici4LKPbXlzh+y8FMVOAQmoDM2ACSLuTYf8AUdFs7ZMuTZR8Qf8A60pcv+YrelXQenG3Ol+O0tKVITS4clKC3BAQLdYXKsAvSe2UJuKMpBUVoBf5AEAEN5SkAqPSMSbtZd95Rq+UqJASfzOc+EWtuYdyKRuyt3JbFgXdTZk8QIy5MokmpJL3LanIAEalwBDSQpyei9snEYhc0JlEs7MwZhxtvM/oYmxaQhZUmaErvUELtY6JbL6xd2nO/hcIkFvFWck2CQNCR5m55xyc/EKM4KJJJVd9bPf1btD43oLrDN/BbTQBXLBRMSRUAd0pvkDcF40pWKQmRMmILEpCUsWKUlnA/NfUxz2KnIlBKgQpRPAhO8LjO7FjwtFk7TQEy2JUtQV4oaxuW6ls4lx+hcskGInDwFAkOVgZ3uC5tYnQx0vwRhxLwylJZa1+YH5Ug2fnGdP2BLUXU5cBpaGFDAMVru2XB7x1GxgmUS0tKUACpAd1Fs7m7C94JNccGsIu7ZXwMpS58xc1swAkX3XII7vGD8QfEHjzVSMKtSrFJIASkszhIzZnuTpzjV2itMqQtY8qVOqrO7pFI1NwW5RiHBjDUeGKp88gAt5UquaRxZrwQXlhPGDf+HdmiUEICHUkKJJzKuN/KOEZG2tsqQGKlMTdyys7UgXtxaL22toGThqksFKUwU9yEguW4PGJsfZAZU1S0rnq/wAsFlJS+qn8ygNBlAs5YPHxQs3CpEs1V0TL0TKjMBGRSbB+oifBzFeGN6k+QKUQ7F6iARkw+WL+zsCiWkrWSskkG91K/wDkRWxiSJilzJiSqakpAHyjdBFnCbAX6wm/AqaMva05aAkBKVs+8U3bTkqMfaFK0eLRUAQFMopKSXNhkxveN3HJRQlE1KglmCgA7dR5h/00YsuQZKyAoKQsGkvurSbFJ4H6GNPSa35JlZFs1YNg7aAl9Y6zYe1ZkpZEoJK5goBPyvr++EcrhMPRNYPS9SXzoLlLtyjU8elSVO1JccyMh6weorkYq0zpPibGJCESBdcp/EUcyot/ePOMdPrmqPRugEdLdt9VzdSjxNyT+9Irq+DtwrTiJagz8HZ8i9zyh+k4wtsqVzyilsPBqmpAyS5dTWF8uZvlHZ4lAw0gEEWUzWuVPUVHrZoq7JQSZaV0+EndlpS4u28opIer9YxPiLFTFz0JalKUgItmamcnW5gfzlSNYJQVlrGbSKZClkiqb+GjdINHza2HIRzxmsoEZuPQx12OVKnLOGUpYSkJAUnIEDeJQxJ3jpfOOfkfDM5ZmEJACFFLqNIJ4Anl9YqLSWSJpt4NLAY2hDDiT6wRSRgFgXSo/wBNx2IsYIwcVY+bWDOCB4c0sHBlgHgKdPaBJeQp731ggjumOWkVZqmSWt+Jp/SqLOCQBjpNs5kn1JvBBFrTCOz0TFSE/wAR5RuoBFhYtpwi58KoBRNJAJuHNyzQQR5su0v+Re2oopFQLGwcWLcH4RgDEKKi6lHPU8YIIyjo3ZxcjErZQqUxJe5uefGOp+HD+HIV83iTL67rU35aQQR1PRyR7jG+Lz+Kn+g/+0ZMzMf6PvBBFR7SZdzLe08k9E/aKaPOnp9xBBDjoiR3GwLYVBFnUp2168Y1pR/BxJ1H/wAwQRzeGdcPBibWP/gq7f8AsmJpg/8AJJ1CCQdQaU3HAwQRS0gkZvxpkj/+Q9bRQ+HRuDqr7wQRUf8AGZvvOh2ksiTKILEzCCdSLaxBJkJOKQCkEGUpwQGNhnCwRkaso7ckpEmwA3ZRsALlSgT1aMqWPw0nkg96jfrBBGkO0zeyWYn/AC+ix2Ci0QT/ADJ7wQRXkynsvUuQDyip4pShNJKbqyLa8oIIS0ETqMCapiVG6qBc3OusZ0+/hPdpyAHuwIDt7QQREe42fac/Imn+LBcv4i7vzMdzKkpVNQFJCgUgkEAgkWcvq0EEaeoP0/JzO2llGImJQSlIVYJsBloIWCCMymf/2Q==">
            <a:extLst>
              <a:ext uri="{FF2B5EF4-FFF2-40B4-BE49-F238E27FC236}">
                <a16:creationId xmlns:a16="http://schemas.microsoft.com/office/drawing/2014/main" id="{A9C3CCC9-63B2-5E8B-DACD-20796A8E18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0244" name="Picture 15" descr="http://www.cdagri.com/ntcd/LG_hinh/7.jpg">
            <a:extLst>
              <a:ext uri="{FF2B5EF4-FFF2-40B4-BE49-F238E27FC236}">
                <a16:creationId xmlns:a16="http://schemas.microsoft.com/office/drawing/2014/main" id="{FFB7ECEA-FFE6-5D75-C323-5FFC5D24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ird">
            <a:extLst>
              <a:ext uri="{FF2B5EF4-FFF2-40B4-BE49-F238E27FC236}">
                <a16:creationId xmlns:a16="http://schemas.microsoft.com/office/drawing/2014/main" id="{BD89698B-B7FC-7E12-1513-4D285E36D9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ird">
            <a:extLst>
              <a:ext uri="{FF2B5EF4-FFF2-40B4-BE49-F238E27FC236}">
                <a16:creationId xmlns:a16="http://schemas.microsoft.com/office/drawing/2014/main" id="{1A87D46E-3E53-557A-BEF8-5BDA334D56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1586ED2-5B42-E954-ABB6-F735D3FF68AF}"/>
              </a:ext>
            </a:extLst>
          </p:cNvPr>
          <p:cNvSpPr/>
          <p:nvPr/>
        </p:nvSpPr>
        <p:spPr>
          <a:xfrm>
            <a:off x="2449513" y="5764213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Chim</a:t>
            </a:r>
            <a:r>
              <a:rPr lang="en-US" dirty="0">
                <a:solidFill>
                  <a:srgbClr val="CC00CC"/>
                </a:solidFill>
              </a:rPr>
              <a:t> bay </a:t>
            </a:r>
            <a:r>
              <a:rPr lang="en-US" dirty="0" err="1">
                <a:solidFill>
                  <a:srgbClr val="CC00CC"/>
                </a:solidFill>
              </a:rPr>
              <a:t>chim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sà</a:t>
            </a:r>
            <a:endParaRPr lang="en-US" dirty="0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r>
              <a:rPr lang="en-US">
                <a:solidFill>
                  <a:srgbClr val="CC00CC"/>
                </a:solidFill>
              </a:rPr>
              <a:t>Lúa tròn </a:t>
            </a:r>
            <a:r>
              <a:rPr lang="en-US" dirty="0" err="1">
                <a:solidFill>
                  <a:srgbClr val="CC00CC"/>
                </a:solidFill>
              </a:rPr>
              <a:t>bụng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sữa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10248" name="Picture 15" descr="http://www.cdagri.com/ntcd/LG_hinh/7.jpg">
            <a:extLst>
              <a:ext uri="{FF2B5EF4-FFF2-40B4-BE49-F238E27FC236}">
                <a16:creationId xmlns:a16="http://schemas.microsoft.com/office/drawing/2014/main" id="{FB4A0DC9-73D0-D375-9CDB-19A86E770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476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Hộp Văn bản 9">
            <a:extLst>
              <a:ext uri="{FF2B5EF4-FFF2-40B4-BE49-F238E27FC236}">
                <a16:creationId xmlns:a16="http://schemas.microsoft.com/office/drawing/2014/main" id="{0A71A181-ED0C-5879-8ED8-75360EC3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3140075"/>
            <a:ext cx="4716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rgbClr val="CC00CC"/>
                </a:solidFill>
              </a:rPr>
              <a:t> Chim bay chim sà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rgbClr val="CC00CC"/>
                </a:solidFill>
              </a:rPr>
              <a:t>Lúa đầy bụng sữa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RURAL05">
            <a:extLst>
              <a:ext uri="{FF2B5EF4-FFF2-40B4-BE49-F238E27FC236}">
                <a16:creationId xmlns:a16="http://schemas.microsoft.com/office/drawing/2014/main" id="{0CCEB704-EA6C-9094-A5E9-9B0DF243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ird">
            <a:extLst>
              <a:ext uri="{FF2B5EF4-FFF2-40B4-BE49-F238E27FC236}">
                <a16:creationId xmlns:a16="http://schemas.microsoft.com/office/drawing/2014/main" id="{CA33714F-CC7C-00EB-84E6-EA30D72258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81000"/>
            <a:ext cx="1277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bird">
            <a:extLst>
              <a:ext uri="{FF2B5EF4-FFF2-40B4-BE49-F238E27FC236}">
                <a16:creationId xmlns:a16="http://schemas.microsoft.com/office/drawing/2014/main" id="{DAC79DA1-6726-E497-2A9F-EFF849917B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ABE66E-6985-1491-2E7A-9C900E130F9E}"/>
              </a:ext>
            </a:extLst>
          </p:cNvPr>
          <p:cNvSpPr/>
          <p:nvPr/>
        </p:nvSpPr>
        <p:spPr>
          <a:xfrm>
            <a:off x="381000" y="5791200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Đồng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quê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chan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chưa</a:t>
            </a:r>
            <a:endParaRPr lang="en-US" dirty="0">
              <a:solidFill>
                <a:srgbClr val="CC00CC"/>
              </a:solidFill>
            </a:endParaRPr>
          </a:p>
          <a:p>
            <a:pPr algn="ctr" eaLnBrk="1" hangingPunct="1">
              <a:defRPr/>
            </a:pPr>
            <a:r>
              <a:rPr lang="en-US" dirty="0" err="1">
                <a:solidFill>
                  <a:srgbClr val="CC00CC"/>
                </a:solidFill>
              </a:rPr>
              <a:t>Những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lời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chim</a:t>
            </a:r>
            <a:r>
              <a:rPr lang="en-US" dirty="0">
                <a:solidFill>
                  <a:srgbClr val="CC00CC"/>
                </a:solidFill>
              </a:rPr>
              <a:t> ca</a:t>
            </a:r>
          </a:p>
        </p:txBody>
      </p:sp>
      <p:pic>
        <p:nvPicPr>
          <p:cNvPr id="6" name=" tieng Chim hot - hoa my.mp3">
            <a:hlinkClick r:id="" action="ppaction://media"/>
            <a:extLst>
              <a:ext uri="{FF2B5EF4-FFF2-40B4-BE49-F238E27FC236}">
                <a16:creationId xmlns:a16="http://schemas.microsoft.com/office/drawing/2014/main" id="{18E9A441-B320-AEE8-D279-514080D85B7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224</Words>
  <Application>Microsoft Office PowerPoint</Application>
  <PresentationFormat>On-screen Show (4:3)</PresentationFormat>
  <Paragraphs>52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BlackCat</dc:creator>
  <cp:lastModifiedBy>Thị Thu Hương Đào</cp:lastModifiedBy>
  <cp:revision>49</cp:revision>
  <dcterms:created xsi:type="dcterms:W3CDTF">2008-01-15T09:06:40Z</dcterms:created>
  <dcterms:modified xsi:type="dcterms:W3CDTF">2024-11-11T16:18:43Z</dcterms:modified>
</cp:coreProperties>
</file>