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275" r:id="rId4"/>
    <p:sldId id="273" r:id="rId5"/>
    <p:sldId id="276" r:id="rId6"/>
    <p:sldId id="277" r:id="rId7"/>
    <p:sldId id="257" r:id="rId8"/>
    <p:sldId id="301" r:id="rId9"/>
    <p:sldId id="259" r:id="rId10"/>
    <p:sldId id="260" r:id="rId11"/>
    <p:sldId id="279" r:id="rId12"/>
    <p:sldId id="281" r:id="rId13"/>
    <p:sldId id="283" r:id="rId14"/>
    <p:sldId id="299" r:id="rId15"/>
    <p:sldId id="285" r:id="rId16"/>
    <p:sldId id="292" r:id="rId17"/>
    <p:sldId id="287" r:id="rId18"/>
    <p:sldId id="332" r:id="rId19"/>
    <p:sldId id="289" r:id="rId20"/>
    <p:sldId id="293" r:id="rId21"/>
    <p:sldId id="294" r:id="rId22"/>
    <p:sldId id="295" r:id="rId23"/>
    <p:sldId id="296" r:id="rId24"/>
    <p:sldId id="297" r:id="rId25"/>
    <p:sldId id="256" r:id="rId26"/>
    <p:sldId id="303" r:id="rId27"/>
    <p:sldId id="304" r:id="rId28"/>
    <p:sldId id="306" r:id="rId29"/>
    <p:sldId id="315" r:id="rId30"/>
    <p:sldId id="261" r:id="rId31"/>
    <p:sldId id="316" r:id="rId32"/>
    <p:sldId id="318" r:id="rId33"/>
    <p:sldId id="312" r:id="rId34"/>
    <p:sldId id="321" r:id="rId35"/>
    <p:sldId id="333" r:id="rId36"/>
    <p:sldId id="324" r:id="rId37"/>
    <p:sldId id="313" r:id="rId38"/>
    <p:sldId id="262" r:id="rId39"/>
    <p:sldId id="326" r:id="rId40"/>
    <p:sldId id="270" r:id="rId41"/>
    <p:sldId id="329" r:id="rId42"/>
    <p:sldId id="335" r:id="rId43"/>
    <p:sldId id="33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A3FB"/>
    <a:srgbClr val="FF0000"/>
    <a:srgbClr val="66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3" autoAdjust="0"/>
  </p:normalViewPr>
  <p:slideViewPr>
    <p:cSldViewPr showGuides="1">
      <p:cViewPr varScale="1">
        <p:scale>
          <a:sx n="97" d="100"/>
          <a:sy n="97" d="100"/>
        </p:scale>
        <p:origin x="14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7E297-147A-C99D-9F7D-CA74F85E2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29A4E7-2327-E5C5-B3E5-9BEB9E63B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11BF45-9702-4F3D-7D13-C6BBA07E3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CFA5F-59F8-4470-94FF-8FA17F368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13459-C877-CFFA-BC33-68AC4CED3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644C1-8C4A-4707-4ADC-C290CDE6C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29C2E-9A21-4696-B0CE-8D3F14AC3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7FFD1-2CA2-4CB7-997A-92926B42B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4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A5AA6D-37E0-5083-8C13-31C79862A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851B6E-951E-0F7D-14F4-9E7EF205B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5B5E7-B6B6-FE1F-648D-C84CDD251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2E374-25A5-4107-A598-60D7DB871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3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42FA7-26FE-419F-4517-0A5869FB1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BAA374-2A9E-AF90-0913-D944C4084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34068A-66B5-CBD1-C9A2-A8C216325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52EC1-A9E3-4777-8020-29DBB5E9E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219FC4-DF54-3BC4-A065-08EF9CE2E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62EF9-91CF-D4EF-05B3-CB97B7686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04ECB1-44F8-BBB0-8E02-A6084B9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A5A36-34A4-4A2C-A620-7C64AA0A3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8348D-348E-D383-0088-3D20BCDC3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477A7-0817-BA77-7AA8-96A874507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3B4B7-D2E3-BA23-1B7B-2D30B35D4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91E90-EB33-4060-BD35-BDC251E6D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68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058B06-9D9B-71C3-863A-E37CA5B23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92729F-F288-25A5-D077-90280CDAB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F6089-5D2C-4FAE-5AA1-DE759B628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B1507-AAF6-4691-87CF-5A0D0608F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24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40EAE4-D1A9-D2E2-AF87-61AED47C3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E086FA-C947-2DC9-6B20-172DAD5C9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5F93F9-9AC0-6BFA-3757-576E5BA8E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F9E75-1FBF-41FD-AB84-168D66881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69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4597DF-B2B3-4608-958A-0829EC9D7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6B7395-B9D7-E040-C6A6-13C87E552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EC58E0-90DF-E288-B29A-1A9DF2A4F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D1C1-B69F-48CB-978B-5E9E6D085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30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3F05A-5EAF-114D-87C6-AEC40BE0E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1D325-C85B-85F4-2064-20D55D0DA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3D531-8F9D-7470-631A-9FC67ABD9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9529B-D819-41F3-8644-68C257539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8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666C3-ED45-C1C3-318B-C588E192A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C4F6C-323B-43A5-F9D9-10C8FEA3F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23E68-D471-B953-9E95-13B9CEBD2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CB729-8B9D-466A-A519-90225E7F0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96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1712C1-6063-B54E-6309-B9C31A142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8C93A3-59EE-9893-B8BF-82FF579F3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FCAC37-989A-EB74-ABE0-3FFCC2C243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8E9777-D133-CCF4-3C5A-20D224244E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B8191B-A966-29CC-D2F2-F146FB319F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6DCCEDA-3629-4AFA-BC2D-FB6852995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Xu&#226;n%20Mai%20&#8211;%20&#272;&#432;&#7901;ng%20V&#224;%20Ch&#226;n.mp3" TargetMode="Externa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Xu&#226;n%20Mai%20&#8211;%20&#272;&#432;&#7901;ng%20V&#224;%20Ch&#226;n.mp3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wesome_flower01">
            <a:extLst>
              <a:ext uri="{FF2B5EF4-FFF2-40B4-BE49-F238E27FC236}">
                <a16:creationId xmlns:a16="http://schemas.microsoft.com/office/drawing/2014/main" id="{88DD66C1-5A28-20D0-F387-3B3DAF73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id="{D7D2A6ED-EC7D-50D9-07CA-15EA570C10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429000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4D2197D9-C45F-93BF-6C5D-EE31D9215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8534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      Đề tài: Thơ: “Chiếc bóng</a:t>
            </a:r>
            <a:r>
              <a:rPr lang="en-US" altLang="en-US" sz="4400" b="1"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053" name="Picture 8" descr="dau bep1">
            <a:extLst>
              <a:ext uri="{FF2B5EF4-FFF2-40B4-BE49-F238E27FC236}">
                <a16:creationId xmlns:a16="http://schemas.microsoft.com/office/drawing/2014/main" id="{0A2A9C42-1855-93B1-9F69-E81758409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an dua hau">
            <a:extLst>
              <a:ext uri="{FF2B5EF4-FFF2-40B4-BE49-F238E27FC236}">
                <a16:creationId xmlns:a16="http://schemas.microsoft.com/office/drawing/2014/main" id="{CEBA753F-28AF-B7B4-13E2-4BFDC70D6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880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>
            <a:extLst>
              <a:ext uri="{FF2B5EF4-FFF2-40B4-BE49-F238E27FC236}">
                <a16:creationId xmlns:a16="http://schemas.microsoft.com/office/drawing/2014/main" id="{64785CFA-1EAF-26D2-41FA-DD84BF0A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5867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EE1B1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 ĐỀ : BẢN THÂN</a:t>
            </a:r>
          </a:p>
        </p:txBody>
      </p:sp>
      <p:sp>
        <p:nvSpPr>
          <p:cNvPr id="2056" name="WordArt 12">
            <a:extLst>
              <a:ext uri="{FF2B5EF4-FFF2-40B4-BE49-F238E27FC236}">
                <a16:creationId xmlns:a16="http://schemas.microsoft.com/office/drawing/2014/main" id="{ED927226-0341-B987-0DF6-F23AE1DB6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391400" cy="1231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inh 2">
            <a:extLst>
              <a:ext uri="{FF2B5EF4-FFF2-40B4-BE49-F238E27FC236}">
                <a16:creationId xmlns:a16="http://schemas.microsoft.com/office/drawing/2014/main" id="{E56F30C9-21D1-61A6-1AAC-FCA6B088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ay to">
            <a:extLst>
              <a:ext uri="{FF2B5EF4-FFF2-40B4-BE49-F238E27FC236}">
                <a16:creationId xmlns:a16="http://schemas.microsoft.com/office/drawing/2014/main" id="{355EF674-52A0-E038-D6AF-6F7B3BF7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un12[1]">
            <a:extLst>
              <a:ext uri="{FF2B5EF4-FFF2-40B4-BE49-F238E27FC236}">
                <a16:creationId xmlns:a16="http://schemas.microsoft.com/office/drawing/2014/main" id="{D0DFC006-EA77-5217-3D78-6B3228ED1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un14[1]">
            <a:extLst>
              <a:ext uri="{FF2B5EF4-FFF2-40B4-BE49-F238E27FC236}">
                <a16:creationId xmlns:a16="http://schemas.microsoft.com/office/drawing/2014/main" id="{B731AB50-46F4-9013-07AE-B02329B350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icturedongnoi3">
            <a:extLst>
              <a:ext uri="{FF2B5EF4-FFF2-40B4-BE49-F238E27FC236}">
                <a16:creationId xmlns:a16="http://schemas.microsoft.com/office/drawing/2014/main" id="{201A9F7E-951F-1ADD-2A39-4261D06C05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4C6EE8E3-7E52-C596-6FCF-A1D05613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kien">
            <a:extLst>
              <a:ext uri="{FF2B5EF4-FFF2-40B4-BE49-F238E27FC236}">
                <a16:creationId xmlns:a16="http://schemas.microsoft.com/office/drawing/2014/main" id="{EEE446CE-EBD2-DFBA-F030-721836FC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2C13E685-D380-187D-9DC9-E83C3450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CE49187F-5D1D-AAFA-1FB1-33012581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4167 -3.815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441426F-4972-6A8B-757E-6FC03E1A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5973342-97F4-A662-12C4-909457F1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*Cô đọc lần 2: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inh 2">
            <a:extLst>
              <a:ext uri="{FF2B5EF4-FFF2-40B4-BE49-F238E27FC236}">
                <a16:creationId xmlns:a16="http://schemas.microsoft.com/office/drawing/2014/main" id="{03EFE4D5-D721-E219-7596-252FCC036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cay to">
            <a:extLst>
              <a:ext uri="{FF2B5EF4-FFF2-40B4-BE49-F238E27FC236}">
                <a16:creationId xmlns:a16="http://schemas.microsoft.com/office/drawing/2014/main" id="{BE09FF32-0D7F-9CE4-A72C-7C4CE65A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cuctinhyeu">
            <a:extLst>
              <a:ext uri="{FF2B5EF4-FFF2-40B4-BE49-F238E27FC236}">
                <a16:creationId xmlns:a16="http://schemas.microsoft.com/office/drawing/2014/main" id="{CA5F1D6E-1C74-BFD6-FFCC-5B1735331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sun12[1]">
            <a:extLst>
              <a:ext uri="{FF2B5EF4-FFF2-40B4-BE49-F238E27FC236}">
                <a16:creationId xmlns:a16="http://schemas.microsoft.com/office/drawing/2014/main" id="{1B724C94-A6A8-B408-203B-883D5A5A0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sun14[1]">
            <a:extLst>
              <a:ext uri="{FF2B5EF4-FFF2-40B4-BE49-F238E27FC236}">
                <a16:creationId xmlns:a16="http://schemas.microsoft.com/office/drawing/2014/main" id="{2C2783A8-4AA6-0752-59CE-FC61A8B5D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Picturedongnoi3">
            <a:extLst>
              <a:ext uri="{FF2B5EF4-FFF2-40B4-BE49-F238E27FC236}">
                <a16:creationId xmlns:a16="http://schemas.microsoft.com/office/drawing/2014/main" id="{87B70B02-5D1A-6758-A24D-3255FB90C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cuctinhyeu">
            <a:extLst>
              <a:ext uri="{FF2B5EF4-FFF2-40B4-BE49-F238E27FC236}">
                <a16:creationId xmlns:a16="http://schemas.microsoft.com/office/drawing/2014/main" id="{26AB9109-70C2-EF88-05DE-7442D0192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an trai copy">
            <a:extLst>
              <a:ext uri="{FF2B5EF4-FFF2-40B4-BE49-F238E27FC236}">
                <a16:creationId xmlns:a16="http://schemas.microsoft.com/office/drawing/2014/main" id="{3C2D2ACC-C378-3CF2-90BA-A5D9702D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9050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0.05665 C -0.23663 0.06266 -0.27257 0.06867 -0.30694 0.06521 C -0.34132 0.06174 -0.37656 0.03307 -0.40694 0.03561 C -0.43732 0.03815 -0.45868 0.0726 -0.48941 0.08 C -0.52014 0.0874 -0.5625 0.08995 -0.59114 0.08 C -0.61979 0.07006 -0.63628 0.02359 -0.66094 0.02081 C -0.68559 0.01804 -0.72621 0.05688 -0.73871 0.0631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 2">
            <a:extLst>
              <a:ext uri="{FF2B5EF4-FFF2-40B4-BE49-F238E27FC236}">
                <a16:creationId xmlns:a16="http://schemas.microsoft.com/office/drawing/2014/main" id="{870B157E-189B-0ACB-494B-14F8847D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ay to">
            <a:extLst>
              <a:ext uri="{FF2B5EF4-FFF2-40B4-BE49-F238E27FC236}">
                <a16:creationId xmlns:a16="http://schemas.microsoft.com/office/drawing/2014/main" id="{D272C5F8-CF28-54FC-7898-AADFFBCD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sun12[1]">
            <a:extLst>
              <a:ext uri="{FF2B5EF4-FFF2-40B4-BE49-F238E27FC236}">
                <a16:creationId xmlns:a16="http://schemas.microsoft.com/office/drawing/2014/main" id="{EB35694E-22B5-1ADD-7DD0-A4B70FC73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sun14[1]">
            <a:extLst>
              <a:ext uri="{FF2B5EF4-FFF2-40B4-BE49-F238E27FC236}">
                <a16:creationId xmlns:a16="http://schemas.microsoft.com/office/drawing/2014/main" id="{1473D0CD-BF74-13F5-E5DE-615B5B9D55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Picturedongnoi3">
            <a:extLst>
              <a:ext uri="{FF2B5EF4-FFF2-40B4-BE49-F238E27FC236}">
                <a16:creationId xmlns:a16="http://schemas.microsoft.com/office/drawing/2014/main" id="{87FCDC0A-56E5-CD5A-664B-6C1169DA88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52A78032-7FF7-DF4C-6FD1-DF30795A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C8F79207-B053-944E-C1BE-CA6A8806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 2">
            <a:extLst>
              <a:ext uri="{FF2B5EF4-FFF2-40B4-BE49-F238E27FC236}">
                <a16:creationId xmlns:a16="http://schemas.microsoft.com/office/drawing/2014/main" id="{53F68353-30E1-17FD-D7D9-72E6E68C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ay to">
            <a:extLst>
              <a:ext uri="{FF2B5EF4-FFF2-40B4-BE49-F238E27FC236}">
                <a16:creationId xmlns:a16="http://schemas.microsoft.com/office/drawing/2014/main" id="{AAD969A6-5C50-D196-E452-881F284C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un12[1]">
            <a:extLst>
              <a:ext uri="{FF2B5EF4-FFF2-40B4-BE49-F238E27FC236}">
                <a16:creationId xmlns:a16="http://schemas.microsoft.com/office/drawing/2014/main" id="{97EBCCB7-A7E9-C011-3AD7-0E273C2D8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un14[1]">
            <a:extLst>
              <a:ext uri="{FF2B5EF4-FFF2-40B4-BE49-F238E27FC236}">
                <a16:creationId xmlns:a16="http://schemas.microsoft.com/office/drawing/2014/main" id="{6C48AB5A-27BD-45AB-7285-1F1454EA22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Picturedongnoi3">
            <a:extLst>
              <a:ext uri="{FF2B5EF4-FFF2-40B4-BE49-F238E27FC236}">
                <a16:creationId xmlns:a16="http://schemas.microsoft.com/office/drawing/2014/main" id="{C50537C4-41CA-41FE-35E6-6781705C7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89DFB4C3-2517-CCF9-85DF-6D3B449F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67D7C86C-8BFE-D2BC-BB0B-DBCD1076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 2">
            <a:extLst>
              <a:ext uri="{FF2B5EF4-FFF2-40B4-BE49-F238E27FC236}">
                <a16:creationId xmlns:a16="http://schemas.microsoft.com/office/drawing/2014/main" id="{E017042F-ECAE-FF3C-9626-109847B0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ay to">
            <a:extLst>
              <a:ext uri="{FF2B5EF4-FFF2-40B4-BE49-F238E27FC236}">
                <a16:creationId xmlns:a16="http://schemas.microsoft.com/office/drawing/2014/main" id="{899946E2-EF23-0748-3BF6-0A540E62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un12[1]">
            <a:extLst>
              <a:ext uri="{FF2B5EF4-FFF2-40B4-BE49-F238E27FC236}">
                <a16:creationId xmlns:a16="http://schemas.microsoft.com/office/drawing/2014/main" id="{1522485D-9425-B507-CB27-48ED0361F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un14[1]">
            <a:extLst>
              <a:ext uri="{FF2B5EF4-FFF2-40B4-BE49-F238E27FC236}">
                <a16:creationId xmlns:a16="http://schemas.microsoft.com/office/drawing/2014/main" id="{42104EE2-FAD8-A62F-2924-916C9E9AD0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Picturedongnoi3">
            <a:extLst>
              <a:ext uri="{FF2B5EF4-FFF2-40B4-BE49-F238E27FC236}">
                <a16:creationId xmlns:a16="http://schemas.microsoft.com/office/drawing/2014/main" id="{06761DD6-31BC-51A7-0C1C-38D446FFAD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E505903F-5D9E-71FB-C348-3A502C27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kien">
            <a:extLst>
              <a:ext uri="{FF2B5EF4-FFF2-40B4-BE49-F238E27FC236}">
                <a16:creationId xmlns:a16="http://schemas.microsoft.com/office/drawing/2014/main" id="{1A46662E-A746-4AB5-19B2-3DECE8B4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2BFDA2CB-5C5C-5E9E-272F-1960B7AA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912B9585-0CA1-3E06-4C90-B29BB3C6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9">
            <a:extLst>
              <a:ext uri="{FF2B5EF4-FFF2-40B4-BE49-F238E27FC236}">
                <a16:creationId xmlns:a16="http://schemas.microsoft.com/office/drawing/2014/main" id="{6013EC77-7DBA-977C-85BB-573E642D2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7338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0" descr="me">
            <a:extLst>
              <a:ext uri="{FF2B5EF4-FFF2-40B4-BE49-F238E27FC236}">
                <a16:creationId xmlns:a16="http://schemas.microsoft.com/office/drawing/2014/main" id="{F0B61473-F3EF-E373-07CE-2550ACFA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67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4167 -3.815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nh 2">
            <a:extLst>
              <a:ext uri="{FF2B5EF4-FFF2-40B4-BE49-F238E27FC236}">
                <a16:creationId xmlns:a16="http://schemas.microsoft.com/office/drawing/2014/main" id="{19438FFF-103D-601B-9C27-12626DA0C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ay to">
            <a:extLst>
              <a:ext uri="{FF2B5EF4-FFF2-40B4-BE49-F238E27FC236}">
                <a16:creationId xmlns:a16="http://schemas.microsoft.com/office/drawing/2014/main" id="{4E76C700-0789-A97F-7C41-581F3C50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sun12[1]">
            <a:extLst>
              <a:ext uri="{FF2B5EF4-FFF2-40B4-BE49-F238E27FC236}">
                <a16:creationId xmlns:a16="http://schemas.microsoft.com/office/drawing/2014/main" id="{5CACE97B-4A3D-04B1-09B8-C4A0616562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un14[1]">
            <a:extLst>
              <a:ext uri="{FF2B5EF4-FFF2-40B4-BE49-F238E27FC236}">
                <a16:creationId xmlns:a16="http://schemas.microsoft.com/office/drawing/2014/main" id="{46623A3E-77F8-721C-5FA8-D690985F64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icturedongnoi3">
            <a:extLst>
              <a:ext uri="{FF2B5EF4-FFF2-40B4-BE49-F238E27FC236}">
                <a16:creationId xmlns:a16="http://schemas.microsoft.com/office/drawing/2014/main" id="{82B2AEEB-DB99-2AB3-05A1-821A39D416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534C4711-4CA1-680A-2DBD-1F20D88BC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735263"/>
            <a:ext cx="23860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kien">
            <a:extLst>
              <a:ext uri="{FF2B5EF4-FFF2-40B4-BE49-F238E27FC236}">
                <a16:creationId xmlns:a16="http://schemas.microsoft.com/office/drawing/2014/main" id="{A9392624-50D0-3120-E055-E9BEE206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111ABA53-A67B-1773-C42A-DCF863A7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78F48FBA-46E6-94CD-4DA4-50DBE683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9">
            <a:extLst>
              <a:ext uri="{FF2B5EF4-FFF2-40B4-BE49-F238E27FC236}">
                <a16:creationId xmlns:a16="http://schemas.microsoft.com/office/drawing/2014/main" id="{9B22EBDF-DB62-85AA-30BC-D43B12B6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7338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0" descr="me">
            <a:extLst>
              <a:ext uri="{FF2B5EF4-FFF2-40B4-BE49-F238E27FC236}">
                <a16:creationId xmlns:a16="http://schemas.microsoft.com/office/drawing/2014/main" id="{E706C4EE-379C-E585-3ABF-5D2B9966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67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0333E-6 L -0.73889 0.00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4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CA16459-1A1C-7931-BFE4-AD74240F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FF463E2-95EF-8DD7-F627-C97999DC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*Hoạt động 2: </a:t>
            </a:r>
          </a:p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và đàm thoại: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5E4B41-DC35-FB8F-59BC-6B921314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5DC6F9A-8BBE-6839-AE79-0AFE1D05B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* Trích dẫn: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inh 2">
            <a:extLst>
              <a:ext uri="{FF2B5EF4-FFF2-40B4-BE49-F238E27FC236}">
                <a16:creationId xmlns:a16="http://schemas.microsoft.com/office/drawing/2014/main" id="{6F754F04-688F-F133-C795-C7C1FABD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cay to">
            <a:extLst>
              <a:ext uri="{FF2B5EF4-FFF2-40B4-BE49-F238E27FC236}">
                <a16:creationId xmlns:a16="http://schemas.microsoft.com/office/drawing/2014/main" id="{F55DC3F7-A50F-F381-AEB0-5B84C564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cuctinhyeu">
            <a:extLst>
              <a:ext uri="{FF2B5EF4-FFF2-40B4-BE49-F238E27FC236}">
                <a16:creationId xmlns:a16="http://schemas.microsoft.com/office/drawing/2014/main" id="{8FF5CC65-77F6-4614-4563-BB6E4ABFFA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sun12[1]">
            <a:extLst>
              <a:ext uri="{FF2B5EF4-FFF2-40B4-BE49-F238E27FC236}">
                <a16:creationId xmlns:a16="http://schemas.microsoft.com/office/drawing/2014/main" id="{07087C7F-B562-6826-C5EC-D92B3AD6A2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sun14[1]">
            <a:extLst>
              <a:ext uri="{FF2B5EF4-FFF2-40B4-BE49-F238E27FC236}">
                <a16:creationId xmlns:a16="http://schemas.microsoft.com/office/drawing/2014/main" id="{E2E2E3BF-0FDC-8A61-57DE-51BB336DAA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Picturedongnoi3">
            <a:extLst>
              <a:ext uri="{FF2B5EF4-FFF2-40B4-BE49-F238E27FC236}">
                <a16:creationId xmlns:a16="http://schemas.microsoft.com/office/drawing/2014/main" id="{0CAF0480-B7E1-C71B-18E2-F1381C6D0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cuctinhyeu">
            <a:extLst>
              <a:ext uri="{FF2B5EF4-FFF2-40B4-BE49-F238E27FC236}">
                <a16:creationId xmlns:a16="http://schemas.microsoft.com/office/drawing/2014/main" id="{AB3E7074-0A85-9F8D-CE0F-149E9504B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an trai copy">
            <a:extLst>
              <a:ext uri="{FF2B5EF4-FFF2-40B4-BE49-F238E27FC236}">
                <a16:creationId xmlns:a16="http://schemas.microsoft.com/office/drawing/2014/main" id="{76155B7E-9E20-AE32-F923-71703F30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9050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D63AC-58E6-9E37-2760-00E86446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593725"/>
            <a:ext cx="5105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“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trưa hè nóng nực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đi bên  hàng cây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bóng râm tán lá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má hồng hây hây’’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0.05665 C -0.23663 0.06266 -0.27257 0.06867 -0.30694 0.06521 C -0.34132 0.06174 -0.37656 0.03307 -0.40694 0.03561 C -0.43732 0.03815 -0.45868 0.0726 -0.48941 0.08 C -0.52014 0.0874 -0.5625 0.08995 -0.59114 0.08 C -0.61979 0.07006 -0.63628 0.02359 -0.66094 0.02081 C -0.68559 0.01804 -0.72621 0.05688 -0.73871 0.0631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B2EDAD8-67B9-73B3-FE8E-D0BC0071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7169BF9-6B56-1CA2-3DE9-A68BD5658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*Gây hứng thú: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E8242EF-513D-7C6E-8A04-FC9BAB3D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728BEFE-86CD-74D4-8D2D-C75A3AE7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inh 2">
            <a:extLst>
              <a:ext uri="{FF2B5EF4-FFF2-40B4-BE49-F238E27FC236}">
                <a16:creationId xmlns:a16="http://schemas.microsoft.com/office/drawing/2014/main" id="{6BCA4845-CC30-1DAB-15B5-467643537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ay to">
            <a:extLst>
              <a:ext uri="{FF2B5EF4-FFF2-40B4-BE49-F238E27FC236}">
                <a16:creationId xmlns:a16="http://schemas.microsoft.com/office/drawing/2014/main" id="{F152EADC-55DC-9C36-AA21-6200321F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sun12[1]">
            <a:extLst>
              <a:ext uri="{FF2B5EF4-FFF2-40B4-BE49-F238E27FC236}">
                <a16:creationId xmlns:a16="http://schemas.microsoft.com/office/drawing/2014/main" id="{0AF74831-A055-EF6C-DB7F-620C34304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sun14[1]">
            <a:extLst>
              <a:ext uri="{FF2B5EF4-FFF2-40B4-BE49-F238E27FC236}">
                <a16:creationId xmlns:a16="http://schemas.microsoft.com/office/drawing/2014/main" id="{F7CE4F19-01B5-49FF-52E3-F61753B837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Picturedongnoi3">
            <a:extLst>
              <a:ext uri="{FF2B5EF4-FFF2-40B4-BE49-F238E27FC236}">
                <a16:creationId xmlns:a16="http://schemas.microsoft.com/office/drawing/2014/main" id="{0C12F0B7-D730-8BB6-C7BA-044D33C39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8F624BCA-66B6-780D-8888-43CE7C6C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6308C994-CBD3-4C53-393A-A5B0639F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00EF8F-4305-97F3-55B1-DFB8D819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6400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“Ơ kìa , đàn kiến nhỏ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tổ nắng chang chang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cái đầu bé xíu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đất đi thành hàng’’.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01AA112-9B9A-1217-7EA6-3831C8B6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93BF91B-1FA1-8276-93C1-A3254544A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 2">
            <a:extLst>
              <a:ext uri="{FF2B5EF4-FFF2-40B4-BE49-F238E27FC236}">
                <a16:creationId xmlns:a16="http://schemas.microsoft.com/office/drawing/2014/main" id="{FFB45264-D958-32A7-6588-8AA20438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ay to">
            <a:extLst>
              <a:ext uri="{FF2B5EF4-FFF2-40B4-BE49-F238E27FC236}">
                <a16:creationId xmlns:a16="http://schemas.microsoft.com/office/drawing/2014/main" id="{79280AD7-F95A-DD0C-11E6-B51BFF43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sun12[1]">
            <a:extLst>
              <a:ext uri="{FF2B5EF4-FFF2-40B4-BE49-F238E27FC236}">
                <a16:creationId xmlns:a16="http://schemas.microsoft.com/office/drawing/2014/main" id="{8D476818-E2C8-A52D-5AEA-7146184F4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sun14[1]">
            <a:extLst>
              <a:ext uri="{FF2B5EF4-FFF2-40B4-BE49-F238E27FC236}">
                <a16:creationId xmlns:a16="http://schemas.microsoft.com/office/drawing/2014/main" id="{F061A798-FED7-9E29-7BD0-B39175115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Picturedongnoi3">
            <a:extLst>
              <a:ext uri="{FF2B5EF4-FFF2-40B4-BE49-F238E27FC236}">
                <a16:creationId xmlns:a16="http://schemas.microsoft.com/office/drawing/2014/main" id="{56EE1942-E403-E45E-7AA1-8DAC847AA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1AE8E6FB-F716-C4E9-C5D6-41AE4826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kien">
            <a:extLst>
              <a:ext uri="{FF2B5EF4-FFF2-40B4-BE49-F238E27FC236}">
                <a16:creationId xmlns:a16="http://schemas.microsoft.com/office/drawing/2014/main" id="{521E203D-E69B-48EB-2260-E275CA40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3B1BE591-CB00-856B-1D3C-4D8FDF10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D62273B8-9EA5-2EE2-A212-4E2ADD64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8C9DB-F3FA-7BA8-7CCD-6AA799DD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5410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từ biệt đàn kiến </a:t>
            </a:r>
          </a:p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nhà, mẹ đang chờ</a:t>
            </a:r>
          </a:p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để chiếc bóng lại </a:t>
            </a:r>
          </a:p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kiến mượn làm ô’’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31531388-90B1-BC05-B3DD-32D17F26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7338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0" descr="me">
            <a:extLst>
              <a:ext uri="{FF2B5EF4-FFF2-40B4-BE49-F238E27FC236}">
                <a16:creationId xmlns:a16="http://schemas.microsoft.com/office/drawing/2014/main" id="{532275A7-0135-6200-0B65-06A0A1C4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67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4167 -3.815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2" grpId="0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D14D570-35AB-AFF7-68FC-FD4FC6B1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5A4D1B5-0637-7C80-1914-A5BC72BD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 Đàm thoại: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mage35">
            <a:extLst>
              <a:ext uri="{FF2B5EF4-FFF2-40B4-BE49-F238E27FC236}">
                <a16:creationId xmlns:a16="http://schemas.microsoft.com/office/drawing/2014/main" id="{C86E871E-8A73-4764-C73E-71BD6BC4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CF8B20D9-99E0-F906-7BF3-1ABBBA0E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943600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chiếc bóng  nói lên điều gì ?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inh 2">
            <a:extLst>
              <a:ext uri="{FF2B5EF4-FFF2-40B4-BE49-F238E27FC236}">
                <a16:creationId xmlns:a16="http://schemas.microsoft.com/office/drawing/2014/main" id="{B6B8E565-4430-80A1-659E-20574A4F0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sun12[1]">
            <a:extLst>
              <a:ext uri="{FF2B5EF4-FFF2-40B4-BE49-F238E27FC236}">
                <a16:creationId xmlns:a16="http://schemas.microsoft.com/office/drawing/2014/main" id="{B3F32D51-C055-C90C-89C6-6B836AA59F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sun14[1]">
            <a:extLst>
              <a:ext uri="{FF2B5EF4-FFF2-40B4-BE49-F238E27FC236}">
                <a16:creationId xmlns:a16="http://schemas.microsoft.com/office/drawing/2014/main" id="{3774952B-8444-4200-1B75-2E8ED035C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Picturedongnoi3">
            <a:extLst>
              <a:ext uri="{FF2B5EF4-FFF2-40B4-BE49-F238E27FC236}">
                <a16:creationId xmlns:a16="http://schemas.microsoft.com/office/drawing/2014/main" id="{13B8DFEF-C6D2-0F36-ECAD-C5EF5B6CB1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ban trai copy">
            <a:extLst>
              <a:ext uri="{FF2B5EF4-FFF2-40B4-BE49-F238E27FC236}">
                <a16:creationId xmlns:a16="http://schemas.microsoft.com/office/drawing/2014/main" id="{44140726-A474-3F7D-EF6E-BD0C1AFE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055938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kien">
            <a:extLst>
              <a:ext uri="{FF2B5EF4-FFF2-40B4-BE49-F238E27FC236}">
                <a16:creationId xmlns:a16="http://schemas.microsoft.com/office/drawing/2014/main" id="{2E8854AE-1B0E-2866-4179-9D7FCD72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930775"/>
            <a:ext cx="71516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ACAEAD4-70AD-DBBE-46CD-68BC02AA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E32911F-2E26-BC5E-FCAB-C7439573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Image35">
            <a:extLst>
              <a:ext uri="{FF2B5EF4-FFF2-40B4-BE49-F238E27FC236}">
                <a16:creationId xmlns:a16="http://schemas.microsoft.com/office/drawing/2014/main" id="{7C3EEC87-89B2-1247-1618-180AE411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976DC49F-7330-6F6A-2885-A65EE3CF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943600" cy="526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-Bạn nhỏ đi học về và đi như thế nào?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inh 2">
            <a:extLst>
              <a:ext uri="{FF2B5EF4-FFF2-40B4-BE49-F238E27FC236}">
                <a16:creationId xmlns:a16="http://schemas.microsoft.com/office/drawing/2014/main" id="{BB5018A3-0E04-8C62-AC4F-5EB83D0E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ay to">
            <a:extLst>
              <a:ext uri="{FF2B5EF4-FFF2-40B4-BE49-F238E27FC236}">
                <a16:creationId xmlns:a16="http://schemas.microsoft.com/office/drawing/2014/main" id="{82CF6FC1-AA2A-3AB3-947A-20B28343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sun12[1]">
            <a:extLst>
              <a:ext uri="{FF2B5EF4-FFF2-40B4-BE49-F238E27FC236}">
                <a16:creationId xmlns:a16="http://schemas.microsoft.com/office/drawing/2014/main" id="{30F015BB-FBCA-CA6F-EA0C-68A39E093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sun14[1]">
            <a:extLst>
              <a:ext uri="{FF2B5EF4-FFF2-40B4-BE49-F238E27FC236}">
                <a16:creationId xmlns:a16="http://schemas.microsoft.com/office/drawing/2014/main" id="{285704FA-5B8B-1B98-6322-E94021449B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Picturedongnoi3">
            <a:extLst>
              <a:ext uri="{FF2B5EF4-FFF2-40B4-BE49-F238E27FC236}">
                <a16:creationId xmlns:a16="http://schemas.microsoft.com/office/drawing/2014/main" id="{DBD78EBD-9A1D-B8E1-B01B-C09B64F33B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ban trai copy">
            <a:extLst>
              <a:ext uri="{FF2B5EF4-FFF2-40B4-BE49-F238E27FC236}">
                <a16:creationId xmlns:a16="http://schemas.microsoft.com/office/drawing/2014/main" id="{42769B08-A29F-245F-ADD6-BF0A241C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908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1" descr="kien">
            <a:extLst>
              <a:ext uri="{FF2B5EF4-FFF2-40B4-BE49-F238E27FC236}">
                <a16:creationId xmlns:a16="http://schemas.microsoft.com/office/drawing/2014/main" id="{C24522E5-7439-8A38-845D-F3315CD8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5DCEEA6-CF3D-BEC4-E3EE-365337C7C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36D558C-505D-8676-612D-2F6B59B00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7A75BAD-91DD-91E2-3DDB-4AE8F5DB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6774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3BBE1139-3B64-BA1C-D57E-42C634A5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457200"/>
            <a:ext cx="82565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-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đã nhìn thấy những gì?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0000FF"/>
              </a:solidFill>
            </a:endParaRPr>
          </a:p>
        </p:txBody>
      </p:sp>
      <p:pic>
        <p:nvPicPr>
          <p:cNvPr id="7175" name="Picture 7" descr="kien">
            <a:extLst>
              <a:ext uri="{FF2B5EF4-FFF2-40B4-BE49-F238E27FC236}">
                <a16:creationId xmlns:a16="http://schemas.microsoft.com/office/drawing/2014/main" id="{FBFBB643-56D0-68D6-21CD-3665E50C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800600"/>
            <a:ext cx="655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sun12[1]">
            <a:extLst>
              <a:ext uri="{FF2B5EF4-FFF2-40B4-BE49-F238E27FC236}">
                <a16:creationId xmlns:a16="http://schemas.microsoft.com/office/drawing/2014/main" id="{4C8B2F39-1D44-4B19-A724-0748B1A98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667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sun14[1]">
            <a:extLst>
              <a:ext uri="{FF2B5EF4-FFF2-40B4-BE49-F238E27FC236}">
                <a16:creationId xmlns:a16="http://schemas.microsoft.com/office/drawing/2014/main" id="{7F5525E6-6999-6EBE-10A3-DBA45312C7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2913"/>
            <a:ext cx="160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5 0.15694 C -0.09427 0.15602 -0.1092 0.15972 -0.12187 0.15254 C -0.14288 0.14074 -0.11128 0.15486 -0.13142 0.14629 C -0.13524 0.13842 -0.13993 0.13379 -0.14253 0.125 C -0.14375 0.12083 -0.14566 0.1125 -0.14566 0.11273 C -0.14618 0.10532 -0.14653 0.09838 -0.14722 0.0912 C -0.14965 0.06713 -0.1592 0.0662 -0.1743 0.05972 C -0.19201 0.06111 -0.2 0.06504 -0.21545 0.05764 C -0.21632 0.05717 -0.22118 0.04977 -0.22187 0.04907 C -0.23715 0.03241 -0.24357 0.02546 -0.25052 0.00046 C -0.25104 -0.04398 -0.25104 -0.08843 -0.25208 -0.13264 C -0.25225 -0.14213 -0.25781 -0.15324 -0.26319 -0.1581 C -0.2651 -0.16597 -0.26979 -0.17315 -0.2743 -0.17917 " pathEditMode="relative" rAng="0" ptsTypes="ffffffffffffA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4B66DAE-51FD-CF54-F855-C0091E96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6096A3A-F035-0A3D-F434-BFB9116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0DBB002-E825-19D9-EDDA-44AE1531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age35">
            <a:extLst>
              <a:ext uri="{FF2B5EF4-FFF2-40B4-BE49-F238E27FC236}">
                <a16:creationId xmlns:a16="http://schemas.microsoft.com/office/drawing/2014/main" id="{F2E348A0-F46C-56D1-EB01-CA8DD01D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B3E08C91-813C-2B75-DD99-A2A797A4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19200"/>
            <a:ext cx="63246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-Khi nhìn thấy đàn kiến chăm chỉ như vậy bạn nhỏ đã làm gì?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Image35">
            <a:extLst>
              <a:ext uri="{FF2B5EF4-FFF2-40B4-BE49-F238E27FC236}">
                <a16:creationId xmlns:a16="http://schemas.microsoft.com/office/drawing/2014/main" id="{8E275211-CBFE-71CE-ED12-CFC0FB75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1B0DA781-E6FB-2702-C759-115BBEC4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219200"/>
            <a:ext cx="59436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-Câu thơ nào thể hiện điều đó?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inh 2">
            <a:extLst>
              <a:ext uri="{FF2B5EF4-FFF2-40B4-BE49-F238E27FC236}">
                <a16:creationId xmlns:a16="http://schemas.microsoft.com/office/drawing/2014/main" id="{BF754311-4445-D0CF-86FD-D7C516AD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ay to">
            <a:extLst>
              <a:ext uri="{FF2B5EF4-FFF2-40B4-BE49-F238E27FC236}">
                <a16:creationId xmlns:a16="http://schemas.microsoft.com/office/drawing/2014/main" id="{611C5CDD-3BD5-A222-B20A-6EA30D1A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511968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sun12[1]">
            <a:extLst>
              <a:ext uri="{FF2B5EF4-FFF2-40B4-BE49-F238E27FC236}">
                <a16:creationId xmlns:a16="http://schemas.microsoft.com/office/drawing/2014/main" id="{251D16EA-21F7-B031-B1C6-EC78348B08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sun14[1]">
            <a:extLst>
              <a:ext uri="{FF2B5EF4-FFF2-40B4-BE49-F238E27FC236}">
                <a16:creationId xmlns:a16="http://schemas.microsoft.com/office/drawing/2014/main" id="{886ECD49-BEC5-DE97-1E14-647D01360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Picturedongnoi3">
            <a:extLst>
              <a:ext uri="{FF2B5EF4-FFF2-40B4-BE49-F238E27FC236}">
                <a16:creationId xmlns:a16="http://schemas.microsoft.com/office/drawing/2014/main" id="{49465C1A-1449-31E2-63AC-940594426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6A5A37FB-6620-E77A-7CE7-8D4BF22B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9718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74CA9D19-7266-3E4B-4E4A-F462B6C9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671 C 0.01806 -0.00602 0.01181 -0.0044 0.00539 -0.0044 C -0.00399 -0.0044 -0.00764 -0.01065 -0.01527 -0.01504 C -0.01875 -0.01713 -0.02274 -0.01759 -0.02639 -0.01921 C -0.03316 -0.01852 -0.0401 -0.01829 -0.04687 -0.01713 C -0.0552 -0.01574 -0.06128 -0.00926 -0.06909 -0.00671 C -0.075 -0.00741 -0.0809 -0.00717 -0.08663 -0.00879 C -0.09409 -0.01088 -0.09357 -0.02685 -0.0993 -0.03194 C -0.10086 -0.03333 -0.10243 -0.03518 -0.10416 -0.03634 C -0.10711 -0.03819 -0.11354 -0.04051 -0.11354 -0.04028 C -0.11718 -0.03981 -0.121 -0.03981 -0.12465 -0.03842 C -0.13073 -0.03588 -0.12882 -0.03194 -0.1342 -0.02778 C -0.13611 -0.02639 -0.13854 -0.02639 -0.14062 -0.02569 C -0.15711 -0.02847 -0.15034 -0.02384 -0.16128 -0.03842 C -0.16389 -0.0419 -0.17083 -0.04676 -0.17083 -0.04653 C -0.17395 -0.05949 -0.17361 -0.06921 -0.18194 -0.07639 C -0.18246 -0.07847 -0.18211 -0.08148 -0.1835 -0.08287 C -0.18975 -0.08889 -0.20972 -0.08866 -0.21354 -0.08912 C -0.21736 -0.09398 -0.22014 -0.09815 -0.22309 -0.10393 C -0.22482 -0.11088 -0.2283 -0.13379 -0.23264 -0.1375 C -0.23368 -0.13842 -0.24948 -0.14722 -0.25173 -0.14815 C -0.2533 -0.14954 -0.25503 -0.15069 -0.25642 -0.15231 C -0.25764 -0.1537 -0.2585 -0.15555 -0.25972 -0.15671 C -0.26163 -0.15833 -0.26406 -0.15903 -0.26597 -0.16088 C -0.26788 -0.1625 -0.27083 -0.16713 -0.27083 -0.1669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inh 2">
            <a:extLst>
              <a:ext uri="{FF2B5EF4-FFF2-40B4-BE49-F238E27FC236}">
                <a16:creationId xmlns:a16="http://schemas.microsoft.com/office/drawing/2014/main" id="{E959D0A3-BA75-F8D4-7B05-B2E5C46B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ay to">
            <a:extLst>
              <a:ext uri="{FF2B5EF4-FFF2-40B4-BE49-F238E27FC236}">
                <a16:creationId xmlns:a16="http://schemas.microsoft.com/office/drawing/2014/main" id="{B93189DD-1EF5-A6EF-2C87-853B6D98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sun12[1]">
            <a:extLst>
              <a:ext uri="{FF2B5EF4-FFF2-40B4-BE49-F238E27FC236}">
                <a16:creationId xmlns:a16="http://schemas.microsoft.com/office/drawing/2014/main" id="{DF4DB377-6145-EF09-230F-C2083A179E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sun14[1]">
            <a:extLst>
              <a:ext uri="{FF2B5EF4-FFF2-40B4-BE49-F238E27FC236}">
                <a16:creationId xmlns:a16="http://schemas.microsoft.com/office/drawing/2014/main" id="{0849AC3C-B012-4540-1209-64664BB77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Picturedongnoi3">
            <a:extLst>
              <a:ext uri="{FF2B5EF4-FFF2-40B4-BE49-F238E27FC236}">
                <a16:creationId xmlns:a16="http://schemas.microsoft.com/office/drawing/2014/main" id="{CEFE8346-4430-E87B-8ECF-FF301A479A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ban trai copy">
            <a:extLst>
              <a:ext uri="{FF2B5EF4-FFF2-40B4-BE49-F238E27FC236}">
                <a16:creationId xmlns:a16="http://schemas.microsoft.com/office/drawing/2014/main" id="{FA13F753-9743-089D-2668-564C4704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 descr="kien">
            <a:extLst>
              <a:ext uri="{FF2B5EF4-FFF2-40B4-BE49-F238E27FC236}">
                <a16:creationId xmlns:a16="http://schemas.microsoft.com/office/drawing/2014/main" id="{AD933358-49C4-02D0-46B9-54D9EECA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9531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1">
            <a:extLst>
              <a:ext uri="{FF2B5EF4-FFF2-40B4-BE49-F238E27FC236}">
                <a16:creationId xmlns:a16="http://schemas.microsoft.com/office/drawing/2014/main" id="{9948A778-2D27-ADF8-5966-E9F00EF8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6400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thương đàn kiến nắng</a:t>
            </a:r>
          </a:p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Lấy mình làm bóng râm</a:t>
            </a:r>
          </a:p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Che mát cho đàn kiến</a:t>
            </a:r>
          </a:p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Đang xây tổ âm thầm’’.</a:t>
            </a:r>
          </a:p>
          <a:p>
            <a:pPr eaLnBrk="1" hangingPunct="1"/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mage35">
            <a:extLst>
              <a:ext uri="{FF2B5EF4-FFF2-40B4-BE49-F238E27FC236}">
                <a16:creationId xmlns:a16="http://schemas.microsoft.com/office/drawing/2014/main" id="{3E700ED2-8F8E-B119-BF72-5F7CAF4C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8">
            <a:extLst>
              <a:ext uri="{FF2B5EF4-FFF2-40B4-BE49-F238E27FC236}">
                <a16:creationId xmlns:a16="http://schemas.microsoft.com/office/drawing/2014/main" id="{948FB3E5-8DEE-C526-A702-108EF764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219200"/>
            <a:ext cx="5943600" cy="304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3723E701-B097-7891-56A2-6B4A1ED0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600200"/>
            <a:ext cx="56880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/>
              <a:t>-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dù đã muộn rồi nhưng bé  vẫn lo mẹ ở nhà đang chờ đợi nên đã nảy ra ý định như thế nào?</a:t>
            </a:r>
          </a:p>
          <a:p>
            <a:pPr eaLnBrk="1" hangingPunct="1"/>
            <a:endParaRPr lang="en-US" altLang="en-US" sz="4000"/>
          </a:p>
        </p:txBody>
      </p:sp>
    </p:spTree>
  </p:cSld>
  <p:clrMapOvr>
    <a:masterClrMapping/>
  </p:clrMapOvr>
  <p:transition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Image35">
            <a:extLst>
              <a:ext uri="{FF2B5EF4-FFF2-40B4-BE49-F238E27FC236}">
                <a16:creationId xmlns:a16="http://schemas.microsoft.com/office/drawing/2014/main" id="{0651F28E-314F-40CD-3154-7B5FD004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B06789E4-91FD-7892-7E2A-EDCECBAB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65532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-Vậy ý định của bé có thực hiện được không 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53B61666-89ED-7536-B141-CBA16160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42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39939" name="Picture 7" descr="Image35">
            <a:extLst>
              <a:ext uri="{FF2B5EF4-FFF2-40B4-BE49-F238E27FC236}">
                <a16:creationId xmlns:a16="http://schemas.microsoft.com/office/drawing/2014/main" id="{DD88EA9B-2024-C15B-9D68-751335BC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7D38ABF2-6E02-CAB3-4718-69F423D6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6388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Qua bài thơ các con thấy bạn nhỏ là người như thế nào 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D879E9C5-2E29-4049-5B77-E21612D3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42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40963" name="Picture 7" descr="Image35">
            <a:extLst>
              <a:ext uri="{FF2B5EF4-FFF2-40B4-BE49-F238E27FC236}">
                <a16:creationId xmlns:a16="http://schemas.microsoft.com/office/drawing/2014/main" id="{E9A387F5-D48A-642C-1138-2D983583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D2411D39-4185-E9AE-32E5-F4635EA5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0"/>
            <a:ext cx="6705600" cy="280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-Vậy còn các con thì sao? </a:t>
            </a:r>
          </a:p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-Khi đi ra đường các con phải đi như thế nào?</a:t>
            </a:r>
          </a:p>
          <a:p>
            <a:pPr eaLnBrk="1" hangingPunct="1"/>
            <a:endParaRPr lang="en-US" altLang="en-US" sz="3200" b="1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2">
            <a:extLst>
              <a:ext uri="{FF2B5EF4-FFF2-40B4-BE49-F238E27FC236}">
                <a16:creationId xmlns:a16="http://schemas.microsoft.com/office/drawing/2014/main" id="{95286A0D-5823-3A0A-4A90-DFC31196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ay to">
            <a:extLst>
              <a:ext uri="{FF2B5EF4-FFF2-40B4-BE49-F238E27FC236}">
                <a16:creationId xmlns:a16="http://schemas.microsoft.com/office/drawing/2014/main" id="{B347C915-25AE-0364-5D35-CD54B68B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un12[1]">
            <a:extLst>
              <a:ext uri="{FF2B5EF4-FFF2-40B4-BE49-F238E27FC236}">
                <a16:creationId xmlns:a16="http://schemas.microsoft.com/office/drawing/2014/main" id="{5F154FEB-918A-507A-8803-50A57B16F2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sun14[1]">
            <a:extLst>
              <a:ext uri="{FF2B5EF4-FFF2-40B4-BE49-F238E27FC236}">
                <a16:creationId xmlns:a16="http://schemas.microsoft.com/office/drawing/2014/main" id="{75988129-24E5-FFC3-4B55-FE66CBE13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icturedongnoi3">
            <a:extLst>
              <a:ext uri="{FF2B5EF4-FFF2-40B4-BE49-F238E27FC236}">
                <a16:creationId xmlns:a16="http://schemas.microsoft.com/office/drawing/2014/main" id="{7E99EED6-C9C4-18AB-A405-CA846BD2D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ban trai copy">
            <a:extLst>
              <a:ext uri="{FF2B5EF4-FFF2-40B4-BE49-F238E27FC236}">
                <a16:creationId xmlns:a16="http://schemas.microsoft.com/office/drawing/2014/main" id="{3E1C7540-9644-2753-FD8F-C72A2603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kien">
            <a:extLst>
              <a:ext uri="{FF2B5EF4-FFF2-40B4-BE49-F238E27FC236}">
                <a16:creationId xmlns:a16="http://schemas.microsoft.com/office/drawing/2014/main" id="{686F0F1B-6ECE-7DA1-F5D7-EE267521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16 L -0.03872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90EB4D9-314A-91AD-AB7E-6A6886FBFE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6AEC4A1-2C85-BF06-2F38-71979AEBA9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>
                <a:latin typeface="Times New Roman" panose="02020603050405020304" pitchFamily="18" charset="0"/>
              </a:rPr>
              <a:t>Phần 2: Tài năng của bé</a:t>
            </a:r>
          </a:p>
        </p:txBody>
      </p:sp>
      <p:pic>
        <p:nvPicPr>
          <p:cNvPr id="41988" name="Picture 4" descr="cay cong vien">
            <a:extLst>
              <a:ext uri="{FF2B5EF4-FFF2-40B4-BE49-F238E27FC236}">
                <a16:creationId xmlns:a16="http://schemas.microsoft.com/office/drawing/2014/main" id="{9C239B92-C800-F832-4E97-6C3DD80F13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A7CB7AF8-D66E-21D2-071B-7EDC7ABB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820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54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:Cô cùng trẻ đọc diễn cảm bài thơ:</a:t>
            </a:r>
          </a:p>
          <a:p>
            <a:pPr eaLnBrk="1" hangingPunct="1"/>
            <a:endParaRPr lang="en-US" altLang="en-US" sz="6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F77494D9-34BA-53D7-6C48-C8D716F3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42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43011" name="Picture 7" descr="Image35">
            <a:extLst>
              <a:ext uri="{FF2B5EF4-FFF2-40B4-BE49-F238E27FC236}">
                <a16:creationId xmlns:a16="http://schemas.microsoft.com/office/drawing/2014/main" id="{C43019A4-28FD-F1F5-1F7D-7A0B8359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14C1C93A-498A-BA99-5037-F3AE34F0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6388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*Đọc tranh chữ: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ghfghgf">
            <a:extLst>
              <a:ext uri="{FF2B5EF4-FFF2-40B4-BE49-F238E27FC236}">
                <a16:creationId xmlns:a16="http://schemas.microsoft.com/office/drawing/2014/main" id="{F72FF005-6D99-0FBB-61FB-D1A7DE9A1F1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2" name="WordArt 6">
            <a:extLst>
              <a:ext uri="{FF2B5EF4-FFF2-40B4-BE49-F238E27FC236}">
                <a16:creationId xmlns:a16="http://schemas.microsoft.com/office/drawing/2014/main" id="{FFA0AC92-D91A-EAC2-81CA-484F43B92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1816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44036" name="WordArt 7">
            <a:extLst>
              <a:ext uri="{FF2B5EF4-FFF2-40B4-BE49-F238E27FC236}">
                <a16:creationId xmlns:a16="http://schemas.microsoft.com/office/drawing/2014/main" id="{CE85A8C2-1941-17EC-90B5-C1D6657530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0"/>
            <a:ext cx="8534400" cy="2125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1956-BEE4-7E79-DD06-6E6538449C40}"/>
              </a:ext>
            </a:extLst>
          </p:cNvPr>
          <p:cNvSpPr txBox="1"/>
          <p:nvPr/>
        </p:nvSpPr>
        <p:spPr>
          <a:xfrm>
            <a:off x="381000" y="1691328"/>
            <a:ext cx="85344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vant"/>
            </a:endParaRPr>
          </a:p>
          <a:p>
            <a:pPr algn="ctr">
              <a:defRPr/>
            </a:pPr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Bµi häc ®Õn ®©y lµ kÕt thóc.</a:t>
            </a:r>
          </a:p>
          <a:p>
            <a:pPr algn="ctr">
              <a:defRPr/>
            </a:pPr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Chóc c¸c bÐ ch¨m ngoan häc giái!</a:t>
            </a:r>
          </a:p>
          <a:p>
            <a:pPr>
              <a:defRPr/>
            </a:pPr>
            <a:endParaRPr lang="en-US" sz="4400"/>
          </a:p>
        </p:txBody>
      </p:sp>
      <p:pic>
        <p:nvPicPr>
          <p:cNvPr id="4" name="Xuân Mai – Đường Và Chân.mp3">
            <a:hlinkClick r:id="" action="ppaction://media"/>
            <a:extLst>
              <a:ext uri="{FF2B5EF4-FFF2-40B4-BE49-F238E27FC236}">
                <a16:creationId xmlns:a16="http://schemas.microsoft.com/office/drawing/2014/main" id="{92C1CD7A-F9E0-26C1-31F8-2A95EF8744E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1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ghfghgf">
            <a:extLst>
              <a:ext uri="{FF2B5EF4-FFF2-40B4-BE49-F238E27FC236}">
                <a16:creationId xmlns:a16="http://schemas.microsoft.com/office/drawing/2014/main" id="{48903B87-5C0D-917C-5DAD-992B89AEBC5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2" name="WordArt 6">
            <a:extLst>
              <a:ext uri="{FF2B5EF4-FFF2-40B4-BE49-F238E27FC236}">
                <a16:creationId xmlns:a16="http://schemas.microsoft.com/office/drawing/2014/main" id="{8C809DD8-A5D1-2B3A-B6F4-C80B7585B8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1816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45060" name="WordArt 7">
            <a:extLst>
              <a:ext uri="{FF2B5EF4-FFF2-40B4-BE49-F238E27FC236}">
                <a16:creationId xmlns:a16="http://schemas.microsoft.com/office/drawing/2014/main" id="{F48D660B-FB0B-723D-286E-F1990131A3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0"/>
            <a:ext cx="8534400" cy="2125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D8131-A022-9790-074B-6A59A84C83DB}"/>
              </a:ext>
            </a:extLst>
          </p:cNvPr>
          <p:cNvSpPr txBox="1"/>
          <p:nvPr/>
        </p:nvSpPr>
        <p:spPr>
          <a:xfrm>
            <a:off x="381000" y="1691328"/>
            <a:ext cx="85344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vant"/>
            </a:endParaRPr>
          </a:p>
          <a:p>
            <a:pPr algn="ctr">
              <a:defRPr/>
            </a:pPr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Bµi häc ®Õn ®©y lµ kÕt thóc.</a:t>
            </a:r>
          </a:p>
          <a:p>
            <a:pPr algn="ctr">
              <a:defRPr/>
            </a:pPr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Chóc c¸c bÐ ch¨m ngoan häc giái!</a:t>
            </a:r>
          </a:p>
          <a:p>
            <a:pPr>
              <a:defRPr/>
            </a:pPr>
            <a:endParaRPr lang="en-US" sz="4400"/>
          </a:p>
        </p:txBody>
      </p:sp>
      <p:pic>
        <p:nvPicPr>
          <p:cNvPr id="4" name="Xuân Mai – Đường Và Chân.mp3">
            <a:hlinkClick r:id="" action="ppaction://media"/>
            <a:extLst>
              <a:ext uri="{FF2B5EF4-FFF2-40B4-BE49-F238E27FC236}">
                <a16:creationId xmlns:a16="http://schemas.microsoft.com/office/drawing/2014/main" id="{9F49E7EC-E735-D564-C5BE-AD064CFF54A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1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6448A3E-4CE6-4025-B9EA-F68D6820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8235706-8666-A321-12F4-9E4AED53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*Hoạt động 1: </a:t>
            </a:r>
          </a:p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đọc diễn cảm bài thơ: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D138034-89AC-1919-F134-B1ABD34C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910D844-012F-8182-9313-992737FC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*Cô đọc lần 1: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2">
            <a:extLst>
              <a:ext uri="{FF2B5EF4-FFF2-40B4-BE49-F238E27FC236}">
                <a16:creationId xmlns:a16="http://schemas.microsoft.com/office/drawing/2014/main" id="{3CE4A308-FF7A-29A3-EE29-68117385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cay to">
            <a:extLst>
              <a:ext uri="{FF2B5EF4-FFF2-40B4-BE49-F238E27FC236}">
                <a16:creationId xmlns:a16="http://schemas.microsoft.com/office/drawing/2014/main" id="{C21CFE57-10A1-034F-2326-2CC406DF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uctinhyeu">
            <a:extLst>
              <a:ext uri="{FF2B5EF4-FFF2-40B4-BE49-F238E27FC236}">
                <a16:creationId xmlns:a16="http://schemas.microsoft.com/office/drawing/2014/main" id="{AD1F5A25-65C4-A300-EC10-00AC35F9A8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sun12[1]">
            <a:extLst>
              <a:ext uri="{FF2B5EF4-FFF2-40B4-BE49-F238E27FC236}">
                <a16:creationId xmlns:a16="http://schemas.microsoft.com/office/drawing/2014/main" id="{56D13FE8-9569-5ED5-4226-0BBEBCBBFF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sun14[1]">
            <a:extLst>
              <a:ext uri="{FF2B5EF4-FFF2-40B4-BE49-F238E27FC236}">
                <a16:creationId xmlns:a16="http://schemas.microsoft.com/office/drawing/2014/main" id="{EA814F58-CC83-B225-7161-6D258FDD71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Picturedongnoi3">
            <a:extLst>
              <a:ext uri="{FF2B5EF4-FFF2-40B4-BE49-F238E27FC236}">
                <a16:creationId xmlns:a16="http://schemas.microsoft.com/office/drawing/2014/main" id="{35260D6B-D0E0-1A59-AB94-A778A7CA2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cuctinhyeu">
            <a:extLst>
              <a:ext uri="{FF2B5EF4-FFF2-40B4-BE49-F238E27FC236}">
                <a16:creationId xmlns:a16="http://schemas.microsoft.com/office/drawing/2014/main" id="{19D98311-65F4-186A-4DE2-F7F9476972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nh 2">
            <a:extLst>
              <a:ext uri="{FF2B5EF4-FFF2-40B4-BE49-F238E27FC236}">
                <a16:creationId xmlns:a16="http://schemas.microsoft.com/office/drawing/2014/main" id="{8BF18ED4-F798-C19A-5872-A4DE2ED1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cay to">
            <a:extLst>
              <a:ext uri="{FF2B5EF4-FFF2-40B4-BE49-F238E27FC236}">
                <a16:creationId xmlns:a16="http://schemas.microsoft.com/office/drawing/2014/main" id="{CF04BF54-CC2D-4D0A-7695-FEE36E5D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uctinhyeu">
            <a:extLst>
              <a:ext uri="{FF2B5EF4-FFF2-40B4-BE49-F238E27FC236}">
                <a16:creationId xmlns:a16="http://schemas.microsoft.com/office/drawing/2014/main" id="{2E71FADB-A722-08CF-1A0D-F5F84A969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sun12[1]">
            <a:extLst>
              <a:ext uri="{FF2B5EF4-FFF2-40B4-BE49-F238E27FC236}">
                <a16:creationId xmlns:a16="http://schemas.microsoft.com/office/drawing/2014/main" id="{B9C5A806-A756-A1F9-BACD-B688A7B0C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sun14[1]">
            <a:extLst>
              <a:ext uri="{FF2B5EF4-FFF2-40B4-BE49-F238E27FC236}">
                <a16:creationId xmlns:a16="http://schemas.microsoft.com/office/drawing/2014/main" id="{26F5D7C4-9C98-1F86-241D-16D6EB860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Picturedongnoi3">
            <a:extLst>
              <a:ext uri="{FF2B5EF4-FFF2-40B4-BE49-F238E27FC236}">
                <a16:creationId xmlns:a16="http://schemas.microsoft.com/office/drawing/2014/main" id="{B975A753-93D8-9738-8AB2-348961EC9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cuctinhyeu">
            <a:extLst>
              <a:ext uri="{FF2B5EF4-FFF2-40B4-BE49-F238E27FC236}">
                <a16:creationId xmlns:a16="http://schemas.microsoft.com/office/drawing/2014/main" id="{903E97AB-704A-594B-814D-49F6D8A02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an trai copy">
            <a:extLst>
              <a:ext uri="{FF2B5EF4-FFF2-40B4-BE49-F238E27FC236}">
                <a16:creationId xmlns:a16="http://schemas.microsoft.com/office/drawing/2014/main" id="{30A7D9FD-41A8-A536-0ABD-B77B61CF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9050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0.05665 C -0.23663 0.06266 -0.27257 0.06867 -0.30694 0.06521 C -0.34132 0.06174 -0.37656 0.03307 -0.40694 0.03561 C -0.43732 0.03815 -0.45868 0.0726 -0.48941 0.08 C -0.52014 0.0874 -0.5625 0.08995 -0.59114 0.08 C -0.61979 0.07006 -0.63628 0.02359 -0.66094 0.02081 C -0.68559 0.01804 -0.72621 0.05688 -0.73871 0.0631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nh 2">
            <a:extLst>
              <a:ext uri="{FF2B5EF4-FFF2-40B4-BE49-F238E27FC236}">
                <a16:creationId xmlns:a16="http://schemas.microsoft.com/office/drawing/2014/main" id="{FC1FAD46-C171-95C5-33BC-EF52AA0F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ay to">
            <a:extLst>
              <a:ext uri="{FF2B5EF4-FFF2-40B4-BE49-F238E27FC236}">
                <a16:creationId xmlns:a16="http://schemas.microsoft.com/office/drawing/2014/main" id="{64CDDD59-6C6F-2077-94B9-8D894497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sun12[1]">
            <a:extLst>
              <a:ext uri="{FF2B5EF4-FFF2-40B4-BE49-F238E27FC236}">
                <a16:creationId xmlns:a16="http://schemas.microsoft.com/office/drawing/2014/main" id="{90F65616-D7C6-5302-E03B-703E8334D6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sun14[1]">
            <a:extLst>
              <a:ext uri="{FF2B5EF4-FFF2-40B4-BE49-F238E27FC236}">
                <a16:creationId xmlns:a16="http://schemas.microsoft.com/office/drawing/2014/main" id="{BB09CD76-55CC-83E3-B938-CDC30FED25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Picturedongnoi3">
            <a:extLst>
              <a:ext uri="{FF2B5EF4-FFF2-40B4-BE49-F238E27FC236}">
                <a16:creationId xmlns:a16="http://schemas.microsoft.com/office/drawing/2014/main" id="{1B0BBB65-65E3-6CFE-4412-B4B77B53B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2D7AC210-5B58-C8AC-50E7-8C1676F6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D1A137D6-EDB5-4742-7F50-C81C9998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16 L -0.03872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372</Words>
  <Application>Microsoft Office PowerPoint</Application>
  <PresentationFormat>On-screen Show (4:3)</PresentationFormat>
  <Paragraphs>75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.VnAvant</vt:lpstr>
      <vt:lpstr>.VnTimeH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Thị Thu Hương Đào</cp:lastModifiedBy>
  <cp:revision>50</cp:revision>
  <dcterms:created xsi:type="dcterms:W3CDTF">2012-10-04T07:18:23Z</dcterms:created>
  <dcterms:modified xsi:type="dcterms:W3CDTF">2024-11-27T15:27:10Z</dcterms:modified>
</cp:coreProperties>
</file>