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3" r:id="rId5"/>
    <p:sldId id="262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D14C-018F-4ED8-AF6F-8F3ADCE8EC0D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EF2-C79A-4DB9-B86A-640684A1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18206" y="2675412"/>
            <a:ext cx="4597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 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20-25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266683" y="223146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araoke-truong-chung-chau-la-truong-mam-non-karaok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1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409" y="553792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902" y="1077012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4740" y="1773393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Bài thơ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charRg st="23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charRg st="2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charRg st="2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1" y="-90153"/>
            <a:ext cx="12376596" cy="7302321"/>
          </a:xfrm>
        </p:spPr>
      </p:pic>
      <p:sp>
        <p:nvSpPr>
          <p:cNvPr id="5" name="Rectangle 4"/>
          <p:cNvSpPr/>
          <p:nvPr/>
        </p:nvSpPr>
        <p:spPr>
          <a:xfrm>
            <a:off x="2224427" y="134292"/>
            <a:ext cx="3871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" y="1346064"/>
            <a:ext cx="3400023" cy="5596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260" y="761464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8" y="1284684"/>
            <a:ext cx="4245735" cy="565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29" y="1284684"/>
            <a:ext cx="4161620" cy="55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03031"/>
            <a:ext cx="12282151" cy="7147775"/>
          </a:xfrm>
        </p:spPr>
      </p:pic>
      <p:sp>
        <p:nvSpPr>
          <p:cNvPr id="5" name="TextBox 4"/>
          <p:cNvSpPr txBox="1"/>
          <p:nvPr/>
        </p:nvSpPr>
        <p:spPr>
          <a:xfrm>
            <a:off x="2060620" y="504686"/>
            <a:ext cx="604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1" y="3582886"/>
            <a:ext cx="231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)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04B9C54-3505-45BA-BFC7-D395B2E4112D}"/>
  <p:tag name="ISPRING_RESOURCE_FOLDER" val="C:\Users\sang thuy\Desktop\BGĐT\PP tháng 9\PPNBTN Con mèo\"/>
  <p:tag name="ISPRING_PRESENTATION_PATH" val="C:\Users\sang thuy\Desktop\BGĐT\PP tháng 9\PPNBTN Con mèo.pptx"/>
  <p:tag name="ISPRING_PROJECT_VERSION" val="9"/>
  <p:tag name="ISPRING_PROJECT_FOLDER_UPDATED" val="1"/>
  <p:tag name="ISPRING_SCREEN_RECS_UPDATED" val="C:\Users\sang thuy\Desktop\BGĐT\PP tháng 9\PPNBTN Con mèo\"/>
  <p:tag name="ISPRING_PRESENTATION_INFO_2" val="&lt;?xml version=&quot;1.0&quot; encoding=&quot;UTF-8&quot; standalone=&quot;no&quot; ?&gt;&#10;&lt;presentation2&gt;&#10;&#10;  &lt;slides&gt;&#10;    &lt;slide id=&quot;{4CBA0715-0FD8-4AC5-BF92-00903B96C087}&quot; pptId=&quot;256&quot;/&gt;&#10;    &lt;slide id=&quot;{F27BB64F-A889-4486-B20A-6BD8AD1B9C26}&quot; pptId=&quot;257&quot;/&gt;&#10;    &lt;slide id=&quot;{677C3353-E6A0-4354-84E5-FE5DE42CDCAE}&quot; pptId=&quot;258&quot;/&gt;&#10;    &lt;slide id=&quot;{016A3E1F-4BE3-4B7C-85EA-F7D220AF4CDA}&quot; pptId=&quot;259&quot;/&gt;&#10;    &lt;slide id=&quot;{3F9CAA07-6411-415D-8140-3EBBA845371B}&quot; pptId=&quot;260&quot;/&gt;&#10;    &lt;slide id=&quot;{FF406E8E-2E16-4C4A-870F-2E2E35AF8B0E}&quot; pptId=&quot;261&quot;/&gt;&#10;    &lt;slide id=&quot;{E578787D-E05F-4B13-ACF4-2D612B253E6A}&quot; pptId=&quot;262&quot;/&gt;&#10;  &lt;/slides&gt;&#10;&#10;  &lt;narration&gt;&#10;    &lt;audioTracks&gt;&#10;      &lt;audioTrack muted=&quot;false&quot; name=&quot;Âm thanh 1&quot; resource=&quot;4699b8f0&quot; slideId=&quot;{4CBA0715-0FD8-4AC5-BF92-00903B96C087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BA0715-0FD8-4AC5-BF92-00903B96C087}"/>
  <p:tag name="GENSWF_ADVANCE_TIME" val="25.767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7BB64F-A889-4486-B20A-6BD8AD1B9C2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F406E8E-2E16-4C4A-870F-2E2E35AF8B0E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578787D-E05F-4B13-ACF4-2D612B253E6A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114</Words>
  <Application>Microsoft Office PowerPoint</Application>
  <PresentationFormat>Widescreen</PresentationFormat>
  <Paragraphs>20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sang thuy</cp:lastModifiedBy>
  <cp:revision>28</cp:revision>
  <dcterms:created xsi:type="dcterms:W3CDTF">2023-10-23T16:08:36Z</dcterms:created>
  <dcterms:modified xsi:type="dcterms:W3CDTF">2024-08-25T13:54:02Z</dcterms:modified>
</cp:coreProperties>
</file>