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1" r:id="rId4"/>
    <p:sldId id="262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4D14C-018F-4ED8-AF6F-8F3ADCE8EC0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55EF2-C79A-4DB9-B86A-640684A14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5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EF2-C79A-4DB9-B86A-640684A144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3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EF2-C79A-4DB9-B86A-640684A144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9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EF2-C79A-4DB9-B86A-640684A144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17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EF2-C79A-4DB9-B86A-640684A144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4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0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7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8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3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1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2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1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2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3918-1758-48CB-B885-93321992B94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3.png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4.png"/><Relationship Id="rId2" Type="http://schemas.openxmlformats.org/officeDocument/2006/relationships/vide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304"/>
            <a:ext cx="12192000" cy="7038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8817" y="659107"/>
            <a:ext cx="5950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TRƯỜNG MẦM NON HOA SỮA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9145" y="1882703"/>
            <a:ext cx="4600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 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018206" y="2675412"/>
            <a:ext cx="4597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: 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MGB C4</a:t>
            </a:r>
          </a:p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15-20 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20-25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1186" y="5422005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2024 - 2025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24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3" cy="7018985"/>
          </a:xfrm>
        </p:spPr>
      </p:pic>
      <p:sp>
        <p:nvSpPr>
          <p:cNvPr id="5" name="TextBox 4"/>
          <p:cNvSpPr txBox="1"/>
          <p:nvPr/>
        </p:nvSpPr>
        <p:spPr>
          <a:xfrm>
            <a:off x="2228046" y="824247"/>
            <a:ext cx="5378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)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-va-me-be-thanh-ngan-nhac-thieu-nhi-vui-nhon-hay-nhat-20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677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01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99323" cy="7147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6378" y="115909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ước Đèn Trung Thu - Vẽ Và Tô Màu Đèn Trung Thu - Vẽ Đèn Ông Sa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23862" end="6120.1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8496" y="875763"/>
            <a:ext cx="8886422" cy="4610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2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76" y="-37379"/>
            <a:ext cx="12282151" cy="7147775"/>
          </a:xfrm>
        </p:spPr>
      </p:pic>
      <p:sp>
        <p:nvSpPr>
          <p:cNvPr id="5" name="TextBox 4"/>
          <p:cNvSpPr txBox="1"/>
          <p:nvPr/>
        </p:nvSpPr>
        <p:spPr>
          <a:xfrm>
            <a:off x="1178948" y="6058768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7073" y="72737"/>
            <a:ext cx="2478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8" y="218942"/>
            <a:ext cx="4753080" cy="5728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11" y="218942"/>
            <a:ext cx="6820520" cy="6216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1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A04B9C54-3505-45BA-BFC7-D395B2E4112D}"/>
  <p:tag name="ISPRING_RESOURCE_FOLDER" val="C:\Users\sang thuy\Desktop\BGĐT\PP tháng 9\PPNBTN Con mèo\"/>
  <p:tag name="ISPRING_PRESENTATION_PATH" val="C:\Users\sang thuy\Desktop\BGĐT\PP tháng 9\PPNBTN Con mèo.pptx"/>
  <p:tag name="ISPRING_PROJECT_VERSION" val="9"/>
  <p:tag name="ISPRING_PROJECT_FOLDER_UPDATED" val="1"/>
  <p:tag name="ISPRING_SCREEN_RECS_UPDATED" val="C:\Users\sang thuy\Desktop\BGĐT\PP tháng 9\PPNBTN Con mèo\"/>
  <p:tag name="ISPRING_PRESENTATION_INFO_2" val="&lt;?xml version=&quot;1.0&quot; encoding=&quot;UTF-8&quot; standalone=&quot;no&quot; ?&gt;&#10;&lt;presentation2&gt;&#10;&#10;  &lt;slides&gt;&#10;    &lt;slide id=&quot;{4CBA0715-0FD8-4AC5-BF92-00903B96C087}&quot; pptId=&quot;256&quot;/&gt;&#10;    &lt;slide id=&quot;{F27BB64F-A889-4486-B20A-6BD8AD1B9C26}&quot; pptId=&quot;257&quot;/&gt;&#10;    &lt;slide id=&quot;{677C3353-E6A0-4354-84E5-FE5DE42CDCAE}&quot; pptId=&quot;258&quot;/&gt;&#10;    &lt;slide id=&quot;{016A3E1F-4BE3-4B7C-85EA-F7D220AF4CDA}&quot; pptId=&quot;259&quot;/&gt;&#10;    &lt;slide id=&quot;{3F9CAA07-6411-415D-8140-3EBBA845371B}&quot; pptId=&quot;260&quot;/&gt;&#10;    &lt;slide id=&quot;{FF406E8E-2E16-4C4A-870F-2E2E35AF8B0E}&quot; pptId=&quot;261&quot;/&gt;&#10;    &lt;slide id=&quot;{E578787D-E05F-4B13-ACF4-2D612B253E6A}&quot; pptId=&quot;262&quot;/&gt;&#10;  &lt;/slides&gt;&#10;&#10;  &lt;narration&gt;&#10;    &lt;audioTracks&gt;&#10;      &lt;audioTrack muted=&quot;false&quot; name=&quot;Âm thanh 1&quot; resource=&quot;4699b8f0&quot; slideId=&quot;{4CBA0715-0FD8-4AC5-BF92-00903B96C087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CBA0715-0FD8-4AC5-BF92-00903B96C087}"/>
  <p:tag name="GENSWF_ADVANCE_TIME" val="25.767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27BB64F-A889-4486-B20A-6BD8AD1B9C26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F406E8E-2E16-4C4A-870F-2E2E35AF8B0E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578787D-E05F-4B13-ACF4-2D612B253E6A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84</Words>
  <Application>Microsoft Office PowerPoint</Application>
  <PresentationFormat>Widescreen</PresentationFormat>
  <Paragraphs>17</Paragraphs>
  <Slides>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 thuy</dc:creator>
  <cp:lastModifiedBy>sang thuy</cp:lastModifiedBy>
  <cp:revision>30</cp:revision>
  <dcterms:created xsi:type="dcterms:W3CDTF">2023-10-23T16:08:36Z</dcterms:created>
  <dcterms:modified xsi:type="dcterms:W3CDTF">2024-09-05T14:37:45Z</dcterms:modified>
</cp:coreProperties>
</file>