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75" r:id="rId5"/>
    <p:sldId id="2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4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4719-A713-4CBB-846C-7F4E7B23C35E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7511" y="183758"/>
            <a:ext cx="4446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07" y="877895"/>
            <a:ext cx="1066079" cy="107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895" y="2023321"/>
            <a:ext cx="8539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9452" y="623185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2024 - 2025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5836" y="421386"/>
            <a:ext cx="49920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ỔN ĐỊNH :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dirty="0"/>
          </a:p>
        </p:txBody>
      </p:sp>
      <p:pic>
        <p:nvPicPr>
          <p:cNvPr id="10" name="co-va-me-karaok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20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18086" y="28161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99323" cy="70061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24048" y="231820"/>
            <a:ext cx="5245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PHÁP, HÌNH THỨC TỔ CHỨC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61566" y="555556"/>
            <a:ext cx="2836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05" y="1147429"/>
            <a:ext cx="3644211" cy="25752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77" y="3713798"/>
            <a:ext cx="5018840" cy="32309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95" y="1147429"/>
            <a:ext cx="3205766" cy="26455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240" y="1147429"/>
            <a:ext cx="3069622" cy="26639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78" y="4123541"/>
            <a:ext cx="4879416" cy="252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415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45724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3" y="892124"/>
            <a:ext cx="2133281" cy="1507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681" y="892124"/>
            <a:ext cx="2224043" cy="1835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97" y="764595"/>
            <a:ext cx="2261830" cy="1962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559" y="4468969"/>
            <a:ext cx="3156598" cy="2389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99764"/>
            <a:ext cx="2859110" cy="2865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15" y="3999764"/>
            <a:ext cx="2653048" cy="28582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54" y="4064104"/>
            <a:ext cx="2868370" cy="28683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92" y="660957"/>
            <a:ext cx="2558880" cy="217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2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0"/>
            <a:ext cx="120632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1994" y="1764406"/>
            <a:ext cx="1844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 </a:t>
            </a:r>
          </a:p>
        </p:txBody>
      </p:sp>
    </p:spTree>
    <p:extLst>
      <p:ext uri="{BB962C8B-B14F-4D97-AF65-F5344CB8AC3E}">
        <p14:creationId xmlns:p14="http://schemas.microsoft.com/office/powerpoint/2010/main" val="791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86</Words>
  <Application>Microsoft Office PowerPoint</Application>
  <PresentationFormat>Widescreen</PresentationFormat>
  <Paragraphs>13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sang thuy</cp:lastModifiedBy>
  <cp:revision>66</cp:revision>
  <dcterms:created xsi:type="dcterms:W3CDTF">2022-04-27T15:39:45Z</dcterms:created>
  <dcterms:modified xsi:type="dcterms:W3CDTF">2024-08-25T13:31:41Z</dcterms:modified>
</cp:coreProperties>
</file>