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3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45" y="1123547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362200"/>
            <a:ext cx="9525000" cy="6096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</a:t>
            </a:r>
            <a:r>
              <a:rPr lang="en-US" sz="3200" b="1" dirty="0">
                <a:solidFill>
                  <a:srgbClr val="0000FF"/>
                </a:solidFill>
              </a:rPr>
              <a:t>GIÁO ÁN PHÁT TRIỂN </a:t>
            </a:r>
            <a:r>
              <a:rPr lang="en-US" sz="3200" b="1" dirty="0" smtClean="0">
                <a:solidFill>
                  <a:srgbClr val="0000FF"/>
                </a:solidFill>
              </a:rPr>
              <a:t>THỂ CHẤT   </a:t>
            </a:r>
            <a:endParaRPr lang="en-US" sz="3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145" y="2710016"/>
            <a:ext cx="8915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</a:t>
            </a:r>
            <a:r>
              <a:rPr lang="en-US" sz="2800" b="1" dirty="0" smtClean="0">
                <a:solidFill>
                  <a:srgbClr val="006600"/>
                </a:solidFill>
              </a:rPr>
              <a:t>- VĐCB : </a:t>
            </a:r>
            <a:r>
              <a:rPr lang="en-US" sz="2800" b="1" dirty="0" err="1" smtClean="0">
                <a:solidFill>
                  <a:srgbClr val="006600"/>
                </a:solidFill>
              </a:rPr>
              <a:t>Trườn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chui</a:t>
            </a:r>
            <a:r>
              <a:rPr lang="en-US" sz="2800" b="1" dirty="0" smtClean="0">
                <a:solidFill>
                  <a:srgbClr val="006600"/>
                </a:solidFill>
              </a:rPr>
              <a:t> qua </a:t>
            </a:r>
            <a:r>
              <a:rPr lang="en-US" sz="2800" b="1" dirty="0" err="1" smtClean="0">
                <a:solidFill>
                  <a:srgbClr val="006600"/>
                </a:solidFill>
              </a:rPr>
              <a:t>cổng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- TCVĐ : </a:t>
            </a:r>
            <a:r>
              <a:rPr lang="en-US" sz="2800" b="1" dirty="0" err="1" smtClean="0">
                <a:solidFill>
                  <a:srgbClr val="006600"/>
                </a:solidFill>
              </a:rPr>
              <a:t>Ném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bóng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</a:t>
            </a:r>
            <a:r>
              <a:rPr lang="en-US" sz="2800" b="1" dirty="0" smtClean="0">
                <a:solidFill>
                  <a:srgbClr val="006600"/>
                </a:solidFill>
              </a:rPr>
              <a:t>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Lứa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tuổi</a:t>
            </a:r>
            <a:r>
              <a:rPr lang="en-US" sz="2800" b="1" dirty="0">
                <a:solidFill>
                  <a:srgbClr val="006600"/>
                </a:solidFill>
              </a:rPr>
              <a:t> : </a:t>
            </a:r>
            <a:r>
              <a:rPr lang="en-US" sz="2800" b="1" dirty="0" smtClean="0">
                <a:solidFill>
                  <a:srgbClr val="006600"/>
                </a:solidFill>
              </a:rPr>
              <a:t>MGB C4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6309330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smtClean="0"/>
              <a:t>2024-2025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" y="685800"/>
            <a:ext cx="8915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khoi dong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2.2.Trọng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BTPTC: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-ga-trong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  <p:sp>
        <p:nvSpPr>
          <p:cNvPr id="3" name="TextBox 2"/>
          <p:cNvSpPr txBox="1"/>
          <p:nvPr/>
        </p:nvSpPr>
        <p:spPr>
          <a:xfrm flipH="1">
            <a:off x="3276600" y="2057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3.Kết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79</Words>
  <Application>Microsoft Office PowerPoint</Application>
  <PresentationFormat>On-screen Show (4:3)</PresentationFormat>
  <Paragraphs>18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1_Office Theme</vt:lpstr>
      <vt:lpstr>2_Office Theme</vt:lpstr>
      <vt:lpstr>PHÒNG GIÁO DỤC VÀ ĐÀO TẠO QUẬN LONG BIÊN  TRƯỜNG MẦM NON HOA SỮA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sang thuy</cp:lastModifiedBy>
  <cp:revision>18</cp:revision>
  <dcterms:created xsi:type="dcterms:W3CDTF">2019-01-10T03:43:25Z</dcterms:created>
  <dcterms:modified xsi:type="dcterms:W3CDTF">2024-08-14T12:43:23Z</dcterms:modified>
</cp:coreProperties>
</file>