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2023-2024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895600"/>
            <a:ext cx="9258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Nghe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hát</a:t>
            </a:r>
            <a:r>
              <a:rPr lang="en-US" sz="2800" b="1" dirty="0" smtClean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Màu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hoa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TC : Ai </a:t>
            </a:r>
            <a:r>
              <a:rPr lang="en-US" sz="2800" b="1" dirty="0" err="1" smtClean="0">
                <a:solidFill>
                  <a:srgbClr val="006600"/>
                </a:solidFill>
              </a:rPr>
              <a:t>đoán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giỏi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Lứa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>
                <a:solidFill>
                  <a:srgbClr val="006600"/>
                </a:solidFill>
              </a:rPr>
              <a:t>tuổi</a:t>
            </a:r>
            <a:r>
              <a:rPr lang="en-US" sz="2800" b="1" dirty="0">
                <a:solidFill>
                  <a:srgbClr val="006600"/>
                </a:solidFill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</a:rPr>
              <a:t>Mẫu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giáo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bé</a:t>
            </a:r>
            <a:r>
              <a:rPr lang="en-US" sz="2800" b="1" dirty="0" smtClean="0">
                <a:solidFill>
                  <a:srgbClr val="006600"/>
                </a:solidFill>
              </a:rPr>
              <a:t> C4</a:t>
            </a:r>
            <a:endParaRPr lang="en-US" sz="2800" dirty="0" smtClean="0">
              <a:solidFill>
                <a:srgbClr val="006600"/>
              </a:solidFill>
            </a:endParaRP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19858" y="1678421"/>
            <a:ext cx="3704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1.Ổn </a:t>
            </a:r>
            <a:r>
              <a:rPr lang="en-US" sz="2400" b="1" dirty="0" err="1" smtClean="0">
                <a:solidFill>
                  <a:srgbClr val="FF0000"/>
                </a:solidFill>
              </a:rPr>
              <a:t>định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nở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157344"/>
            <a:ext cx="5029200" cy="34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1 : </a:t>
            </a:r>
            <a:r>
              <a:rPr lang="en-US" sz="4000" dirty="0" err="1">
                <a:solidFill>
                  <a:srgbClr val="FF0000"/>
                </a:solidFill>
              </a:rPr>
              <a:t>Cô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trẻ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nghe</a:t>
            </a:r>
            <a:r>
              <a:rPr lang="en-US" sz="4000" dirty="0">
                <a:solidFill>
                  <a:srgbClr val="FF0000"/>
                </a:solidFill>
              </a:rPr>
              <a:t>,  </a:t>
            </a: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nhạc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6" name="mau-hoa-karaoke-nhac-danh-cho-co-day-cac-be-hat-korg-pa-700-pa-1000-organ-khong-loi-nhac-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832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Cô cho trẻ xem video và hưởng ứng bài hát</a:t>
            </a:r>
            <a:r>
              <a:rPr lang="vi-VN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" name="Màu Hoa - Nhạc Thiếu Nhi Có Lời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9144000" cy="60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3350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TC : Ai </a:t>
            </a:r>
            <a:r>
              <a:rPr lang="en-US" sz="3200" dirty="0" err="1" smtClean="0">
                <a:solidFill>
                  <a:srgbClr val="FF0000"/>
                </a:solidFill>
              </a:rPr>
              <a:t>đoán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giỏi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86</Words>
  <Application>Microsoft Office PowerPoint</Application>
  <PresentationFormat>On-screen Show (4:3)</PresentationFormat>
  <Paragraphs>14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PHÒNG GIÁO DỤC VÀ ĐÀO TẠO QUẬN LONG BIÊN  TRƯỜNG MẦM NON HOA SỮA                 Năm học 2023-2024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sang thuy</cp:lastModifiedBy>
  <cp:revision>98</cp:revision>
  <dcterms:created xsi:type="dcterms:W3CDTF">2018-10-09T01:27:08Z</dcterms:created>
  <dcterms:modified xsi:type="dcterms:W3CDTF">2024-09-05T14:04:38Z</dcterms:modified>
</cp:coreProperties>
</file>