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54" r:id="rId3"/>
    <p:sldId id="349" r:id="rId4"/>
    <p:sldId id="365" r:id="rId5"/>
    <p:sldId id="366" r:id="rId6"/>
    <p:sldId id="367" r:id="rId7"/>
    <p:sldId id="370" r:id="rId8"/>
    <p:sldId id="359" r:id="rId9"/>
    <p:sldId id="360" r:id="rId10"/>
    <p:sldId id="361" r:id="rId11"/>
    <p:sldId id="363" r:id="rId12"/>
    <p:sldId id="341" r:id="rId13"/>
    <p:sldId id="343" r:id="rId14"/>
    <p:sldId id="345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388" autoAdjust="0"/>
  </p:normalViewPr>
  <p:slideViewPr>
    <p:cSldViewPr snapToGrid="0">
      <p:cViewPr>
        <p:scale>
          <a:sx n="66" d="100"/>
          <a:sy n="66" d="100"/>
        </p:scale>
        <p:origin x="-552" y="-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0B19A-ED4E-4829-9412-92289F069B5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BE2CD-3668-4AF1-BC11-9E25B29B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D465-FBBF-404E-843C-4154EFA822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D465-FBBF-404E-843C-4154EFA822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2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05B4-D877-4A39-8D54-4BFB601323A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9CB8-C046-4232-8F28-CD273451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video" Target="../media/media2.mp4"/><Relationship Id="rId7" Type="http://schemas.openxmlformats.org/officeDocument/2006/relationships/image" Target="../media/image17.png"/><Relationship Id="rId2" Type="http://schemas.microsoft.com/office/2007/relationships/media" Target="../media/media2.mp4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../media/media2.mp4"/><Relationship Id="rId7" Type="http://schemas.openxmlformats.org/officeDocument/2006/relationships/image" Target="../media/image22.jp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image" Target="../media/image21.jpg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6802" y="110837"/>
            <a:ext cx="542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0676" y="2347453"/>
            <a:ext cx="8690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0414" y="3943575"/>
            <a:ext cx="8815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2800" b="1" cap="none" spc="0" dirty="0">
              <a:ln/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9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62">
        <p:circle/>
      </p:transition>
    </mc:Choice>
    <mc:Fallback xmlns="">
      <p:transition spd="slow" advTm="456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82" y="0"/>
            <a:ext cx="7877909" cy="5923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0721" y="5923503"/>
            <a:ext cx="3881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320808"/>
      </p:ext>
    </p:extLst>
  </p:cSld>
  <p:clrMapOvr>
    <a:masterClrMapping/>
  </p:clrMapOvr>
  <p:transition spd="slow" advTm="1512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74" y="0"/>
            <a:ext cx="6189786" cy="6124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5320" y="6009715"/>
            <a:ext cx="2513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4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 hoa 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95" y="130174"/>
            <a:ext cx="1266610" cy="8977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2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4866" y="3291842"/>
            <a:ext cx="6478468" cy="225987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ln w="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effectLst>
                  <a:glow rad="127000">
                    <a:srgbClr val="0070C0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TÌM  ĐÚNG ĐỒ VẬT !</a:t>
            </a:r>
            <a:endParaRPr lang="en-US" sz="4800" b="1" dirty="0">
              <a:ln w="0">
                <a:solidFill>
                  <a:srgbClr val="FFFF00"/>
                </a:solidFill>
              </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  <a:effectLst>
                <a:glow rad="127000">
                  <a:srgbClr val="0070C0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1480" y="1027906"/>
            <a:ext cx="54168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</p:txBody>
      </p:sp>
      <p:pic>
        <p:nvPicPr>
          <p:cNvPr id="2" name="Various Artists - Anpan Man's Ma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0869" y="6847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00">
        <p:fade/>
      </p:transition>
    </mc:Choice>
    <mc:Fallback xmlns="">
      <p:transition spd="med" advTm="8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2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863" y="2074867"/>
            <a:ext cx="771375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860">
            <a:off x="928791" y="2062799"/>
            <a:ext cx="908017" cy="10877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2961" y="2311165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62584" y="2085367"/>
            <a:ext cx="980885" cy="9869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86514" y="2370324"/>
            <a:ext cx="522613" cy="9236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3335" y="5559915"/>
            <a:ext cx="895079" cy="931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3473974" y="5764685"/>
            <a:ext cx="513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1442" y="20897"/>
            <a:ext cx="7962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42138" y="4813554"/>
            <a:ext cx="115747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74740" y="3053141"/>
            <a:ext cx="1883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Quyển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442128" y="4152436"/>
            <a:ext cx="2042421" cy="2705564"/>
            <a:chOff x="4441242" y="4127953"/>
            <a:chExt cx="2042421" cy="2705564"/>
          </a:xfrm>
        </p:grpSpPr>
        <p:pic>
          <p:nvPicPr>
            <p:cNvPr id="40" name="Picture 2" descr="Kết quả hình ảnh cho đồ vật có dạng hình trò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111" b="94667" l="8000" r="9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1" t="5727" r="7654" b="5282"/>
            <a:stretch/>
          </p:blipFill>
          <p:spPr bwMode="auto">
            <a:xfrm>
              <a:off x="4441242" y="4127953"/>
              <a:ext cx="2042421" cy="2160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4703271" y="6248742"/>
              <a:ext cx="151836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Cái</a:t>
              </a:r>
              <a:r>
                <a:rPr lang="en-US" sz="3200" dirty="0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dirty="0" err="1" smtClean="0">
                  <a:ln w="0"/>
                  <a:solidFill>
                    <a:srgbClr val="1418B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thớt</a:t>
              </a:r>
              <a:endParaRPr lang="en-US" sz="3200" b="0" cap="none" spc="0" dirty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1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57884" y="153964"/>
            <a:ext cx="1766356" cy="1091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7" y="704026"/>
            <a:ext cx="3434752" cy="31093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369129" y="3216200"/>
            <a:ext cx="2236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Khung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tranh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5" y="712427"/>
            <a:ext cx="2521455" cy="247037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554493" y="1336131"/>
            <a:ext cx="11935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3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4">
        <p14:ferris dir="l"/>
      </p:transition>
    </mc:Choice>
    <mc:Fallback xmlns="">
      <p:transition spd="slow" advTm="40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1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24" grpId="0"/>
      <p:bldP spid="30" grpId="0"/>
    </p:bldLst>
  </p:timing>
  <p:extLst mod="1">
    <p:ext uri="{E180D4A7-C9FB-4DFB-919C-405C955672EB}">
      <p14:showEvtLst xmlns:p14="http://schemas.microsoft.com/office/powerpoint/2010/main">
        <p14:playEvt time="16632" objId="2"/>
        <p14:stopEvt time="23225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48569" y="18461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9192" y="1695056"/>
            <a:ext cx="729073" cy="1074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63292" y="1717747"/>
            <a:ext cx="717617" cy="10567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03483" y="95791"/>
            <a:ext cx="7705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.Đồ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2111" y="1770608"/>
            <a:ext cx="740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Countdown 5 Seconds HD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7884" y="153964"/>
            <a:ext cx="1766356" cy="1091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6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Khung tranh vuô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Kết quả hình ảnh cho khung tranh hình vuô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3700" r="18115" b="6814"/>
          <a:stretch/>
        </p:blipFill>
        <p:spPr>
          <a:xfrm>
            <a:off x="2381195" y="845542"/>
            <a:ext cx="2534468" cy="2251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3064" r="12548"/>
          <a:stretch/>
        </p:blipFill>
        <p:spPr>
          <a:xfrm>
            <a:off x="5656461" y="4124064"/>
            <a:ext cx="2344991" cy="203394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872825" y="5234676"/>
            <a:ext cx="765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40" b="90451" l="22308" r="82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4" t="6423" r="20453" b="7565"/>
          <a:stretch/>
        </p:blipFill>
        <p:spPr>
          <a:xfrm>
            <a:off x="8266925" y="591100"/>
            <a:ext cx="2638697" cy="232518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829300" y="6077408"/>
            <a:ext cx="1713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Đĩa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VCD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75" y="1787546"/>
            <a:ext cx="830482" cy="1040559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606030" y="5074948"/>
            <a:ext cx="1050431" cy="1002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829222" y="2855812"/>
            <a:ext cx="3514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Biển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giao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thông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97074" y="2937915"/>
            <a:ext cx="1702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Chiếc</a:t>
            </a:r>
            <a:r>
              <a:rPr lang="en-US" sz="3200" dirty="0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rgbClr val="1418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đĩa</a:t>
            </a:r>
            <a:endParaRPr lang="en-US" sz="3200" b="0" cap="none" spc="0" dirty="0">
              <a:ln w="0"/>
              <a:solidFill>
                <a:srgbClr val="1418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4318" y="4337209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3416" y="1048315"/>
            <a:ext cx="74611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2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919">
        <p:split orient="vert"/>
      </p:transition>
    </mc:Choice>
    <mc:Fallback xmlns="">
      <p:transition spd="slow" advTm="339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9" grpId="0"/>
      <p:bldP spid="31" grpId="0"/>
    </p:bldLst>
  </p:timing>
  <p:extLst mod="1">
    <p:ext uri="{E180D4A7-C9FB-4DFB-919C-405C955672EB}">
      <p14:showEvtLst xmlns:p14="http://schemas.microsoft.com/office/powerpoint/2010/main">
        <p14:playEvt time="17047" objId="3"/>
        <p14:stopEvt time="23676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49733" y="3163274"/>
            <a:ext cx="4648201" cy="3657600"/>
            <a:chOff x="192" y="1968"/>
            <a:chExt cx="2928" cy="2304"/>
          </a:xfrm>
        </p:grpSpPr>
        <p:pic>
          <p:nvPicPr>
            <p:cNvPr id="39953" name="Picture 4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4" name="Picture 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39" name="Group 6"/>
          <p:cNvGrpSpPr>
            <a:grpSpLocks/>
          </p:cNvGrpSpPr>
          <p:nvPr/>
        </p:nvGrpSpPr>
        <p:grpSpPr bwMode="auto">
          <a:xfrm rot="10800000">
            <a:off x="7505700" y="-60325"/>
            <a:ext cx="4648200" cy="3657601"/>
            <a:chOff x="192" y="1968"/>
            <a:chExt cx="2928" cy="2304"/>
          </a:xfrm>
        </p:grpSpPr>
        <p:pic>
          <p:nvPicPr>
            <p:cNvPr id="39951" name="Picture 7" descr="N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0" name="Picture 9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4625">
            <a:off x="600208" y="29197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5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13711" y="293370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6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" y="-516731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7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8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871" y="2895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0" descr="cay dung đu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585" y="5343841"/>
            <a:ext cx="16764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27" y="5213349"/>
            <a:ext cx="13716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him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69" y="54425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him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9346" y="115892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2550" y="2475487"/>
            <a:ext cx="7706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tạm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biệt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sau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nhé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8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192">
        <p:circle/>
      </p:transition>
    </mc:Choice>
    <mc:Fallback xmlns="">
      <p:transition spd="slow" advClick="0" advTm="1219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2866" y="1414732"/>
            <a:ext cx="6876691" cy="888431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vừa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hát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6647" y="3594340"/>
            <a:ext cx="3449127" cy="888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Nhà</a:t>
            </a: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của</a:t>
            </a: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+mn-lt"/>
              </a:rPr>
              <a:t>tôi</a:t>
            </a:r>
            <a:endParaRPr lang="en-US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5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5" y="119698"/>
            <a:ext cx="10058400" cy="6581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82" y="3410461"/>
            <a:ext cx="28236" cy="3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1990">
            <a:off x="6083573" y="681486"/>
            <a:ext cx="1489754" cy="4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5656" y="4966885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3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347291" y="1304583"/>
            <a:ext cx="4746196" cy="330348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9794" y="4978352"/>
            <a:ext cx="706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màu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vàng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68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5" y="11514"/>
            <a:ext cx="8548778" cy="5250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1913" y="5822720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0378">
            <a:off x="3896937" y="2341338"/>
            <a:ext cx="764582" cy="34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4024">
            <a:off x="7313028" y="2387937"/>
            <a:ext cx="764582" cy="340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8680" y="5091328"/>
            <a:ext cx="764582" cy="3407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6870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40759" y="1119602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2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1597" y="453598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" y="754912"/>
            <a:ext cx="6758966" cy="4521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9805" y="5255179"/>
            <a:ext cx="411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tam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giác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571" y="1810049"/>
            <a:ext cx="332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Có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cạnh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2574" y="3099762"/>
            <a:ext cx="4632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Không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lăn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được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4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9374" y="1951113"/>
            <a:ext cx="81948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  <a:p>
            <a:pPr algn="ctr"/>
            <a:r>
              <a:rPr lang="vi-VN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dạng giống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46" y="0"/>
            <a:ext cx="8209503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3583" y="5943600"/>
            <a:ext cx="2940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.9|1.5|2.7|6.4|6.6|5|1.1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152</Words>
  <Application>Microsoft Office PowerPoint</Application>
  <PresentationFormat>Custom</PresentationFormat>
  <Paragraphs>43</Paragraphs>
  <Slides>15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Các con vừa hát bài hát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LAPTOP68</cp:lastModifiedBy>
  <cp:revision>283</cp:revision>
  <dcterms:created xsi:type="dcterms:W3CDTF">2020-04-12T23:22:00Z</dcterms:created>
  <dcterms:modified xsi:type="dcterms:W3CDTF">2024-09-30T13:47:10Z</dcterms:modified>
</cp:coreProperties>
</file>