
<file path=[Content_Types].xml><?xml version="1.0" encoding="utf-8"?>
<Types xmlns="http://schemas.openxmlformats.org/package/2006/content-types">
  <Default Extension="png" ContentType="image/pn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media/audio1.wav" ContentType="audio/x-wav"/>
  <Override PartName="/ppt/media/audio2.wav" ContentType="audio/x-wav"/>
  <Override PartName="/ppt/media/audio3.wav" ContentType="audio/x-wav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6" r:id="rId3"/>
    <p:sldId id="274" r:id="rId4"/>
    <p:sldId id="262" r:id="rId5"/>
    <p:sldId id="266" r:id="rId6"/>
    <p:sldId id="264" r:id="rId7"/>
    <p:sldId id="265" r:id="rId8"/>
    <p:sldId id="268" r:id="rId9"/>
    <p:sldId id="269" r:id="rId10"/>
    <p:sldId id="270" r:id="rId11"/>
    <p:sldId id="27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A2581A"/>
    <a:srgbClr val="AA6212"/>
    <a:srgbClr val="AD4F0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62" autoAdjust="0"/>
    <p:restoredTop sz="94660"/>
  </p:normalViewPr>
  <p:slideViewPr>
    <p:cSldViewPr snapToGrid="0">
      <p:cViewPr>
        <p:scale>
          <a:sx n="76" d="100"/>
          <a:sy n="76" d="100"/>
        </p:scale>
        <p:origin x="-256" y="-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91E63-42A8-4F2E-AF4D-B839488F8222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26824-5257-4501-8499-8411FEEA6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950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91E63-42A8-4F2E-AF4D-B839488F8222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26824-5257-4501-8499-8411FEEA6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097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91E63-42A8-4F2E-AF4D-B839488F8222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26824-5257-4501-8499-8411FEEA6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5168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91E63-42A8-4F2E-AF4D-B839488F82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26824-5257-4501-8499-8411FEEA659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4207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91E63-42A8-4F2E-AF4D-B839488F82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26824-5257-4501-8499-8411FEEA659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4020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91E63-42A8-4F2E-AF4D-B839488F82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26824-5257-4501-8499-8411FEEA659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9020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91E63-42A8-4F2E-AF4D-B839488F82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26824-5257-4501-8499-8411FEEA659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1655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91E63-42A8-4F2E-AF4D-B839488F82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26824-5257-4501-8499-8411FEEA659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5203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91E63-42A8-4F2E-AF4D-B839488F82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26824-5257-4501-8499-8411FEEA659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1351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91E63-42A8-4F2E-AF4D-B839488F82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26824-5257-4501-8499-8411FEEA659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1267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91E63-42A8-4F2E-AF4D-B839488F82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26824-5257-4501-8499-8411FEEA659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986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91E63-42A8-4F2E-AF4D-B839488F8222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26824-5257-4501-8499-8411FEEA6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7129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91E63-42A8-4F2E-AF4D-B839488F82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26824-5257-4501-8499-8411FEEA659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2933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91E63-42A8-4F2E-AF4D-B839488F82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26824-5257-4501-8499-8411FEEA659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2519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91E63-42A8-4F2E-AF4D-B839488F82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26824-5257-4501-8499-8411FEEA659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382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91E63-42A8-4F2E-AF4D-B839488F8222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26824-5257-4501-8499-8411FEEA6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704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91E63-42A8-4F2E-AF4D-B839488F8222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26824-5257-4501-8499-8411FEEA6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922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91E63-42A8-4F2E-AF4D-B839488F8222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26824-5257-4501-8499-8411FEEA6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281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91E63-42A8-4F2E-AF4D-B839488F8222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26824-5257-4501-8499-8411FEEA6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818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91E63-42A8-4F2E-AF4D-B839488F8222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26824-5257-4501-8499-8411FEEA6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380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91E63-42A8-4F2E-AF4D-B839488F8222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26824-5257-4501-8499-8411FEEA6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927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91E63-42A8-4F2E-AF4D-B839488F8222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26824-5257-4501-8499-8411FEEA6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681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A91E63-42A8-4F2E-AF4D-B839488F8222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C26824-5257-4501-8499-8411FEEA6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365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A91E63-42A8-4F2E-AF4D-B839488F82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C26824-5257-4501-8499-8411FEEA659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688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media1.wav"/><Relationship Id="rId7" Type="http://schemas.openxmlformats.org/officeDocument/2006/relationships/image" Target="NULL"/><Relationship Id="rId2" Type="http://schemas.microsoft.com/office/2007/relationships/media" Target="../media/media1.wav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wav"/><Relationship Id="rId2" Type="http://schemas.microsoft.com/office/2007/relationships/media" Target="../media/media2.wav"/><Relationship Id="rId1" Type="http://schemas.openxmlformats.org/officeDocument/2006/relationships/tags" Target="../tags/tag10.xml"/><Relationship Id="rId6" Type="http://schemas.openxmlformats.org/officeDocument/2006/relationships/image" Target="../media/image3.png"/><Relationship Id="rId5" Type="http://schemas.openxmlformats.org/officeDocument/2006/relationships/image" Target="../media/image59.jpg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4.jpg"/><Relationship Id="rId7" Type="http://schemas.microsoft.com/office/2007/relationships/hdphoto" Target="../media/hdphoto2.wdp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microsoft.com/office/2007/relationships/hdphoto" Target="../media/hdphoto3.wd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jp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5.png"/><Relationship Id="rId10" Type="http://schemas.openxmlformats.org/officeDocument/2006/relationships/image" Target="../media/image21.png"/><Relationship Id="rId4" Type="http://schemas.openxmlformats.org/officeDocument/2006/relationships/image" Target="../media/image15.jpg"/><Relationship Id="rId9" Type="http://schemas.openxmlformats.org/officeDocument/2006/relationships/image" Target="../media/image20.png"/><Relationship Id="rId14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3.png"/><Relationship Id="rId18" Type="http://schemas.openxmlformats.org/officeDocument/2006/relationships/image" Target="../media/image38.png"/><Relationship Id="rId3" Type="http://schemas.openxmlformats.org/officeDocument/2006/relationships/audio" Target="../media/audio1.wav"/><Relationship Id="rId21" Type="http://schemas.openxmlformats.org/officeDocument/2006/relationships/image" Target="../media/image41.png"/><Relationship Id="rId7" Type="http://schemas.openxmlformats.org/officeDocument/2006/relationships/image" Target="../media/image28.wmf"/><Relationship Id="rId12" Type="http://schemas.openxmlformats.org/officeDocument/2006/relationships/image" Target="../media/image32.png"/><Relationship Id="rId17" Type="http://schemas.openxmlformats.org/officeDocument/2006/relationships/image" Target="../media/image37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6.png"/><Relationship Id="rId20" Type="http://schemas.openxmlformats.org/officeDocument/2006/relationships/image" Target="../media/image40.png"/><Relationship Id="rId1" Type="http://schemas.openxmlformats.org/officeDocument/2006/relationships/tags" Target="../tags/tag6.xml"/><Relationship Id="rId6" Type="http://schemas.openxmlformats.org/officeDocument/2006/relationships/image" Target="../media/image27.jpg"/><Relationship Id="rId11" Type="http://schemas.openxmlformats.org/officeDocument/2006/relationships/image" Target="../media/image31.png"/><Relationship Id="rId5" Type="http://schemas.openxmlformats.org/officeDocument/2006/relationships/audio" Target="../media/audio3.wav"/><Relationship Id="rId15" Type="http://schemas.openxmlformats.org/officeDocument/2006/relationships/image" Target="../media/image35.png"/><Relationship Id="rId10" Type="http://schemas.openxmlformats.org/officeDocument/2006/relationships/image" Target="../media/image30.png"/><Relationship Id="rId19" Type="http://schemas.openxmlformats.org/officeDocument/2006/relationships/image" Target="../media/image39.png"/><Relationship Id="rId4" Type="http://schemas.openxmlformats.org/officeDocument/2006/relationships/audio" Target="../media/audio2.wav"/><Relationship Id="rId9" Type="http://schemas.microsoft.com/office/2007/relationships/hdphoto" Target="../media/hdphoto5.wdp"/><Relationship Id="rId14" Type="http://schemas.openxmlformats.org/officeDocument/2006/relationships/image" Target="../media/image34.png"/><Relationship Id="rId22" Type="http://schemas.microsoft.com/office/2007/relationships/hdphoto" Target="../media/hdphoto6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4.png"/><Relationship Id="rId3" Type="http://schemas.openxmlformats.org/officeDocument/2006/relationships/audio" Target="../media/audio1.wav"/><Relationship Id="rId7" Type="http://schemas.openxmlformats.org/officeDocument/2006/relationships/image" Target="../media/image28.wmf"/><Relationship Id="rId12" Type="http://schemas.openxmlformats.org/officeDocument/2006/relationships/image" Target="../media/image36.png"/><Relationship Id="rId17" Type="http://schemas.openxmlformats.org/officeDocument/2006/relationships/image" Target="../media/image47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0.png"/><Relationship Id="rId1" Type="http://schemas.openxmlformats.org/officeDocument/2006/relationships/tags" Target="../tags/tag7.xml"/><Relationship Id="rId6" Type="http://schemas.openxmlformats.org/officeDocument/2006/relationships/image" Target="../media/image27.jpg"/><Relationship Id="rId11" Type="http://schemas.microsoft.com/office/2007/relationships/hdphoto" Target="../media/hdphoto8.wdp"/><Relationship Id="rId5" Type="http://schemas.openxmlformats.org/officeDocument/2006/relationships/audio" Target="../media/audio3.wav"/><Relationship Id="rId15" Type="http://schemas.openxmlformats.org/officeDocument/2006/relationships/image" Target="../media/image46.png"/><Relationship Id="rId10" Type="http://schemas.openxmlformats.org/officeDocument/2006/relationships/image" Target="../media/image43.png"/><Relationship Id="rId4" Type="http://schemas.openxmlformats.org/officeDocument/2006/relationships/audio" Target="../media/audio2.wav"/><Relationship Id="rId9" Type="http://schemas.microsoft.com/office/2007/relationships/hdphoto" Target="../media/hdphoto7.wdp"/><Relationship Id="rId14" Type="http://schemas.openxmlformats.org/officeDocument/2006/relationships/image" Target="../media/image4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microsoft.com/office/2007/relationships/hdphoto" Target="../media/hdphoto1.wdp"/><Relationship Id="rId3" Type="http://schemas.openxmlformats.org/officeDocument/2006/relationships/audio" Target="../media/audio1.wav"/><Relationship Id="rId7" Type="http://schemas.openxmlformats.org/officeDocument/2006/relationships/image" Target="../media/image28.wmf"/><Relationship Id="rId12" Type="http://schemas.openxmlformats.org/officeDocument/2006/relationships/image" Target="../media/image51.png"/><Relationship Id="rId17" Type="http://schemas.openxmlformats.org/officeDocument/2006/relationships/image" Target="../media/image47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3.png"/><Relationship Id="rId1" Type="http://schemas.openxmlformats.org/officeDocument/2006/relationships/tags" Target="../tags/tag8.xml"/><Relationship Id="rId6" Type="http://schemas.openxmlformats.org/officeDocument/2006/relationships/image" Target="../media/image27.jpg"/><Relationship Id="rId11" Type="http://schemas.openxmlformats.org/officeDocument/2006/relationships/image" Target="../media/image50.png"/><Relationship Id="rId5" Type="http://schemas.openxmlformats.org/officeDocument/2006/relationships/audio" Target="../media/audio3.wav"/><Relationship Id="rId15" Type="http://schemas.openxmlformats.org/officeDocument/2006/relationships/image" Target="../media/image37.png"/><Relationship Id="rId10" Type="http://schemas.microsoft.com/office/2007/relationships/hdphoto" Target="../media/hdphoto9.wdp"/><Relationship Id="rId4" Type="http://schemas.openxmlformats.org/officeDocument/2006/relationships/audio" Target="../media/audio2.wav"/><Relationship Id="rId9" Type="http://schemas.openxmlformats.org/officeDocument/2006/relationships/image" Target="../media/image49.png"/><Relationship Id="rId14" Type="http://schemas.openxmlformats.org/officeDocument/2006/relationships/image" Target="../media/image5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6.png"/><Relationship Id="rId3" Type="http://schemas.openxmlformats.org/officeDocument/2006/relationships/audio" Target="../media/audio1.wav"/><Relationship Id="rId7" Type="http://schemas.openxmlformats.org/officeDocument/2006/relationships/image" Target="../media/image28.wmf"/><Relationship Id="rId12" Type="http://schemas.openxmlformats.org/officeDocument/2006/relationships/image" Target="../media/image38.png"/><Relationship Id="rId17" Type="http://schemas.openxmlformats.org/officeDocument/2006/relationships/image" Target="../media/image47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8.png"/><Relationship Id="rId1" Type="http://schemas.openxmlformats.org/officeDocument/2006/relationships/tags" Target="../tags/tag9.xml"/><Relationship Id="rId6" Type="http://schemas.openxmlformats.org/officeDocument/2006/relationships/image" Target="../media/image27.jpg"/><Relationship Id="rId11" Type="http://schemas.microsoft.com/office/2007/relationships/hdphoto" Target="../media/hdphoto11.wdp"/><Relationship Id="rId5" Type="http://schemas.openxmlformats.org/officeDocument/2006/relationships/audio" Target="../media/audio3.wav"/><Relationship Id="rId15" Type="http://schemas.openxmlformats.org/officeDocument/2006/relationships/image" Target="../media/image57.png"/><Relationship Id="rId10" Type="http://schemas.openxmlformats.org/officeDocument/2006/relationships/image" Target="../media/image55.png"/><Relationship Id="rId4" Type="http://schemas.openxmlformats.org/officeDocument/2006/relationships/audio" Target="../media/audio2.wav"/><Relationship Id="rId9" Type="http://schemas.microsoft.com/office/2007/relationships/hdphoto" Target="../media/hdphoto10.wdp"/><Relationship Id="rId14" Type="http://schemas.microsoft.com/office/2007/relationships/hdphoto" Target="../media/hdphoto1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0" y="4559960"/>
            <a:ext cx="2660470" cy="2663800"/>
          </a:xfrm>
          <a:prstGeom prst="rect">
            <a:avLst/>
          </a:prstGeom>
        </p:spPr>
      </p:pic>
      <p:sp>
        <p:nvSpPr>
          <p:cNvPr id="5" name="WordArt 36"/>
          <p:cNvSpPr>
            <a:spLocks noChangeArrowheads="1" noChangeShapeType="1" noTextEdit="1"/>
          </p:cNvSpPr>
          <p:nvPr/>
        </p:nvSpPr>
        <p:spPr bwMode="auto">
          <a:xfrm>
            <a:off x="4595428" y="0"/>
            <a:ext cx="3181165" cy="50227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24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>
                    <a:alpha val="98822"/>
                  </a:srgb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HOA </a:t>
            </a:r>
            <a:r>
              <a:rPr lang="fi-FI" sz="24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>
                    <a:alpha val="98822"/>
                  </a:srgb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SỮA</a:t>
            </a:r>
            <a:endParaRPr lang="en-US" sz="2400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>
                  <a:alpha val="98822"/>
                </a:srgbClr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80175" y="2020256"/>
            <a:ext cx="86985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</a:t>
            </a:r>
            <a:r>
              <a:rPr lang="vi-VN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THỨC</a:t>
            </a:r>
            <a:endParaRPr lang="vi-VN" altLang="en-US" sz="2800" b="1" dirty="0">
              <a:solidFill>
                <a:srgbClr val="00206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381619" y="4559960"/>
            <a:ext cx="350387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vi-VN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alt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fontAlgn="base">
              <a:spcBef>
                <a:spcPct val="50000"/>
              </a:spcBef>
              <a:spcAft>
                <a:spcPct val="0"/>
              </a:spcAft>
            </a:pPr>
            <a:r>
              <a:rPr lang="vi-VN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giáo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Hảo</a:t>
            </a:r>
            <a:endParaRPr lang="en-US" alt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80175" y="3087180"/>
            <a:ext cx="84239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 smtClean="0">
                <a:solidFill>
                  <a:srgbClr val="FF0000"/>
                </a:solidFill>
              </a:rPr>
              <a:t>Đề tài: Nhận biết nhóm đối tượng </a:t>
            </a:r>
          </a:p>
          <a:p>
            <a:pPr algn="ctr"/>
            <a:r>
              <a:rPr lang="vi-VN" sz="3200" b="1" dirty="0" smtClean="0">
                <a:solidFill>
                  <a:srgbClr val="FF0000"/>
                </a:solidFill>
              </a:rPr>
              <a:t>có số lượng 1,2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11335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643"/>
    </mc:Choice>
    <mc:Fallback xmlns="">
      <p:transition spd="slow" advTm="296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1016"/>
            <a:ext cx="12192000" cy="6899016"/>
          </a:xfrm>
        </p:spPr>
      </p:pic>
      <p:sp>
        <p:nvSpPr>
          <p:cNvPr id="7" name="Rectangle 6"/>
          <p:cNvSpPr/>
          <p:nvPr/>
        </p:nvSpPr>
        <p:spPr>
          <a:xfrm>
            <a:off x="1408150" y="1922862"/>
            <a:ext cx="93757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Xin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chào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và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hẹn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gặp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lại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các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con! 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55693848"/>
      </p:ext>
    </p:extLst>
  </p:cSld>
  <p:clrMapOvr>
    <a:masterClrMapping/>
  </p:clrMapOvr>
  <p:transition spd="slow" advTm="11832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693" b="97557" l="31395" r="8232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546" y="1049891"/>
            <a:ext cx="6365692" cy="54979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125" b="100000" l="140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8900" y="2483321"/>
            <a:ext cx="4529759" cy="452975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128880" y="4798247"/>
            <a:ext cx="172122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3000" b="1" dirty="0" smtClean="0">
                <a:solidFill>
                  <a:srgbClr val="FF0000"/>
                </a:solidFill>
              </a:rPr>
              <a:t>1</a:t>
            </a:r>
            <a:endParaRPr lang="en-US" sz="13000" b="1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154876" y="4834220"/>
            <a:ext cx="1111202" cy="20928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13000" b="1" dirty="0">
                <a:solidFill>
                  <a:srgbClr val="FF0000"/>
                </a:solidFill>
              </a:rPr>
              <a:t>1</a:t>
            </a:r>
            <a:endParaRPr lang="en-US" sz="13000" b="1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128880" y="4845305"/>
            <a:ext cx="1111202" cy="20928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13000" b="1" dirty="0">
                <a:solidFill>
                  <a:srgbClr val="FF0000"/>
                </a:solidFill>
              </a:rPr>
              <a:t>1</a:t>
            </a:r>
            <a:endParaRPr lang="en-US" sz="13000" b="1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87" t="4953" r="16793" b="3238"/>
          <a:stretch/>
        </p:blipFill>
        <p:spPr>
          <a:xfrm>
            <a:off x="4054291" y="1016763"/>
            <a:ext cx="4302156" cy="5841237"/>
          </a:xfrm>
          <a:prstGeom prst="ellipse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35086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59356">
        <p14:prism/>
      </p:transition>
    </mc:Choice>
    <mc:Fallback xmlns="">
      <p:transition spd="slow" advTm="5935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Content Placeholder 21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92746" y="2163240"/>
            <a:ext cx="9963151" cy="588438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3118" y="3449179"/>
            <a:ext cx="2398588" cy="190948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78103" y="3449179"/>
            <a:ext cx="2404808" cy="1864087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9168863" y="3111892"/>
            <a:ext cx="171872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sz="14000" b="1" dirty="0" smtClean="0">
                <a:solidFill>
                  <a:srgbClr val="002060"/>
                </a:solidFill>
              </a:rPr>
              <a:t>2</a:t>
            </a:r>
            <a:endParaRPr lang="en-US" sz="14000" b="1" dirty="0">
              <a:solidFill>
                <a:srgbClr val="00206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87" b="100000" l="38261" r="608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652" r="36304"/>
          <a:stretch/>
        </p:blipFill>
        <p:spPr>
          <a:xfrm rot="16200000">
            <a:off x="4190155" y="3900221"/>
            <a:ext cx="687956" cy="24531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15351" y="4749027"/>
            <a:ext cx="2530312" cy="707528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7378188" y="4361609"/>
            <a:ext cx="1004638" cy="42066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29448" y="4330684"/>
            <a:ext cx="1005927" cy="42066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367367" y="3126013"/>
            <a:ext cx="2650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 smtClean="0">
                <a:solidFill>
                  <a:srgbClr val="FF0066"/>
                </a:solidFill>
              </a:rPr>
              <a:t>1</a:t>
            </a:r>
            <a:endParaRPr lang="en-US" sz="3600" dirty="0">
              <a:solidFill>
                <a:srgbClr val="FF0066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448969" y="4520610"/>
            <a:ext cx="4411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vi-VN" sz="3600" dirty="0">
                <a:solidFill>
                  <a:srgbClr val="FF0066"/>
                </a:solidFill>
              </a:rPr>
              <a:t>1</a:t>
            </a:r>
            <a:endParaRPr lang="en-US" sz="3600" dirty="0">
              <a:solidFill>
                <a:srgbClr val="FF0066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751133" y="4459103"/>
            <a:ext cx="4411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sz="3600" dirty="0" smtClean="0">
                <a:solidFill>
                  <a:srgbClr val="FF0066"/>
                </a:solidFill>
              </a:rPr>
              <a:t>2</a:t>
            </a:r>
            <a:endParaRPr lang="en-US" sz="3600" dirty="0">
              <a:solidFill>
                <a:srgbClr val="FF0066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698617" y="3126012"/>
            <a:ext cx="4411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vi-VN" sz="3600" dirty="0">
                <a:solidFill>
                  <a:srgbClr val="FF0066"/>
                </a:solidFill>
              </a:rPr>
              <a:t>2</a:t>
            </a:r>
            <a:endParaRPr lang="en-US" sz="3600" dirty="0">
              <a:solidFill>
                <a:srgbClr val="FF0066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53659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77598">
        <p14:prism/>
      </p:transition>
    </mc:Choice>
    <mc:Fallback xmlns="">
      <p:transition spd="slow" advTm="17759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83" dur="2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2" dur="500" tmFilter="0, 0; .2, .5; .8, .5; 1, 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250" autoRev="1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7" dur="500" tmFilter="0, 0; .2, .5; .8, .5; 1, 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250" autoRev="1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08"/>
            <a:ext cx="12192001" cy="684259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475497" y="6161793"/>
            <a:ext cx="84577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6600" b="1" dirty="0">
              <a:solidFill>
                <a:srgbClr val="00206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426427" y="636703"/>
            <a:ext cx="18473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endParaRPr lang="en-US" sz="6600" b="1" dirty="0">
              <a:solidFill>
                <a:srgbClr val="00206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09" y="-33503"/>
            <a:ext cx="12200618" cy="583241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8195" y="595529"/>
            <a:ext cx="6672597" cy="562709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75431" y="78596"/>
            <a:ext cx="1085182" cy="123102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66224" y="2058566"/>
            <a:ext cx="3628875" cy="2701022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52075" y="94112"/>
            <a:ext cx="1652159" cy="1085182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82073" y="5256132"/>
            <a:ext cx="1694835" cy="2030144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019046" y="120073"/>
            <a:ext cx="1499746" cy="1060796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205747" y="-107520"/>
            <a:ext cx="1481456" cy="1774090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6398327" y="2841606"/>
            <a:ext cx="65594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sz="6600" b="1" dirty="0">
                <a:solidFill>
                  <a:srgbClr val="002060"/>
                </a:solidFill>
              </a:rPr>
              <a:t>1</a:t>
            </a:r>
            <a:endParaRPr lang="en-US" sz="6600" b="1" dirty="0">
              <a:solidFill>
                <a:srgbClr val="002060"/>
              </a:solidFill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010926" y="0"/>
            <a:ext cx="1372583" cy="1643711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889" b="96444" l="9778" r="93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1080" y="4087095"/>
            <a:ext cx="2500158" cy="2500158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796773" y="4038109"/>
            <a:ext cx="2596553" cy="259655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08447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91911">
        <p:blinds dir="vert"/>
      </p:transition>
    </mc:Choice>
    <mc:Fallback xmlns="">
      <p:transition spd="slow" advTm="91911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769225" y="1739153"/>
            <a:ext cx="600635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</a:rPr>
              <a:t>Trò chơi: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6600" b="1" dirty="0" smtClean="0">
                <a:solidFill>
                  <a:srgbClr val="FF0066"/>
                </a:solidFill>
                <a:latin typeface="Arial" panose="020B0604020202020204" pitchFamily="34" charset="0"/>
              </a:rPr>
              <a:t>Ai giỏi nhất!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6299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26627">
        <p:checker/>
      </p:transition>
    </mc:Choice>
    <mc:Fallback xmlns="">
      <p:transition spd="slow" advTm="26627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alphaModFix amt="32000"/>
            <a:lum/>
          </a:blip>
          <a:srcRect/>
          <a:stretch>
            <a:fillRect t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4856" y="-24289"/>
            <a:ext cx="10515600" cy="614589"/>
          </a:xfrm>
        </p:spPr>
        <p:txBody>
          <a:bodyPr>
            <a:normAutofit/>
          </a:bodyPr>
          <a:lstStyle/>
          <a:p>
            <a:pPr algn="ctr"/>
            <a:r>
              <a:rPr lang="vi-VN" sz="3200" b="1" dirty="0" smtClean="0">
                <a:solidFill>
                  <a:srgbClr val="FF0000"/>
                </a:solidFill>
              </a:rPr>
              <a:t>Bé hãy tìm chiếc đĩa bánh nào có số lượng bánh là 1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17" name="Picture 4" descr="j023413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2128" y="538009"/>
            <a:ext cx="833438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Oval 5"/>
          <p:cNvSpPr>
            <a:spLocks noChangeArrowheads="1"/>
          </p:cNvSpPr>
          <p:nvPr/>
        </p:nvSpPr>
        <p:spPr bwMode="auto">
          <a:xfrm>
            <a:off x="9967328" y="385609"/>
            <a:ext cx="1295400" cy="1219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9600" b="1">
                <a:solidFill>
                  <a:srgbClr val="FF0066"/>
                </a:solidFill>
              </a:rPr>
              <a:t>0</a:t>
            </a:r>
          </a:p>
        </p:txBody>
      </p:sp>
      <p:sp>
        <p:nvSpPr>
          <p:cNvPr id="19" name="Oval 11"/>
          <p:cNvSpPr>
            <a:spLocks noChangeArrowheads="1"/>
          </p:cNvSpPr>
          <p:nvPr/>
        </p:nvSpPr>
        <p:spPr bwMode="auto">
          <a:xfrm>
            <a:off x="9967328" y="385609"/>
            <a:ext cx="1295400" cy="1219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9600" b="1">
                <a:solidFill>
                  <a:srgbClr val="FF0066"/>
                </a:solidFill>
              </a:rPr>
              <a:t>1</a:t>
            </a:r>
          </a:p>
        </p:txBody>
      </p:sp>
      <p:sp>
        <p:nvSpPr>
          <p:cNvPr id="20" name="Oval 12"/>
          <p:cNvSpPr>
            <a:spLocks noChangeArrowheads="1"/>
          </p:cNvSpPr>
          <p:nvPr/>
        </p:nvSpPr>
        <p:spPr bwMode="auto">
          <a:xfrm>
            <a:off x="9967328" y="385609"/>
            <a:ext cx="1295400" cy="1219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9600" b="1">
                <a:solidFill>
                  <a:srgbClr val="FF0066"/>
                </a:solidFill>
              </a:rPr>
              <a:t>2</a:t>
            </a:r>
          </a:p>
        </p:txBody>
      </p:sp>
      <p:sp>
        <p:nvSpPr>
          <p:cNvPr id="21" name="Oval 13"/>
          <p:cNvSpPr>
            <a:spLocks noChangeArrowheads="1"/>
          </p:cNvSpPr>
          <p:nvPr/>
        </p:nvSpPr>
        <p:spPr bwMode="auto">
          <a:xfrm>
            <a:off x="9967328" y="385609"/>
            <a:ext cx="1295400" cy="1219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9600" b="1">
                <a:solidFill>
                  <a:srgbClr val="FF0066"/>
                </a:solidFill>
              </a:rPr>
              <a:t>3</a:t>
            </a:r>
          </a:p>
        </p:txBody>
      </p:sp>
      <p:sp>
        <p:nvSpPr>
          <p:cNvPr id="22" name="Oval 14"/>
          <p:cNvSpPr>
            <a:spLocks noChangeArrowheads="1"/>
          </p:cNvSpPr>
          <p:nvPr/>
        </p:nvSpPr>
        <p:spPr bwMode="auto">
          <a:xfrm>
            <a:off x="9967328" y="385609"/>
            <a:ext cx="1295400" cy="1219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9600" b="1">
                <a:solidFill>
                  <a:srgbClr val="FF0066"/>
                </a:solidFill>
              </a:rPr>
              <a:t>4</a:t>
            </a:r>
          </a:p>
        </p:txBody>
      </p:sp>
      <p:sp>
        <p:nvSpPr>
          <p:cNvPr id="23" name="Oval 15"/>
          <p:cNvSpPr>
            <a:spLocks noChangeArrowheads="1"/>
          </p:cNvSpPr>
          <p:nvPr/>
        </p:nvSpPr>
        <p:spPr bwMode="auto">
          <a:xfrm>
            <a:off x="9967328" y="385609"/>
            <a:ext cx="1295400" cy="1219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9600" b="1" dirty="0">
                <a:solidFill>
                  <a:srgbClr val="FF0066"/>
                </a:solidFill>
              </a:rPr>
              <a:t>5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3088" b="72647" l="588" r="997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32" y="4277566"/>
            <a:ext cx="4614395" cy="30762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46997" y="4212915"/>
            <a:ext cx="4464695" cy="29746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15242" y="2102795"/>
            <a:ext cx="4675850" cy="313969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159624" y="1999556"/>
            <a:ext cx="3649869" cy="21400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467889" y="4643411"/>
            <a:ext cx="1923799" cy="162768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1233800">
            <a:off x="1682143" y="3998197"/>
            <a:ext cx="3743268" cy="238983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21069835">
            <a:off x="373825" y="3676475"/>
            <a:ext cx="4450466" cy="402980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456083">
            <a:off x="9152881" y="4600775"/>
            <a:ext cx="1857242" cy="1636142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826989" y="2607368"/>
            <a:ext cx="1030313" cy="1036410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3075020" y="2731487"/>
            <a:ext cx="5549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000" b="1" dirty="0" smtClean="0">
                <a:solidFill>
                  <a:srgbClr val="FF0000"/>
                </a:solidFill>
              </a:rPr>
              <a:t>A</a:t>
            </a:r>
            <a:endParaRPr lang="en-US" sz="4000" b="1" dirty="0">
              <a:solidFill>
                <a:srgbClr val="FF0000"/>
              </a:solidFill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1810" y="4212915"/>
            <a:ext cx="1030313" cy="1036410"/>
          </a:xfrm>
          <a:prstGeom prst="rect">
            <a:avLst/>
          </a:prstGeom>
        </p:spPr>
      </p:pic>
      <p:sp>
        <p:nvSpPr>
          <p:cNvPr id="36" name="Rectangle 35"/>
          <p:cNvSpPr/>
          <p:nvPr/>
        </p:nvSpPr>
        <p:spPr>
          <a:xfrm>
            <a:off x="391904" y="4377177"/>
            <a:ext cx="55496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vi-VN" sz="4000" b="1" dirty="0" smtClean="0">
                <a:solidFill>
                  <a:srgbClr val="FF0000"/>
                </a:solidFill>
              </a:rPr>
              <a:t>B</a:t>
            </a:r>
            <a:endParaRPr lang="en-US" sz="4000" b="1" dirty="0">
              <a:solidFill>
                <a:srgbClr val="FF0000"/>
              </a:solidFill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995868" y="4765352"/>
            <a:ext cx="1030313" cy="1036410"/>
          </a:xfrm>
          <a:prstGeom prst="rect">
            <a:avLst/>
          </a:prstGeom>
        </p:spPr>
      </p:pic>
      <p:sp>
        <p:nvSpPr>
          <p:cNvPr id="38" name="Rectangle 37"/>
          <p:cNvSpPr/>
          <p:nvPr/>
        </p:nvSpPr>
        <p:spPr>
          <a:xfrm>
            <a:off x="6221808" y="4898644"/>
            <a:ext cx="8868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sz="4000" b="1" dirty="0" smtClean="0">
                <a:solidFill>
                  <a:srgbClr val="FF0000"/>
                </a:solidFill>
              </a:rPr>
              <a:t>C</a:t>
            </a:r>
            <a:endParaRPr lang="en-US" sz="4000" b="1" dirty="0">
              <a:solidFill>
                <a:srgbClr val="FF0000"/>
              </a:solidFill>
            </a:endParaRP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748943" y="2513214"/>
            <a:ext cx="1207113" cy="120101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524719" y="2245659"/>
            <a:ext cx="1853855" cy="22182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25829" b="88482" l="41744" r="8372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768" t="25925" r="16063" b="11506"/>
          <a:stretch/>
        </p:blipFill>
        <p:spPr>
          <a:xfrm rot="377375">
            <a:off x="9941575" y="1935044"/>
            <a:ext cx="2327980" cy="235735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30521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9395">
        <p:dissolve/>
      </p:transition>
    </mc:Choice>
    <mc:Fallback xmlns="">
      <p:transition spd="slow" advTm="49395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"/>
                            </p:stCondLst>
                            <p:childTnLst>
                              <p:par>
                                <p:cTn id="68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3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32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33" grpId="0"/>
      <p:bldP spid="33" grpId="1"/>
      <p:bldP spid="33" grpId="2"/>
      <p:bldP spid="36" grpId="0"/>
      <p:bldP spid="3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alphaModFix amt="25000"/>
            <a:lum/>
          </a:blip>
          <a:srcRect/>
          <a:stretch>
            <a:fillRect t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471" y="149972"/>
            <a:ext cx="10515600" cy="614589"/>
          </a:xfrm>
        </p:spPr>
        <p:txBody>
          <a:bodyPr>
            <a:normAutofit/>
          </a:bodyPr>
          <a:lstStyle/>
          <a:p>
            <a:pPr algn="ctr"/>
            <a:r>
              <a:rPr lang="vi-VN" sz="3200" b="1" dirty="0" smtClean="0">
                <a:solidFill>
                  <a:srgbClr val="FF0000"/>
                </a:solidFill>
              </a:rPr>
              <a:t>Bé hãy tìm đồ dùng nào có số lượng là 2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17" name="Picture 4" descr="j023413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2128" y="538009"/>
            <a:ext cx="833438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Oval 5"/>
          <p:cNvSpPr>
            <a:spLocks noChangeArrowheads="1"/>
          </p:cNvSpPr>
          <p:nvPr/>
        </p:nvSpPr>
        <p:spPr bwMode="auto">
          <a:xfrm>
            <a:off x="9967328" y="385609"/>
            <a:ext cx="1295400" cy="1219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6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</a:t>
            </a:r>
          </a:p>
        </p:txBody>
      </p:sp>
      <p:sp>
        <p:nvSpPr>
          <p:cNvPr id="19" name="Oval 11"/>
          <p:cNvSpPr>
            <a:spLocks noChangeArrowheads="1"/>
          </p:cNvSpPr>
          <p:nvPr/>
        </p:nvSpPr>
        <p:spPr bwMode="auto">
          <a:xfrm>
            <a:off x="9967328" y="385609"/>
            <a:ext cx="1295400" cy="1219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6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20" name="Oval 12"/>
          <p:cNvSpPr>
            <a:spLocks noChangeArrowheads="1"/>
          </p:cNvSpPr>
          <p:nvPr/>
        </p:nvSpPr>
        <p:spPr bwMode="auto">
          <a:xfrm>
            <a:off x="9967328" y="385609"/>
            <a:ext cx="1295400" cy="1219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6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21" name="Oval 13"/>
          <p:cNvSpPr>
            <a:spLocks noChangeArrowheads="1"/>
          </p:cNvSpPr>
          <p:nvPr/>
        </p:nvSpPr>
        <p:spPr bwMode="auto">
          <a:xfrm>
            <a:off x="9967328" y="385609"/>
            <a:ext cx="1295400" cy="1219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6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22" name="Oval 14"/>
          <p:cNvSpPr>
            <a:spLocks noChangeArrowheads="1"/>
          </p:cNvSpPr>
          <p:nvPr/>
        </p:nvSpPr>
        <p:spPr bwMode="auto">
          <a:xfrm>
            <a:off x="9967328" y="385609"/>
            <a:ext cx="1295400" cy="1219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6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23" name="Oval 15"/>
          <p:cNvSpPr>
            <a:spLocks noChangeArrowheads="1"/>
          </p:cNvSpPr>
          <p:nvPr/>
        </p:nvSpPr>
        <p:spPr bwMode="auto">
          <a:xfrm>
            <a:off x="9967328" y="385609"/>
            <a:ext cx="1295400" cy="1219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5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4577" y="4111476"/>
            <a:ext cx="2928739" cy="2032468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7319347" y="2889169"/>
            <a:ext cx="18473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endParaRPr lang="en-US" sz="9600" dirty="0">
              <a:solidFill>
                <a:srgbClr val="00206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6628" b="88140" l="16047" r="8662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405" t="26632" r="13595" b="11384"/>
          <a:stretch/>
        </p:blipFill>
        <p:spPr>
          <a:xfrm>
            <a:off x="3806478" y="1285636"/>
            <a:ext cx="3658324" cy="3278827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578" y="4151387"/>
            <a:ext cx="3043950" cy="2112422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836971" y="2240340"/>
            <a:ext cx="1030313" cy="103641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17928" y="5158888"/>
            <a:ext cx="1030313" cy="103641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484952" y="5078476"/>
            <a:ext cx="1030313" cy="103641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87972" y="5321357"/>
            <a:ext cx="4688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 smtClean="0">
                <a:solidFill>
                  <a:srgbClr val="FF0000"/>
                </a:solidFill>
              </a:rPr>
              <a:t>B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115996" y="2404602"/>
            <a:ext cx="4688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 smtClean="0">
                <a:solidFill>
                  <a:srgbClr val="FF0000"/>
                </a:solidFill>
              </a:rPr>
              <a:t>A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723881" y="5261166"/>
            <a:ext cx="4688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 smtClean="0">
                <a:solidFill>
                  <a:srgbClr val="FF0000"/>
                </a:solidFill>
              </a:rPr>
              <a:t>C</a:t>
            </a:r>
            <a:endParaRPr lang="en-US" sz="4000" b="1" dirty="0">
              <a:solidFill>
                <a:srgbClr val="FF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45258" y="3732693"/>
            <a:ext cx="2838381" cy="2838381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512904" y="4803515"/>
            <a:ext cx="1210408" cy="11999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292702" y="4266405"/>
            <a:ext cx="2139881" cy="230466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026059" y="2148729"/>
            <a:ext cx="2139881" cy="25605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330587" y="4559144"/>
            <a:ext cx="2139881" cy="25605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231440" y="1604809"/>
            <a:ext cx="2406000" cy="243414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26112398"/>
      </p:ext>
    </p:extLst>
  </p:cSld>
  <p:clrMapOvr>
    <a:masterClrMapping/>
  </p:clrMapOvr>
  <p:transition spd="slow" advTm="49243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4" presetClass="exit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4" presetClass="exit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4" presetClass="exit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4" presetClass="exit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9" grpId="0"/>
      <p:bldP spid="34" grpId="0"/>
      <p:bldP spid="35" grpId="0"/>
      <p:bldP spid="3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alphaModFix amt="46000"/>
            <a:lum/>
          </a:blip>
          <a:srcRect/>
          <a:stretch>
            <a:fillRect t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471" y="149972"/>
            <a:ext cx="10515600" cy="614589"/>
          </a:xfrm>
        </p:spPr>
        <p:txBody>
          <a:bodyPr>
            <a:normAutofit/>
          </a:bodyPr>
          <a:lstStyle/>
          <a:p>
            <a:pPr algn="ctr"/>
            <a:r>
              <a:rPr lang="vi-VN" sz="3600" b="1" dirty="0" smtClean="0">
                <a:solidFill>
                  <a:srgbClr val="FF0000"/>
                </a:solidFill>
              </a:rPr>
              <a:t>Bé hãy tìm đồ chơi nào có số lượng là 2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17" name="Picture 4" descr="j023413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2128" y="538009"/>
            <a:ext cx="833438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Oval 5"/>
          <p:cNvSpPr>
            <a:spLocks noChangeArrowheads="1"/>
          </p:cNvSpPr>
          <p:nvPr/>
        </p:nvSpPr>
        <p:spPr bwMode="auto">
          <a:xfrm>
            <a:off x="9967328" y="385609"/>
            <a:ext cx="1295400" cy="1219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6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</a:t>
            </a:r>
          </a:p>
        </p:txBody>
      </p:sp>
      <p:sp>
        <p:nvSpPr>
          <p:cNvPr id="19" name="Oval 11"/>
          <p:cNvSpPr>
            <a:spLocks noChangeArrowheads="1"/>
          </p:cNvSpPr>
          <p:nvPr/>
        </p:nvSpPr>
        <p:spPr bwMode="auto">
          <a:xfrm>
            <a:off x="9967328" y="385609"/>
            <a:ext cx="1295400" cy="1219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6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20" name="Oval 12"/>
          <p:cNvSpPr>
            <a:spLocks noChangeArrowheads="1"/>
          </p:cNvSpPr>
          <p:nvPr/>
        </p:nvSpPr>
        <p:spPr bwMode="auto">
          <a:xfrm>
            <a:off x="9967328" y="385609"/>
            <a:ext cx="1295400" cy="1219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6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21" name="Oval 13"/>
          <p:cNvSpPr>
            <a:spLocks noChangeArrowheads="1"/>
          </p:cNvSpPr>
          <p:nvPr/>
        </p:nvSpPr>
        <p:spPr bwMode="auto">
          <a:xfrm>
            <a:off x="9967328" y="385609"/>
            <a:ext cx="1295400" cy="1219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6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22" name="Oval 14"/>
          <p:cNvSpPr>
            <a:spLocks noChangeArrowheads="1"/>
          </p:cNvSpPr>
          <p:nvPr/>
        </p:nvSpPr>
        <p:spPr bwMode="auto">
          <a:xfrm>
            <a:off x="9967328" y="385609"/>
            <a:ext cx="1295400" cy="1219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6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23" name="Oval 15"/>
          <p:cNvSpPr>
            <a:spLocks noChangeArrowheads="1"/>
          </p:cNvSpPr>
          <p:nvPr/>
        </p:nvSpPr>
        <p:spPr bwMode="auto">
          <a:xfrm>
            <a:off x="9967328" y="385609"/>
            <a:ext cx="1295400" cy="1219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5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549600" y="3937388"/>
            <a:ext cx="10807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</a:t>
            </a:r>
            <a:endParaRPr kumimoji="0" lang="en-US" sz="9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1411116" y="3937388"/>
            <a:ext cx="86914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</a:t>
            </a:r>
            <a:endParaRPr kumimoji="0" lang="en-US" sz="9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175" y="1329100"/>
            <a:ext cx="2238099" cy="2229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89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894" y="4016938"/>
            <a:ext cx="1783557" cy="2325468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1529" y="4121328"/>
            <a:ext cx="1779587" cy="2337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948" b="96859" l="29535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8404" y="3687378"/>
            <a:ext cx="4129864" cy="2989306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132" y="3682659"/>
            <a:ext cx="4127500" cy="299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8923" y="4234753"/>
            <a:ext cx="1030313" cy="10364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276267" y="4442776"/>
            <a:ext cx="1030313" cy="10364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842661" y="1789025"/>
            <a:ext cx="1030313" cy="103641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028072" y="1968250"/>
            <a:ext cx="5655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 smtClean="0">
                <a:solidFill>
                  <a:srgbClr val="FF0000"/>
                </a:solidFill>
              </a:rPr>
              <a:t>A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6600" y="4399015"/>
            <a:ext cx="55496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vi-VN" sz="4000" b="1" dirty="0" smtClean="0">
                <a:solidFill>
                  <a:srgbClr val="FF0000"/>
                </a:solidFill>
              </a:rPr>
              <a:t>B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482995" y="4582212"/>
            <a:ext cx="55496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vi-VN" sz="4000" b="1" dirty="0" smtClean="0">
                <a:solidFill>
                  <a:srgbClr val="FF0000"/>
                </a:solidFill>
              </a:rPr>
              <a:t>C</a:t>
            </a:r>
            <a:endParaRPr lang="en-US" sz="4000" b="1" dirty="0">
              <a:solidFill>
                <a:srgbClr val="FF000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194539" y="4234753"/>
            <a:ext cx="1213209" cy="119492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8923" y="3984752"/>
            <a:ext cx="1213209" cy="11949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418707" y="1535791"/>
            <a:ext cx="2425643" cy="245401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67443976"/>
      </p:ext>
    </p:extLst>
  </p:cSld>
  <p:clrMapOvr>
    <a:masterClrMapping/>
  </p:clrMapOvr>
  <p:transition spd="slow" advTm="47725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"/>
                            </p:stCondLst>
                            <p:childTnLst>
                              <p:par>
                                <p:cTn id="63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24" grpId="0"/>
      <p:bldP spid="9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alphaModFix amt="46000"/>
            <a:lum/>
          </a:blip>
          <a:srcRect/>
          <a:stretch>
            <a:fillRect t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471" y="149972"/>
            <a:ext cx="10515600" cy="614589"/>
          </a:xfrm>
        </p:spPr>
        <p:txBody>
          <a:bodyPr>
            <a:norm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Bé hãy tìm đồ </a:t>
            </a:r>
            <a:r>
              <a:rPr lang="vi-VN" sz="3600" b="1" dirty="0" smtClean="0">
                <a:solidFill>
                  <a:srgbClr val="FF0000"/>
                </a:solidFill>
              </a:rPr>
              <a:t>dùng nào có số lượng là </a:t>
            </a:r>
            <a:r>
              <a:rPr lang="en-US" sz="3600" b="1" dirty="0" smtClean="0">
                <a:solidFill>
                  <a:srgbClr val="FF0000"/>
                </a:solidFill>
              </a:rPr>
              <a:t>1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17" name="Picture 4" descr="j023413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2128" y="538009"/>
            <a:ext cx="833438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Oval 5"/>
          <p:cNvSpPr>
            <a:spLocks noChangeArrowheads="1"/>
          </p:cNvSpPr>
          <p:nvPr/>
        </p:nvSpPr>
        <p:spPr bwMode="auto">
          <a:xfrm>
            <a:off x="9967328" y="385609"/>
            <a:ext cx="1295400" cy="1219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6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</a:t>
            </a:r>
          </a:p>
        </p:txBody>
      </p:sp>
      <p:sp>
        <p:nvSpPr>
          <p:cNvPr id="19" name="Oval 11"/>
          <p:cNvSpPr>
            <a:spLocks noChangeArrowheads="1"/>
          </p:cNvSpPr>
          <p:nvPr/>
        </p:nvSpPr>
        <p:spPr bwMode="auto">
          <a:xfrm>
            <a:off x="9967328" y="385609"/>
            <a:ext cx="1295400" cy="1219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6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20" name="Oval 12"/>
          <p:cNvSpPr>
            <a:spLocks noChangeArrowheads="1"/>
          </p:cNvSpPr>
          <p:nvPr/>
        </p:nvSpPr>
        <p:spPr bwMode="auto">
          <a:xfrm>
            <a:off x="9967328" y="385609"/>
            <a:ext cx="1295400" cy="1219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6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21" name="Oval 13"/>
          <p:cNvSpPr>
            <a:spLocks noChangeArrowheads="1"/>
          </p:cNvSpPr>
          <p:nvPr/>
        </p:nvSpPr>
        <p:spPr bwMode="auto">
          <a:xfrm>
            <a:off x="9967328" y="385609"/>
            <a:ext cx="1295400" cy="1219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6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22" name="Oval 14"/>
          <p:cNvSpPr>
            <a:spLocks noChangeArrowheads="1"/>
          </p:cNvSpPr>
          <p:nvPr/>
        </p:nvSpPr>
        <p:spPr bwMode="auto">
          <a:xfrm>
            <a:off x="9967328" y="385609"/>
            <a:ext cx="1295400" cy="1219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6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23" name="Oval 15"/>
          <p:cNvSpPr>
            <a:spLocks noChangeArrowheads="1"/>
          </p:cNvSpPr>
          <p:nvPr/>
        </p:nvSpPr>
        <p:spPr bwMode="auto">
          <a:xfrm>
            <a:off x="9967328" y="385609"/>
            <a:ext cx="1295400" cy="1219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5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765618" y="3008295"/>
            <a:ext cx="86914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9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</a:t>
            </a:r>
            <a:endParaRPr kumimoji="0" lang="en-US" sz="9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1335688" y="3581400"/>
            <a:ext cx="86914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</a:t>
            </a:r>
            <a:endParaRPr kumimoji="0" lang="en-US" sz="9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992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742" y="3593647"/>
            <a:ext cx="2457450" cy="30343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9778" r="9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8303" y="3669425"/>
            <a:ext cx="2976497" cy="296326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781230" y="4787934"/>
            <a:ext cx="1030313" cy="10364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990204" y="4462891"/>
            <a:ext cx="1030313" cy="10364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88" y="4199227"/>
            <a:ext cx="1030313" cy="103641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86299" y="4323099"/>
            <a:ext cx="5565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 smtClean="0">
                <a:solidFill>
                  <a:srgbClr val="FF0000"/>
                </a:solidFill>
              </a:rPr>
              <a:t>A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237224" y="4612003"/>
            <a:ext cx="55496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vi-VN" sz="4000" dirty="0" smtClean="0">
                <a:solidFill>
                  <a:srgbClr val="FF0000"/>
                </a:solidFill>
              </a:rPr>
              <a:t>C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033333" y="4952196"/>
            <a:ext cx="52610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vi-VN" sz="4000" dirty="0" smtClean="0">
                <a:solidFill>
                  <a:srgbClr val="FF0000"/>
                </a:solidFill>
              </a:rPr>
              <a:t>B</a:t>
            </a:r>
            <a:endParaRPr lang="en-US" sz="4000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41211" r="574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510" r="40170"/>
          <a:stretch/>
        </p:blipFill>
        <p:spPr>
          <a:xfrm>
            <a:off x="4811543" y="3323421"/>
            <a:ext cx="1081517" cy="32575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704695" y="3350274"/>
            <a:ext cx="1079086" cy="326164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990204" y="4199227"/>
            <a:ext cx="1213209" cy="119492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2888" y="3841760"/>
            <a:ext cx="1213209" cy="126906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237224" y="1057176"/>
            <a:ext cx="2451623" cy="248029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16378252"/>
      </p:ext>
    </p:extLst>
  </p:cSld>
  <p:clrMapOvr>
    <a:masterClrMapping/>
  </p:clrMapOvr>
  <p:transition spd="slow" advTm="50797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4" presetClass="exit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4" presetClass="exit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4" presetClass="exit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4" presetClass="exit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ntr" presetSubtype="0" fill="hold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11" grpId="0"/>
      <p:bldP spid="13" grpId="0"/>
      <p:bldP spid="1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8.4|6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3.4|2.3|3.3|1.3|10.9|1.5|3.6|3|13.3|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1|3.2|13.3|52.4|18.8|1.5|2|9.2|1.7|1.5|8.8|3.9|5.1|1.6|2|16.9|2|1.7|12.5|1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4|1.3|13.5|1.1|27.5|1.3|1.6|1.5|14.7|1.9|1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8|1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1|3|2.8|8.3|13.5|0.8|8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6|2.6|7.8|17|8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8|2.5|2.8|8.2|13.9|1.1|9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9|2.7|3.4|8.1|17|7.6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1830</TotalTime>
  <Words>147</Words>
  <Application>Microsoft Office PowerPoint</Application>
  <PresentationFormat>Custom</PresentationFormat>
  <Paragraphs>62</Paragraphs>
  <Slides>10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Bé hãy tìm chiếc đĩa bánh nào có số lượng bánh là 1</vt:lpstr>
      <vt:lpstr>Bé hãy tìm đồ dùng nào có số lượng là 2</vt:lpstr>
      <vt:lpstr>Bé hãy tìm đồ chơi nào có số lượng là 2</vt:lpstr>
      <vt:lpstr>Bé hãy tìm đồ dùng nào có số lượng là 1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acer</dc:creator>
  <cp:lastModifiedBy>LAPTOP68</cp:lastModifiedBy>
  <cp:revision>132</cp:revision>
  <dcterms:created xsi:type="dcterms:W3CDTF">2021-09-25T15:58:33Z</dcterms:created>
  <dcterms:modified xsi:type="dcterms:W3CDTF">2024-09-30T14:20:02Z</dcterms:modified>
</cp:coreProperties>
</file>