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69" r:id="rId5"/>
    <p:sldId id="265" r:id="rId6"/>
    <p:sldId id="257" r:id="rId7"/>
    <p:sldId id="272" r:id="rId8"/>
    <p:sldId id="270" r:id="rId9"/>
    <p:sldId id="273" r:id="rId10"/>
    <p:sldId id="260" r:id="rId11"/>
    <p:sldId id="276" r:id="rId12"/>
    <p:sldId id="278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F04-3EC2-415A-AFD1-CC537D22E4D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4841-5F25-4C7B-B897-8D1E229E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F04-3EC2-415A-AFD1-CC537D22E4D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4841-5F25-4C7B-B897-8D1E229E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F04-3EC2-415A-AFD1-CC537D22E4D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4841-5F25-4C7B-B897-8D1E229E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6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Trieu Tran Hau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1BAB-FA5E-4D37-891E-47AB8E276C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63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Trieu Tran Hau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D607D-82BB-4F03-B06D-F3355550F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5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Trieu Tran Hau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D7FC8-6219-4B5F-834D-494E01C2DA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5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Trieu Tran Hau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25BD-C85B-431E-BAF9-00A8630ED9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54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Trieu Tran Hau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CD48C-2411-4EDB-B247-1166B24CEB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20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Trieu Tran Hau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E4C5-E8A6-43FD-A051-F1DF00B28D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00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Trieu Tran Hau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55FB9-6069-4EF9-AFC2-B99BC2312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78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Trieu Tran Hau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13FD7-536C-46C0-B7AA-B49220A36C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6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F04-3EC2-415A-AFD1-CC537D22E4D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4841-5F25-4C7B-B897-8D1E229E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09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Trieu Tran Hau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571F5-7B4B-40AF-9AAC-A8300E30B2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86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Trieu Tran Hau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062D2-7968-4842-8E4E-0E00F96163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46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Trieu Tran Hau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DD42C-FEE6-4293-83E5-CB154ACBE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33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C64E-8968-4D78-B9EC-7FDA4116862C}" type="datetime1">
              <a:rPr lang="vi-VN">
                <a:solidFill>
                  <a:srgbClr val="000000"/>
                </a:solidFill>
              </a:rPr>
              <a:pPr>
                <a:defRPr/>
              </a:pPr>
              <a:t>29/09/2024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Tống Thị Mĩ Linh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9391C-6845-4AE8-897C-0EA4CCACFC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20991"/>
      </p:ext>
    </p:extLst>
  </p:cSld>
  <p:clrMapOvr>
    <a:masterClrMapping/>
  </p:clrMapOvr>
  <p:transition spd="slow" advClick="0" advTm="1200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F04-3EC2-415A-AFD1-CC537D22E4D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4841-5F25-4C7B-B897-8D1E229E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F04-3EC2-415A-AFD1-CC537D22E4D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4841-5F25-4C7B-B897-8D1E229E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5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F04-3EC2-415A-AFD1-CC537D22E4D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4841-5F25-4C7B-B897-8D1E229E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F04-3EC2-415A-AFD1-CC537D22E4D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4841-5F25-4C7B-B897-8D1E229E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4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F04-3EC2-415A-AFD1-CC537D22E4D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4841-5F25-4C7B-B897-8D1E229E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2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F04-3EC2-415A-AFD1-CC537D22E4D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4841-5F25-4C7B-B897-8D1E229E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F04-3EC2-415A-AFD1-CC537D22E4D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4841-5F25-4C7B-B897-8D1E229E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0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C1F04-3EC2-415A-AFD1-CC537D22E4DD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4841-5F25-4C7B-B897-8D1E229E3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6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Trieu Tran Hau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957E31-E0AA-44FB-9471-77DE316C879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wav"/><Relationship Id="rId7" Type="http://schemas.openxmlformats.org/officeDocument/2006/relationships/image" Target="../media/image6.jpe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wav"/><Relationship Id="rId7" Type="http://schemas.openxmlformats.org/officeDocument/2006/relationships/image" Target="../media/image8.jpe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media4.wav"/><Relationship Id="rId7" Type="http://schemas.openxmlformats.org/officeDocument/2006/relationships/image" Target="../media/image10.jpe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wav"/><Relationship Id="rId7" Type="http://schemas.openxmlformats.org/officeDocument/2006/relationships/image" Target="../media/image16.jpeg"/><Relationship Id="rId2" Type="http://schemas.microsoft.com/office/2007/relationships/media" Target="../media/media5.wav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powerpoint-don-gian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609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&amp;ĐT QUẬN LONG BIÊN</a:t>
            </a:r>
            <a:b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r>
              <a:rPr lang="vi-V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305616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800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</a:endParaRPr>
          </a:p>
          <a:p>
            <a:pPr lvl="0" algn="ctr"/>
            <a:endParaRPr lang="en-US" sz="2800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</a:endParaRPr>
          </a:p>
          <a:p>
            <a:pPr lvl="0" algn="ctr"/>
            <a:r>
              <a:rPr lang="vi-VN" sz="2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Lĩnh </a:t>
            </a:r>
            <a:r>
              <a:rPr lang="vi-VN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vực phát triển nhận </a:t>
            </a:r>
            <a:r>
              <a:rPr lang="vi-VN" sz="2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thức</a:t>
            </a:r>
            <a:endParaRPr lang="en-US" sz="28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</a:endParaRPr>
          </a:p>
          <a:p>
            <a:pPr lvl="0" algn="ctr"/>
            <a:r>
              <a:rPr lang="vi-VN" sz="2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Đề </a:t>
            </a:r>
            <a:r>
              <a:rPr lang="vi-VN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tài : </a:t>
            </a:r>
            <a:r>
              <a:rPr lang="en-US" sz="2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Dạy trẻ ghép 2 đối tượng thành 1 đôi</a:t>
            </a:r>
            <a:endParaRPr lang="vi-VN" sz="28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</a:endParaRPr>
          </a:p>
          <a:p>
            <a:pPr lvl="0" algn="ctr"/>
            <a:r>
              <a:rPr lang="vi-VN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Lứa tuổi : Mẫu giáo bé ( 3-4 tuổi)</a:t>
            </a:r>
          </a:p>
        </p:txBody>
      </p:sp>
      <p:pic>
        <p:nvPicPr>
          <p:cNvPr id="3" name="Lk Những Bản Nhạc Không Lời Vui Nhộn Dành Cho Bé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" y="56388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6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5"/>
    </mc:Choice>
    <mc:Fallback xmlns="">
      <p:transition spd="slow" advTm="14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47" numSld="14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400ba3492626ef78b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80588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c6f012b497db5e8507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78" y="5157729"/>
            <a:ext cx="82391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e48101aeaec1679f3ed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97" y="3429000"/>
            <a:ext cx="89836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3bc3cf5a1035d96b8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97" y="5181599"/>
            <a:ext cx="750284" cy="129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esktop\644be77948168148d8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918"/>
            <a:ext cx="838200" cy="121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esktop\163347a798c8519608d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706656" cy="123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7"/>
    </mc:Choice>
    <mc:Fallback xmlns="">
      <p:transition spd="slow" advTm="1255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400ba3492626ef78b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80588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c6f012b497db5e8507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78" y="5157729"/>
            <a:ext cx="82391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e48101aeaec1679f3ed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77216"/>
            <a:ext cx="89836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3bc3cf5a1035d96b8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97" y="5181599"/>
            <a:ext cx="750284" cy="129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esktop\644be77948168148d8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918"/>
            <a:ext cx="838200" cy="121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esktop\163347a798c8519608d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706656" cy="123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514600" y="2133600"/>
            <a:ext cx="2057400" cy="3505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029" idx="3"/>
          </p:cNvCxnSpPr>
          <p:nvPr/>
        </p:nvCxnSpPr>
        <p:spPr>
          <a:xfrm flipV="1">
            <a:off x="2727168" y="2438400"/>
            <a:ext cx="1692432" cy="1548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31" idx="3"/>
            <a:endCxn id="1033" idx="1"/>
          </p:cNvCxnSpPr>
          <p:nvPr/>
        </p:nvCxnSpPr>
        <p:spPr>
          <a:xfrm flipV="1">
            <a:off x="2634681" y="4044568"/>
            <a:ext cx="1937319" cy="1784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1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3"/>
    </mc:Choice>
    <mc:Fallback xmlns="">
      <p:transition spd="slow" advTm="1359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8925"/>
            <a:ext cx="754380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25"/>
          <p:cNvSpPr txBox="1">
            <a:spLocks noChangeArrowheads="1"/>
          </p:cNvSpPr>
          <p:nvPr/>
        </p:nvSpPr>
        <p:spPr bwMode="auto">
          <a:xfrm>
            <a:off x="2590800" y="2514600"/>
            <a:ext cx="4610100" cy="646113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6600"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1pPr>
            <a:lvl2pPr marL="742950" indent="-285750" eaLnBrk="0" hangingPunct="0">
              <a:defRPr sz="6600"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2pPr>
            <a:lvl3pPr marL="1143000" indent="-228600" eaLnBrk="0" hangingPunct="0">
              <a:defRPr sz="6600"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3pPr>
            <a:lvl4pPr marL="1600200" indent="-228600" eaLnBrk="0" hangingPunct="0">
              <a:defRPr sz="6600"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4pPr>
            <a:lvl5pPr marL="2057400" indent="-228600" eaLnBrk="0" hangingPunct="0">
              <a:defRPr sz="6600"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Avant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70C0"/>
                </a:solidFill>
                <a:latin typeface="Times New Roman" pitchFamily="18" charset="0"/>
              </a:rPr>
              <a:t>Chào tạm biệt các con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707539"/>
      </p:ext>
    </p:extLst>
  </p:cSld>
  <p:clrMapOvr>
    <a:masterClrMapping/>
  </p:clrMapOvr>
  <p:transition advTm="10406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Administrator\Desktop\0f8cb69f75c1861eae3b65bf33e6d69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-14654"/>
            <a:ext cx="9162143" cy="721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95600" y="3662065"/>
            <a:ext cx="4460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: Đôi dép xinh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6"/>
    </mc:Choice>
    <mc:Fallback xmlns="">
      <p:transition spd="slow" advTm="898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4">
            <a:extLst>
              <a:ext uri="{FF2B5EF4-FFF2-40B4-BE49-F238E27FC236}">
                <a16:creationId xmlns="" xmlns:a16="http://schemas.microsoft.com/office/drawing/2014/main" id="{A6015DA9-2A34-457A-8A2D-35BC7AAD7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36055"/>
            <a:ext cx="9144000" cy="6821945"/>
          </a:xfrm>
          <a:prstGeom prst="rect">
            <a:avLst/>
          </a:prstGeom>
        </p:spPr>
      </p:pic>
      <p:pic>
        <p:nvPicPr>
          <p:cNvPr id="5" name="Picture 3" descr="C:\Users\Administrator\Downloads\610c0ecf2792eeccb7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37309"/>
            <a:ext cx="2158507" cy="39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istrator\Downloads\2f63e4e2a8bf61e138a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2209800" cy="39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22486" y="487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 DÉP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62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18"/>
    </mc:Choice>
    <mc:Fallback xmlns="">
      <p:transition spd="slow" advTm="20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Administrator\Downloads\610c0ecf2792eeccb7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2158507" cy="39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ownloads\e1085be772babbe4e2ab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54" y="914400"/>
            <a:ext cx="2386445" cy="387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101" y="228600"/>
            <a:ext cx="770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Các con có nhận xét gì về 2 chiếc dép này?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59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24"/>
    </mc:Choice>
    <mc:Fallback xmlns="">
      <p:transition spd="slow" advTm="25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0f8cb69f75c1861eae3b65bf33e6d69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7" y="0"/>
            <a:ext cx="9148317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347cfb1fb637c12a19981ddf5c790374.jpg_320x3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0582"/>
            <a:ext cx="2895600" cy="20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reebok-classic-cm9887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30582"/>
            <a:ext cx="2133600" cy="16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609600"/>
            <a:ext cx="7794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Chúng ta thường thấy 2 đối tượng giống nhau tạo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hành 1 đôi giống nhau như: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istrator\Downloads\5e13bd6a95365c6805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999209"/>
            <a:ext cx="2247900" cy="188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4572000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Đôi dép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187" y="4343400"/>
            <a:ext cx="188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Đôi giày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6400800"/>
            <a:ext cx="1024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Đôi tất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68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54"/>
    </mc:Choice>
    <mc:Fallback xmlns="">
      <p:transition spd="slow" advTm="23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Hinh-nen-Powerpoint-dep-nhat-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2188696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 đố: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Có chân mà chẳng biết đi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 mặt phẳng lì là bé học chăm.</a:t>
            </a:r>
          </a:p>
          <a:p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 bé biết đó là cái gì?</a:t>
            </a:r>
          </a:p>
          <a:p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0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9"/>
    </mc:Choice>
    <mc:Fallback xmlns="">
      <p:transition spd="slow" advTm="1607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0f8cb69f75c1861eae3b65bf33e6d69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53" y="0"/>
            <a:ext cx="9148317" cy="721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ownloads\61abeaa4c2f90ba752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61078"/>
            <a:ext cx="4572000" cy="293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858e34851cd8d5868cc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23" y="2469428"/>
            <a:ext cx="2590800" cy="28193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1685139" y="5744484"/>
            <a:ext cx="11320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bàn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5842200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ghế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1160" y="609599"/>
            <a:ext cx="6213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Bàn và ghế là 2 đối tượng ghép thành 1 đôi và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có mối liên quan đến nhau. Bàn để vở tô bài ghế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để chúng ta ngồi học bài.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7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46"/>
    </mc:Choice>
    <mc:Fallback xmlns="">
      <p:transition spd="slow" advTm="21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0f8cb69f75c1861eae3b65bf33e6d69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7" y="-34636"/>
            <a:ext cx="9148317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6425" y="674361"/>
            <a:ext cx="6282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Ngoài bàn và ghế ra còn có 2 đối tượng khác nhau ghép thành 1 đôi và có mối liên quan đến nhau như: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6.photo.talk.zdn.vn/7535226247508628384/df11e4397c5eb500ec4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5053"/>
            <a:ext cx="3705448" cy="31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6.photo.talk.zdn.vn/169753132323088203/2a3d8b201347da1983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3" y="2651198"/>
            <a:ext cx="3817382" cy="318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6248399"/>
            <a:ext cx="1552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Bát – Thìa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9270" y="6257557"/>
            <a:ext cx="139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Vở- Bút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01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9"/>
    </mc:Choice>
    <mc:Fallback xmlns="">
      <p:transition spd="slow" advTm="16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hỗ dành sẵn cho Nội dung 8">
            <a:extLst>
              <a:ext uri="{FF2B5EF4-FFF2-40B4-BE49-F238E27FC236}">
                <a16:creationId xmlns:a16="http://schemas.microsoft.com/office/drawing/2014/main" xmlns="" id="{8212ACD3-2F89-4FDC-834D-57E00BFDF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 flipH="1">
            <a:off x="-152400" y="1282"/>
            <a:ext cx="9296400" cy="6856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3921" y="1066800"/>
            <a:ext cx="4890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+mj-lt"/>
              </a:rPr>
              <a:t>Trò chơi</a:t>
            </a:r>
            <a:endParaRPr kumimoji="0" lang="en-US" sz="7200" b="0" i="0" u="none" strike="noStrike" kern="0" cap="none" spc="0" normalizeH="0" baseline="0" noProof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715564"/>
            <a:ext cx="6270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nhanh ghép đúng</a:t>
            </a:r>
            <a:endParaRPr lang="en-US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9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48"/>
    </mc:Choice>
    <mc:Fallback xmlns="">
      <p:transition spd="slow" advTm="13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.2|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7|1.4|1|1.4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2|2.1|1.2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9|1|1.4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183</Words>
  <Application>Microsoft Office PowerPoint</Application>
  <PresentationFormat>On-screen Show (4:3)</PresentationFormat>
  <Paragraphs>31</Paragraphs>
  <Slides>12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LAPTOP68</cp:lastModifiedBy>
  <cp:revision>54</cp:revision>
  <dcterms:created xsi:type="dcterms:W3CDTF">2021-09-25T16:43:56Z</dcterms:created>
  <dcterms:modified xsi:type="dcterms:W3CDTF">2024-09-29T14:07:08Z</dcterms:modified>
</cp:coreProperties>
</file>