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296" y="-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ảo Phạm" userId="c13d0051d5ff312b" providerId="LiveId" clId="{A17A78F3-295C-4AEA-936B-BB6161140C7E}"/>
    <pc:docChg chg="modSld">
      <pc:chgData name="Hảo Phạm" userId="c13d0051d5ff312b" providerId="LiveId" clId="{A17A78F3-295C-4AEA-936B-BB6161140C7E}" dt="2021-09-13T13:28:46.082" v="0" actId="1076"/>
      <pc:docMkLst>
        <pc:docMk/>
      </pc:docMkLst>
      <pc:sldChg chg="modSp mod">
        <pc:chgData name="Hảo Phạm" userId="c13d0051d5ff312b" providerId="LiveId" clId="{A17A78F3-295C-4AEA-936B-BB6161140C7E}" dt="2021-09-13T13:28:46.082" v="0" actId="1076"/>
        <pc:sldMkLst>
          <pc:docMk/>
          <pc:sldMk cId="3755620599" sldId="256"/>
        </pc:sldMkLst>
        <pc:picChg chg="mod">
          <ac:chgData name="Hảo Phạm" userId="c13d0051d5ff312b" providerId="LiveId" clId="{A17A78F3-295C-4AEA-936B-BB6161140C7E}" dt="2021-09-13T13:28:46.082" v="0" actId="1076"/>
          <ac:picMkLst>
            <pc:docMk/>
            <pc:sldMk cId="3755620599" sldId="256"/>
            <ac:picMk id="5" creationId="{3930A3A6-55C6-46B9-B9C1-DD99496E1DB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FAFFEC0-6630-444F-B1E3-A1F69E667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D4B6CBD0-D8B7-4C26-B256-BABF2499F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7C2000E-D7DF-4B59-8A2F-1AC370B6E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BCE2-CF46-44E8-8767-03A4947560C9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2B00C8F-2357-40F5-9927-43B99D8F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51424C4-3B5E-45A1-89C8-4F15D0C0A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7E4F-78BE-4DAF-A703-8CAE1A7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6E34572-6970-4F0F-BDD3-C7AE4BA25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7C8EF857-7AFF-4DFE-9753-6E9791249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CC1FD92-3885-4110-B3D1-94FF2FF8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BCE2-CF46-44E8-8767-03A4947560C9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2CE7DD6-96F3-4A1B-B9AF-65E44F1CA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E87F466-D7A2-455F-837F-A73D0BB47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7E4F-78BE-4DAF-A703-8CAE1A7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8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A4D639AE-4185-4D42-A415-14B67E905E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7EFB780A-0839-418C-8334-0AEBF57FE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1C0DC65-4CCA-43C5-B087-F3065318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BCE2-CF46-44E8-8767-03A4947560C9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B931CAD4-CA02-48EA-A1BC-416EC8BAD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2687AB69-4770-4E67-80A3-1B233C42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7E4F-78BE-4DAF-A703-8CAE1A7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6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6FB9CDD-72A0-4C2B-80FA-8FC68117D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5F64CB9B-9BC1-4C00-807E-09E1C0D86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062DECB-731E-4D20-A486-C0189B27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BCE2-CF46-44E8-8767-03A4947560C9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394DA84-E062-4713-A990-9FEA8035A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D54E168-DD6E-4512-B1C6-2F3A29E64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7E4F-78BE-4DAF-A703-8CAE1A7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4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4BE1C07-8081-4922-9127-AA6A72758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813D9B2E-90B2-4054-ABA9-C5DF0BA2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415E44A-4C2D-42A2-9B0B-23864851C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BCE2-CF46-44E8-8767-03A4947560C9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C54A6520-8381-41B8-8BD7-C8633F278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F478FE9B-6512-4CDD-BC83-156CEFAF6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7E4F-78BE-4DAF-A703-8CAE1A7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1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D3B0825-8687-46BC-A85D-597FC2708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02C8E70B-8B77-4674-9AA4-196F8E4715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9B93AD76-9358-40F1-A2DE-BB58FC5E2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1A11655B-EFD9-47A6-82B4-D43E05A73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BCE2-CF46-44E8-8767-03A4947560C9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AF09DB2-83AE-4080-9B6D-6468EF17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72D84602-BDC5-4845-A11A-BD1C9EEA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7E4F-78BE-4DAF-A703-8CAE1A7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3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ED4DD59-C528-4997-8DEE-D44B08228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265680DB-BB15-46E2-BEC2-5A31D11B6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6C0D7ECC-7EB7-48E2-A8B4-50F344F98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AD531D7A-C0AB-4C60-B19B-835304883B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263E291F-D914-438C-B954-5E174B0377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25EA1E86-71C4-4970-9AAB-1C37C07B8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BCE2-CF46-44E8-8767-03A4947560C9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095C4FE6-2506-4186-9683-8AEF425B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8F356A62-540E-4CDE-A687-33F9DF701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7E4F-78BE-4DAF-A703-8CAE1A7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1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6D08395-950E-4701-9769-51EAB853B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9C10B122-B727-4494-A9E1-960212F10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BCE2-CF46-44E8-8767-03A4947560C9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F3552A14-6A3B-4498-9659-C5FDAA8F8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55B18A60-F496-41C6-9818-83F62457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7E4F-78BE-4DAF-A703-8CAE1A7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1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69B12C8D-8FF5-46E4-B8B3-290AADF48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BCE2-CF46-44E8-8767-03A4947560C9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AAC02399-6B15-41AC-9217-74E8221E9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607E4C49-EE05-4117-BD5F-64733F72F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7E4F-78BE-4DAF-A703-8CAE1A7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2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E912CD5-ACA0-4958-82DF-BED04D62D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B175D39E-2922-414B-B032-6F383BECC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3337ED46-4A0A-436A-9AAF-490F09886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7D02A368-C593-4083-ADD6-DE1CD7F5A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BCE2-CF46-44E8-8767-03A4947560C9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858432BB-1589-41A9-9848-D3F135067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F410244-5939-4871-897A-269DB1239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7E4F-78BE-4DAF-A703-8CAE1A7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7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E8FE67B-34BE-4A5D-80D4-DFFDA67D7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FCB2CA8D-66E6-4332-A637-AA10900E57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1F0A748E-43C5-4C62-A399-8C6A5B5F6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35881607-D462-46BA-9102-EF2B412AF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BCE2-CF46-44E8-8767-03A4947560C9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E605B877-7EE2-42F5-84CD-16C6315FD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C2D8317E-C208-45B7-A171-7BDF7D3AB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7E4F-78BE-4DAF-A703-8CAE1A7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AD445039-6CB8-4658-8BDD-F94EB23A3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8728B4AB-9255-47D8-99E7-0559D24DC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EA10363D-315F-4145-8702-09038915C8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DBCE2-CF46-44E8-8767-03A4947560C9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E390E2BD-A37D-4EF6-B211-6333509AB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3E4C0E4A-D30F-4315-AEE3-BE27B3394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07E4F-78BE-4DAF-A703-8CAE1A7A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2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7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9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165" y="55029"/>
            <a:ext cx="12416223" cy="69841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3167" y="130006"/>
            <a:ext cx="117415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PHÒNG GIÁO DỤC &amp; ĐÀO TẠO QUẬN LONG BIÊN</a:t>
            </a:r>
          </a:p>
          <a:p>
            <a:pPr algn="ctr"/>
            <a:r>
              <a:rPr lang="vi-VN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TRƯỜNG MẦM NON HOA </a:t>
            </a:r>
            <a:r>
              <a:rPr lang="en-US" sz="2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SỮA</a:t>
            </a:r>
            <a:endParaRPr lang="en-US" sz="2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3930" y="2375664"/>
            <a:ext cx="7629012" cy="32316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Lĩnh vực phát triển nhận thức</a:t>
            </a:r>
          </a:p>
          <a:p>
            <a:pPr algn="ctr"/>
            <a:endParaRPr lang="vi-VN" sz="4800" b="0" cap="none" spc="0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Đề tài : Nhận biết dài và ngắn </a:t>
            </a:r>
          </a:p>
          <a:p>
            <a:pPr algn="ctr"/>
            <a:r>
              <a:rPr lang="vi-VN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Lứa tuổi : Mẫu giáo bé ( 3-4 tuổi)</a:t>
            </a:r>
          </a:p>
          <a:p>
            <a:pPr algn="ctr"/>
            <a:r>
              <a:rPr lang="vi-VN" sz="36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Giáo viên : Nguyễn Thị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Nụ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955" y="1476461"/>
            <a:ext cx="813732" cy="7717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562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80"/>
    </mc:Choice>
    <mc:Fallback xmlns="">
      <p:transition spd="slow" advTm="1498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4" y="-32051"/>
            <a:ext cx="12195858" cy="6886486"/>
          </a:xfrm>
        </p:spPr>
      </p:pic>
      <p:pic>
        <p:nvPicPr>
          <p:cNvPr id="1026" name="Picture 2" descr="Hình ảnh Phim Hoạt Hình Tàu, Phim Hoạt Hình Vector, Véc Tơ, Phim Hoạt Hình  miễn phí tải tập tin PNG PSDComment và Vector">
            <a:extLst>
              <a:ext uri="{FF2B5EF4-FFF2-40B4-BE49-F238E27FC236}">
                <a16:creationId xmlns:a16="http://schemas.microsoft.com/office/drawing/2014/main" xmlns="" id="{7F483552-53B5-4194-A3D8-C1B9499CA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719" r="90469">
                        <a14:foregroundMark x1="7969" y1="29219" x2="11094" y2="29844"/>
                        <a14:foregroundMark x1="7031" y1="53906" x2="6719" y2="63125"/>
                        <a14:foregroundMark x1="88438" y1="64375" x2="90469" y2="6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367" y="0"/>
            <a:ext cx="7487478" cy="748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841263" y="532166"/>
            <a:ext cx="8960958" cy="98517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dirty="0" smtClean="0">
                <a:solidFill>
                  <a:srgbClr val="00B050"/>
                </a:solidFill>
              </a:rPr>
              <a:t>Hát bài hát : “ Đoàn tàu nhỏ xíu”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248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20"/>
    </mc:Choice>
    <mc:Fallback xmlns="">
      <p:transition spd="slow" advTm="942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xmlns="" id="{19A2A519-AE17-4419-A9A2-8A2DCB49DB50}"/>
              </a:ext>
            </a:extLst>
          </p:cNvPr>
          <p:cNvCxnSpPr/>
          <p:nvPr/>
        </p:nvCxnSpPr>
        <p:spPr>
          <a:xfrm>
            <a:off x="1854189" y="1139687"/>
            <a:ext cx="0" cy="3538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xmlns="" id="{95C35F9C-F976-485B-8FB2-0F1577C6C41F}"/>
              </a:ext>
            </a:extLst>
          </p:cNvPr>
          <p:cNvCxnSpPr/>
          <p:nvPr/>
        </p:nvCxnSpPr>
        <p:spPr>
          <a:xfrm>
            <a:off x="5261113" y="3061252"/>
            <a:ext cx="0" cy="1298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4" y="-856"/>
            <a:ext cx="12195857" cy="6858000"/>
          </a:xfrm>
          <a:prstGeom prst="rect">
            <a:avLst/>
          </a:prstGeom>
        </p:spPr>
      </p:pic>
      <p:pic>
        <p:nvPicPr>
          <p:cNvPr id="2052" name="Picture 4" descr="Vẽ Xe Tàu Lửa - transporttkuu.com">
            <a:extLst>
              <a:ext uri="{FF2B5EF4-FFF2-40B4-BE49-F238E27FC236}">
                <a16:creationId xmlns:a16="http://schemas.microsoft.com/office/drawing/2014/main" xmlns="" id="{4970F89D-1D15-4999-82C6-CE9C334F3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1" b="89972" l="2077" r="92846">
                        <a14:foregroundMark x1="19538" y1="19119" x2="20000" y2="15651"/>
                        <a14:foregroundMark x1="29538" y1="16963" x2="35923" y2="17994"/>
                        <a14:foregroundMark x1="12231" y1="26710" x2="13231" y2="28960"/>
                        <a14:foregroundMark x1="12385" y1="37301" x2="13385" y2="35708"/>
                        <a14:foregroundMark x1="12385" y1="49110" x2="14615" y2="60075"/>
                        <a14:foregroundMark x1="14615" y1="60075" x2="14615" y2="60075"/>
                        <a14:foregroundMark x1="5923" y1="52202" x2="8923" y2="52390"/>
                        <a14:foregroundMark x1="6077" y1="64761" x2="10692" y2="63168"/>
                        <a14:foregroundMark x1="45077" y1="43299" x2="46692" y2="50047"/>
                        <a14:foregroundMark x1="62385" y1="37301" x2="68231" y2="38051"/>
                        <a14:foregroundMark x1="80308" y1="37113" x2="86846" y2="37301"/>
                        <a14:foregroundMark x1="86846" y1="37301" x2="87000" y2="37488"/>
                        <a14:foregroundMark x1="83154" y1="44424" x2="85846" y2="48735"/>
                        <a14:foregroundMark x1="34462" y1="53889" x2="40615" y2="58575"/>
                        <a14:foregroundMark x1="90923" y1="50984" x2="92923" y2="62231"/>
                        <a14:foregroundMark x1="92923" y1="62231" x2="91231" y2="67479"/>
                        <a14:foregroundMark x1="85538" y1="46767" x2="85538" y2="46767"/>
                        <a14:foregroundMark x1="2077" y1="67010" x2="6077" y2="65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10" y="768626"/>
            <a:ext cx="7081206" cy="458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àu Hỏa Hình ảnh | Định dạng hình ảnh PSD 401425009| vn.lovepik.com">
            <a:extLst>
              <a:ext uri="{FF2B5EF4-FFF2-40B4-BE49-F238E27FC236}">
                <a16:creationId xmlns:a16="http://schemas.microsoft.com/office/drawing/2014/main" xmlns="" id="{67EBD2BA-6FDB-4F06-89FA-805524BEE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977" r="93140">
                        <a14:foregroundMark x1="8488" y1="52791" x2="7093" y2="58721"/>
                        <a14:foregroundMark x1="93140" y1="41512" x2="90349" y2="41395"/>
                        <a14:foregroundMark x1="83256" y1="56977" x2="93140" y2="57209"/>
                        <a14:foregroundMark x1="78256" y1="49651" x2="80349" y2="45465"/>
                        <a14:foregroundMark x1="84186" y1="47558" x2="86279" y2="56860"/>
                        <a14:foregroundMark x1="86279" y1="56860" x2="86279" y2="56860"/>
                        <a14:foregroundMark x1="55581" y1="44419" x2="56163" y2="55465"/>
                        <a14:foregroundMark x1="61744" y1="61395" x2="59419" y2="60465"/>
                        <a14:foregroundMark x1="31977" y1="61279" x2="28372" y2="60116"/>
                        <a14:foregroundMark x1="15000" y1="63140" x2="15581" y2="61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061" y="3157064"/>
            <a:ext cx="5622741" cy="514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956744" y="2859351"/>
            <a:ext cx="1175657" cy="10555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002060"/>
                </a:solidFill>
              </a:rPr>
              <a:t>1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945894" y="5261986"/>
            <a:ext cx="1175657" cy="10635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002060"/>
                </a:solidFill>
              </a:rPr>
              <a:t>2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073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620"/>
    </mc:Choice>
    <mc:Fallback xmlns="">
      <p:transition spd="slow" advTm="7362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D073016-B734-483B-8953-5BADEE1451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0A7EAB6-59D3-4325-8DE6-E0CA4009CE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xmlns="" id="{A6015DA9-2A34-457A-8A2D-35BC7AAD7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8" y="-100686"/>
            <a:ext cx="12196058" cy="6958255"/>
          </a:xfrm>
          <a:prstGeom prst="rect">
            <a:avLst/>
          </a:prstGeom>
        </p:spPr>
      </p:pic>
      <p:pic>
        <p:nvPicPr>
          <p:cNvPr id="3074" name="Picture 2" descr="CHUYỆN VỀ ĐOÀN TÀU | Toán tư duy POMath">
            <a:extLst>
              <a:ext uri="{FF2B5EF4-FFF2-40B4-BE49-F238E27FC236}">
                <a16:creationId xmlns:a16="http://schemas.microsoft.com/office/drawing/2014/main" xmlns="" id="{8AFAF6DD-7A40-4D62-961A-BC9E46B42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6309" y1="27230" x2="16895" y2="18779"/>
                        <a14:foregroundMark x1="16602" y1="29108" x2="15723" y2="52113"/>
                        <a14:foregroundMark x1="23242" y1="15023" x2="30859" y2="15962"/>
                        <a14:foregroundMark x1="22559" y1="42254" x2="27441" y2="18310"/>
                        <a14:foregroundMark x1="78809" y1="26761" x2="82324" y2="50235"/>
                        <a14:foregroundMark x1="82324" y1="50235" x2="82324" y2="50235"/>
                        <a14:foregroundMark x1="84277" y1="25352" x2="84277" y2="61033"/>
                        <a14:foregroundMark x1="84277" y1="61033" x2="84277" y2="61033"/>
                        <a14:foregroundMark x1="9961" y1="78404" x2="12109" y2="807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41" y="710232"/>
            <a:ext cx="9766851" cy="243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appy Kids Children On Train Isolated Stock Vector - Illustration of  ethnic, adorable: 27404463">
            <a:extLst>
              <a:ext uri="{FF2B5EF4-FFF2-40B4-BE49-F238E27FC236}">
                <a16:creationId xmlns:a16="http://schemas.microsoft.com/office/drawing/2014/main" xmlns="" id="{AEF03511-C9F2-4168-A480-D16366E92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7" b="89876" l="3769" r="94538">
                        <a14:foregroundMark x1="14231" y1="30906" x2="14000" y2="43517"/>
                        <a14:foregroundMark x1="8769" y1="42984" x2="9769" y2="45826"/>
                        <a14:foregroundMark x1="13923" y1="24689" x2="14692" y2="30906"/>
                        <a14:foregroundMark x1="6308" y1="67851" x2="24000" y2="73179"/>
                        <a14:foregroundMark x1="24000" y1="73179" x2="24462" y2="69627"/>
                        <a14:foregroundMark x1="14385" y1="60924" x2="21231" y2="69094"/>
                        <a14:foregroundMark x1="5000" y1="68206" x2="10231" y2="65187"/>
                        <a14:foregroundMark x1="10231" y1="65187" x2="10308" y2="65187"/>
                        <a14:foregroundMark x1="28692" y1="33037" x2="28462" y2="48845"/>
                        <a14:foregroundMark x1="44692" y1="55595" x2="55538" y2="65542"/>
                        <a14:foregroundMark x1="55538" y1="65542" x2="55538" y2="65542"/>
                        <a14:foregroundMark x1="49231" y1="31261" x2="51923" y2="52043"/>
                        <a14:foregroundMark x1="51923" y1="52043" x2="51923" y2="52043"/>
                        <a14:foregroundMark x1="70462" y1="22735" x2="69000" y2="50622"/>
                        <a14:foregroundMark x1="46923" y1="28419" x2="53615" y2="29485"/>
                        <a14:foregroundMark x1="53769" y1="30195" x2="54769" y2="21314"/>
                        <a14:foregroundMark x1="54769" y1="21314" x2="55000" y2="20426"/>
                        <a14:foregroundMark x1="46308" y1="30018" x2="44154" y2="25400"/>
                        <a14:foregroundMark x1="55538" y1="24689" x2="57846" y2="24512"/>
                        <a14:foregroundMark x1="55846" y1="22202" x2="54692" y2="22025"/>
                        <a14:foregroundMark x1="45000" y1="28952" x2="42154" y2="28774"/>
                        <a14:foregroundMark x1="45462" y1="26288" x2="43231" y2="25400"/>
                        <a14:foregroundMark x1="45077" y1="68917" x2="51154" y2="68561"/>
                        <a14:foregroundMark x1="51154" y1="68561" x2="54923" y2="68561"/>
                        <a14:foregroundMark x1="66077" y1="59858" x2="72615" y2="73357"/>
                        <a14:foregroundMark x1="64538" y1="57016" x2="70231" y2="56838"/>
                        <a14:foregroundMark x1="70231" y1="56838" x2="73231" y2="56838"/>
                        <a14:foregroundMark x1="80846" y1="57371" x2="86769" y2="59325"/>
                        <a14:foregroundMark x1="86769" y1="59325" x2="91308" y2="58082"/>
                        <a14:foregroundMark x1="91308" y1="58082" x2="92692" y2="56128"/>
                        <a14:foregroundMark x1="91385" y1="29663" x2="94692" y2="39076"/>
                        <a14:foregroundMark x1="87846" y1="69449" x2="90538" y2="73890"/>
                        <a14:foregroundMark x1="81615" y1="69805" x2="81615" y2="72114"/>
                        <a14:foregroundMark x1="61846" y1="65897" x2="64000" y2="73179"/>
                        <a14:foregroundMark x1="52692" y1="70693" x2="54000" y2="74423"/>
                        <a14:foregroundMark x1="45000" y1="69627" x2="47385" y2="76732"/>
                        <a14:foregroundMark x1="31231" y1="59680" x2="37385" y2="63588"/>
                        <a14:foregroundMark x1="37385" y1="63588" x2="32231" y2="72647"/>
                        <a14:foregroundMark x1="32231" y1="72647" x2="31154" y2="62345"/>
                        <a14:foregroundMark x1="31154" y1="62345" x2="32077" y2="60036"/>
                        <a14:foregroundMark x1="40538" y1="65187" x2="40615" y2="69805"/>
                        <a14:foregroundMark x1="36077" y1="69094" x2="36231" y2="71936"/>
                        <a14:foregroundMark x1="41846" y1="69094" x2="42385" y2="67140"/>
                        <a14:foregroundMark x1="57923" y1="69094" x2="59923" y2="68206"/>
                        <a14:foregroundMark x1="74692" y1="68561" x2="78385" y2="68206"/>
                        <a14:foregroundMark x1="80462" y1="68384" x2="80615" y2="74600"/>
                        <a14:foregroundMark x1="50846" y1="50089" x2="49154" y2="46004"/>
                        <a14:foregroundMark x1="43923" y1="41030" x2="43462" y2="40497"/>
                        <a14:foregroundMark x1="60462" y1="35169" x2="64462" y2="42096"/>
                        <a14:foregroundMark x1="64462" y1="42096" x2="64538" y2="42096"/>
                        <a14:foregroundMark x1="71846" y1="40497" x2="76154" y2="38188"/>
                        <a14:foregroundMark x1="76154" y1="38188" x2="76308" y2="37833"/>
                        <a14:foregroundMark x1="60462" y1="35524" x2="59385" y2="34991"/>
                        <a14:foregroundMark x1="76385" y1="34813" x2="76615" y2="33748"/>
                        <a14:foregroundMark x1="76077" y1="34281" x2="77077" y2="38011"/>
                        <a14:foregroundMark x1="79231" y1="38011" x2="82154" y2="44760"/>
                        <a14:foregroundMark x1="78077" y1="36767" x2="78692" y2="38721"/>
                        <a14:foregroundMark x1="5462" y1="62345" x2="4462" y2="62877"/>
                        <a14:foregroundMark x1="6846" y1="63055" x2="3769" y2="71048"/>
                        <a14:foregroundMark x1="3769" y1="71048" x2="9154" y2="73357"/>
                        <a14:foregroundMark x1="52308" y1="57904" x2="56538" y2="60924"/>
                        <a14:foregroundMark x1="53385" y1="61101" x2="54923" y2="59680"/>
                        <a14:foregroundMark x1="89692" y1="47602" x2="94000" y2="44583"/>
                        <a14:foregroundMark x1="94000" y1="44583" x2="94000" y2="44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034" y="2856273"/>
            <a:ext cx="5945040" cy="25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762CB72E-E355-49C3-A350-7B7C40D05C95}"/>
              </a:ext>
            </a:extLst>
          </p:cNvPr>
          <p:cNvSpPr txBox="1"/>
          <p:nvPr/>
        </p:nvSpPr>
        <p:spPr>
          <a:xfrm>
            <a:off x="2605011" y="5011918"/>
            <a:ext cx="8348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Đoàn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tàu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3 </a:t>
            </a:r>
            <a:r>
              <a:rPr lang="en-US" sz="2400" b="1" dirty="0" err="1">
                <a:solidFill>
                  <a:srgbClr val="002060"/>
                </a:solidFill>
              </a:rPr>
              <a:t>và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đoàn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tàu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4.</a:t>
            </a:r>
          </a:p>
          <a:p>
            <a:r>
              <a:rPr lang="en-US" sz="2400" b="1" dirty="0" err="1">
                <a:solidFill>
                  <a:srgbClr val="002060"/>
                </a:solidFill>
              </a:rPr>
              <a:t>Đoàn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tàu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nào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dài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hơn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đoàn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tàu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nào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ngắn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hơn</a:t>
            </a:r>
            <a:r>
              <a:rPr lang="en-US" sz="24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005930" y="1240328"/>
            <a:ext cx="1188720" cy="11739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600" dirty="0" smtClean="0">
                <a:solidFill>
                  <a:srgbClr val="002060"/>
                </a:solidFill>
              </a:rPr>
              <a:t>3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005930" y="3858819"/>
            <a:ext cx="1188720" cy="11739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600" dirty="0">
                <a:solidFill>
                  <a:srgbClr val="002060"/>
                </a:solidFill>
              </a:rPr>
              <a:t>4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42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70"/>
    </mc:Choice>
    <mc:Fallback xmlns="">
      <p:transition spd="slow" advTm="2707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9560A51-8996-4A08-BD99-487F235AF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0476" cy="6857143"/>
          </a:xfrm>
          <a:prstGeom prst="rect">
            <a:avLst/>
          </a:prstGeom>
        </p:spPr>
      </p:pic>
      <p:pic>
        <p:nvPicPr>
          <p:cNvPr id="4098" name="Picture 2" descr="Bảng Câu Đố Cho Trẻ Mầm Non Mẫu Giáo Bền Đẹp Giá Rẻ">
            <a:extLst>
              <a:ext uri="{FF2B5EF4-FFF2-40B4-BE49-F238E27FC236}">
                <a16:creationId xmlns:a16="http://schemas.microsoft.com/office/drawing/2014/main" xmlns="" id="{0BD1B6F1-A6FB-44C8-BA5C-3BC06165E4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t="14749" r="3708" b="17031"/>
          <a:stretch/>
        </p:blipFill>
        <p:spPr bwMode="auto">
          <a:xfrm>
            <a:off x="2382998" y="560934"/>
            <a:ext cx="7424479" cy="55251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408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70"/>
    </mc:Choice>
    <mc:Fallback xmlns="">
      <p:transition spd="slow" advTm="2857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7B5FCE2-C973-4384-8918-6035772D2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xmlns="" id="{C01208EC-35DE-4C62-A27F-18C7C8D44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</p:spPr>
      </p:pic>
      <p:pic>
        <p:nvPicPr>
          <p:cNvPr id="5122" name="Picture 2" descr="Máy Bay Phim Hoạt Hình - máy bay png tải về - Miễn phí trong suốt Màu Xanh  png Tải về.">
            <a:extLst>
              <a:ext uri="{FF2B5EF4-FFF2-40B4-BE49-F238E27FC236}">
                <a16:creationId xmlns:a16="http://schemas.microsoft.com/office/drawing/2014/main" xmlns="" id="{51D960B6-F1BC-4250-A729-4BA51234B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7444" y1="47703" x2="37444" y2="506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370" y="-611021"/>
            <a:ext cx="4569266" cy="375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Đồ họa véc tơ Vận chuyển máy Bay Clip nghệ thuật phim Hoạt hình - máy bay  png tải về - Miễn phí trong suốt Xanh png Tải về.">
            <a:extLst>
              <a:ext uri="{FF2B5EF4-FFF2-40B4-BE49-F238E27FC236}">
                <a16:creationId xmlns:a16="http://schemas.microsoft.com/office/drawing/2014/main" xmlns="" id="{C0BD5314-EA2E-4883-B3AA-FA6A2C9E5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222" r="98333">
                        <a14:foregroundMark x1="5889" y1="44778" x2="6111" y2="59889"/>
                        <a14:foregroundMark x1="2667" y1="45444" x2="1444" y2="49111"/>
                        <a14:foregroundMark x1="28778" y1="22000" x2="30444" y2="31333"/>
                        <a14:foregroundMark x1="25222" y1="20333" x2="25667" y2="26111"/>
                        <a14:foregroundMark x1="87333" y1="66111" x2="93444" y2="78778"/>
                        <a14:foregroundMark x1="93444" y1="78778" x2="93444" y2="78889"/>
                        <a14:foregroundMark x1="78222" y1="68556" x2="87111" y2="76889"/>
                        <a14:foregroundMark x1="96000" y1="71444" x2="98333" y2="75333"/>
                        <a14:foregroundMark x1="53111" y1="43111" x2="39556" y2="40333"/>
                        <a14:foregroundMark x1="48444" y1="37667" x2="54667" y2="40778"/>
                        <a14:foregroundMark x1="42222" y1="43444" x2="49000" y2="48889"/>
                        <a14:foregroundMark x1="50778" y1="43444" x2="55000" y2="4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445">
            <a:off x="2933184" y="2094702"/>
            <a:ext cx="5893535" cy="472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60F6D8D1-7F90-4170-83C6-FAB23BF86152}"/>
              </a:ext>
            </a:extLst>
          </p:cNvPr>
          <p:cNvSpPr txBox="1"/>
          <p:nvPr/>
        </p:nvSpPr>
        <p:spPr>
          <a:xfrm>
            <a:off x="8905462" y="797938"/>
            <a:ext cx="3286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Máy</a:t>
            </a:r>
            <a:r>
              <a:rPr lang="en-US" sz="2400" b="1" dirty="0">
                <a:solidFill>
                  <a:srgbClr val="002060"/>
                </a:solidFill>
              </a:rPr>
              <a:t> bay </a:t>
            </a:r>
            <a:r>
              <a:rPr lang="en-US" sz="2400" b="1" dirty="0" err="1">
                <a:solidFill>
                  <a:srgbClr val="002060"/>
                </a:solidFill>
              </a:rPr>
              <a:t>màu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vàng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máy</a:t>
            </a:r>
            <a:r>
              <a:rPr lang="en-US" sz="2400" b="1" dirty="0">
                <a:solidFill>
                  <a:srgbClr val="002060"/>
                </a:solidFill>
              </a:rPr>
              <a:t> bay </a:t>
            </a:r>
            <a:r>
              <a:rPr lang="en-US" sz="2400" b="1" dirty="0" err="1">
                <a:solidFill>
                  <a:srgbClr val="002060"/>
                </a:solidFill>
              </a:rPr>
              <a:t>màu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xanh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</a:p>
          <a:p>
            <a:r>
              <a:rPr lang="en-US" sz="2400" b="1" dirty="0" err="1">
                <a:solidFill>
                  <a:srgbClr val="002060"/>
                </a:solidFill>
              </a:rPr>
              <a:t>Máy</a:t>
            </a:r>
            <a:r>
              <a:rPr lang="en-US" sz="2400" b="1" dirty="0">
                <a:solidFill>
                  <a:srgbClr val="002060"/>
                </a:solidFill>
              </a:rPr>
              <a:t> bay </a:t>
            </a:r>
            <a:r>
              <a:rPr lang="en-US" sz="2400" b="1" dirty="0" err="1">
                <a:solidFill>
                  <a:srgbClr val="002060"/>
                </a:solidFill>
              </a:rPr>
              <a:t>nào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dài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hơn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máy</a:t>
            </a:r>
            <a:r>
              <a:rPr lang="en-US" sz="2400" b="1" dirty="0">
                <a:solidFill>
                  <a:srgbClr val="002060"/>
                </a:solidFill>
              </a:rPr>
              <a:t> bay </a:t>
            </a:r>
            <a:r>
              <a:rPr lang="en-US" sz="2400" b="1" dirty="0" err="1">
                <a:solidFill>
                  <a:srgbClr val="002060"/>
                </a:solidFill>
              </a:rPr>
              <a:t>nào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ngắn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hơn</a:t>
            </a:r>
            <a:r>
              <a:rPr lang="en-US" sz="2400" b="1" dirty="0">
                <a:solidFill>
                  <a:srgbClr val="002060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745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00"/>
    </mc:Choice>
    <mc:Fallback xmlns="">
      <p:transition spd="slow" advTm="351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Chỗ dành sẵn cho Nội dung 8">
            <a:extLst>
              <a:ext uri="{FF2B5EF4-FFF2-40B4-BE49-F238E27FC236}">
                <a16:creationId xmlns:a16="http://schemas.microsoft.com/office/drawing/2014/main" xmlns="" id="{8212ACD3-2F89-4FDC-834D-57E00BFDF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 flipH="1">
            <a:off x="-107541" y="0"/>
            <a:ext cx="12298017" cy="6856718"/>
          </a:xfrm>
          <a:prstGeom prst="rect">
            <a:avLst/>
          </a:prstGeom>
        </p:spPr>
      </p:pic>
      <p:pic>
        <p:nvPicPr>
          <p:cNvPr id="6148" name="Picture 4" descr="Phim Hoạt Hình Trường Học Xe Buýt Vector Lớp Hd Hình ảnh | Định dạng hình  ảnh CDR 401427449| vn.lovepik.com">
            <a:extLst>
              <a:ext uri="{FF2B5EF4-FFF2-40B4-BE49-F238E27FC236}">
                <a16:creationId xmlns:a16="http://schemas.microsoft.com/office/drawing/2014/main" xmlns="" id="{05303813-0A7D-4EA9-962E-726F706A2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767" r="92326">
                        <a14:foregroundMark x1="92326" y1="58103" x2="86744" y2="61724"/>
                        <a14:foregroundMark x1="86744" y1="61724" x2="86744" y2="61724"/>
                        <a14:foregroundMark x1="82326" y1="61034" x2="79302" y2="71552"/>
                        <a14:foregroundMark x1="80000" y1="61724" x2="76512" y2="73448"/>
                        <a14:foregroundMark x1="83721" y1="64655" x2="81395" y2="74138"/>
                        <a14:foregroundMark x1="81395" y1="74138" x2="80349" y2="74483"/>
                        <a14:foregroundMark x1="21512" y1="63103" x2="26860" y2="71552"/>
                        <a14:foregroundMark x1="26860" y1="71552" x2="27093" y2="71897"/>
                        <a14:foregroundMark x1="25581" y1="60862" x2="21628" y2="69483"/>
                        <a14:foregroundMark x1="21628" y1="69483" x2="21628" y2="69483"/>
                        <a14:foregroundMark x1="10233" y1="36379" x2="9884" y2="46379"/>
                        <a14:foregroundMark x1="9884" y1="46379" x2="9767" y2="46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7262" y="2525547"/>
            <a:ext cx="9481931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Xe ô Tô Hình ảnh | Định dạng hình ảnh AI 400494340| vn.lovepik.com">
            <a:extLst>
              <a:ext uri="{FF2B5EF4-FFF2-40B4-BE49-F238E27FC236}">
                <a16:creationId xmlns:a16="http://schemas.microsoft.com/office/drawing/2014/main" xmlns="" id="{A09F2B1D-BE9D-4401-A3B8-1E4953EAE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674" r="92558">
                        <a14:foregroundMark x1="9070" y1="50465" x2="11512" y2="61047"/>
                        <a14:foregroundMark x1="86512" y1="61047" x2="92674" y2="58721"/>
                        <a14:foregroundMark x1="7674" y1="60116" x2="8837" y2="6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3295" y="-794456"/>
            <a:ext cx="4940510" cy="585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987042C8-D48C-401C-A144-709370E1139C}"/>
              </a:ext>
            </a:extLst>
          </p:cNvPr>
          <p:cNvSpPr txBox="1"/>
          <p:nvPr/>
        </p:nvSpPr>
        <p:spPr>
          <a:xfrm>
            <a:off x="8281851" y="662609"/>
            <a:ext cx="4016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Xe Ô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tô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con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xe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ô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tô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khách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Xe ô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tô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nào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dài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hơn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xe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ô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tô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nào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ngắn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hơn</a:t>
            </a:r>
            <a:r>
              <a:rPr lang="vi-VN" sz="2400" b="1" dirty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447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70"/>
    </mc:Choice>
    <mc:Fallback xmlns="">
      <p:transition spd="slow" advTm="6067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87392"/>
          </a:xfrm>
        </p:spPr>
      </p:pic>
      <p:sp>
        <p:nvSpPr>
          <p:cNvPr id="6" name="Rectangle 5"/>
          <p:cNvSpPr/>
          <p:nvPr/>
        </p:nvSpPr>
        <p:spPr>
          <a:xfrm>
            <a:off x="4003689" y="1027906"/>
            <a:ext cx="35776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Trò chơi</a:t>
            </a:r>
            <a:endParaRPr lang="en-US" sz="72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693830"/>
            <a:ext cx="121919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Đi theo tín hiệu đèn giao thông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830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30"/>
    </mc:Choice>
    <mc:Fallback xmlns="">
      <p:transition spd="slow" advTm="1263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Hình ảnh 4" descr="Ảnh có chứa đồ họa véc-tơ, đồ sứ&#10;&#10;Mô tả được tạo tự động">
            <a:extLst>
              <a:ext uri="{FF2B5EF4-FFF2-40B4-BE49-F238E27FC236}">
                <a16:creationId xmlns:a16="http://schemas.microsoft.com/office/drawing/2014/main" xmlns="" id="{FA46864D-8334-4C0C-94A1-F3ABF5C68A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0476" cy="69667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02216" y="2004179"/>
            <a:ext cx="877069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Xin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chào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và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hẹn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gặp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lại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con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trong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những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giờ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học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sau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vi-VN" sz="5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968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0"/>
    </mc:Choice>
    <mc:Fallback xmlns="">
      <p:transition spd="slow" advTm="738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13.2|1.8|6.1|1.4|5.1|17.8|1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8|1.5|2|1.3|1|15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7.8|2|2.6|13.5|2.8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6|4.2|14.3|2.5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2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149</Words>
  <Application>Microsoft Office PowerPoint</Application>
  <PresentationFormat>Custom</PresentationFormat>
  <Paragraphs>21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Hảo Phạm</dc:creator>
  <cp:lastModifiedBy>LAPTOP68</cp:lastModifiedBy>
  <cp:revision>21</cp:revision>
  <dcterms:created xsi:type="dcterms:W3CDTF">2021-09-13T10:12:56Z</dcterms:created>
  <dcterms:modified xsi:type="dcterms:W3CDTF">2024-09-29T14:00:21Z</dcterms:modified>
</cp:coreProperties>
</file>