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18" r:id="rId2"/>
    <p:sldId id="279" r:id="rId3"/>
    <p:sldId id="258" r:id="rId4"/>
    <p:sldId id="308" r:id="rId5"/>
    <p:sldId id="309" r:id="rId6"/>
    <p:sldId id="311" r:id="rId7"/>
    <p:sldId id="315" r:id="rId8"/>
    <p:sldId id="322" r:id="rId9"/>
    <p:sldId id="289" r:id="rId10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UTM Alberta Heavy"/>
      <p:regular r:id="rId16"/>
    </p:embeddedFont>
    <p:embeddedFont>
      <p:font typeface="Arial Narrow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536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590F-996E-46EA-B587-D687BBCD56C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925C-427A-431E-B6F9-FE167925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E04C1-9D65-4DC6-9395-76A36E97F5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2.svg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5" Type="http://schemas.openxmlformats.org/officeDocument/2006/relationships/image" Target="../media/image72.sv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sv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" y="-57623"/>
            <a:ext cx="1829355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67790" y="7553782"/>
            <a:ext cx="3307540" cy="2540982"/>
            <a:chOff x="0" y="0"/>
            <a:chExt cx="4410053" cy="338797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522471" cy="338797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16600" t="40891" r="18022" b="16600"/>
            <a:stretch>
              <a:fillRect/>
            </a:stretch>
          </p:blipFill>
          <p:spPr>
            <a:xfrm rot="-9951490">
              <a:off x="3221933" y="125266"/>
              <a:ext cx="1115908" cy="729534"/>
            </a:xfrm>
            <a:prstGeom prst="rect">
              <a:avLst/>
            </a:prstGeom>
          </p:spPr>
        </p:pic>
      </p:grpSp>
      <p:grpSp>
        <p:nvGrpSpPr>
          <p:cNvPr id="6" name="Group 7"/>
          <p:cNvGrpSpPr/>
          <p:nvPr/>
        </p:nvGrpSpPr>
        <p:grpSpPr>
          <a:xfrm>
            <a:off x="-588794" y="2701197"/>
            <a:ext cx="3276600" cy="2147527"/>
            <a:chOff x="0" y="0"/>
            <a:chExt cx="4413804" cy="448897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16600" b="16600"/>
            <a:stretch>
              <a:fillRect/>
            </a:stretch>
          </p:blipFill>
          <p:spPr>
            <a:xfrm rot="-9951490">
              <a:off x="370612" y="1859411"/>
              <a:ext cx="1423526" cy="1431333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473933">
              <a:off x="831897" y="465066"/>
              <a:ext cx="2750010" cy="3558837"/>
            </a:xfrm>
            <a:prstGeom prst="rect">
              <a:avLst/>
            </a:prstGeom>
          </p:spPr>
        </p:pic>
      </p:grpSp>
      <p:pic>
        <p:nvPicPr>
          <p:cNvPr id="9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593324">
            <a:off x="526518" y="6631131"/>
            <a:ext cx="1550821" cy="3280583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 rot="21590871">
            <a:off x="18897827" y="3524324"/>
            <a:ext cx="869338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51"/>
              </a:lnSpc>
              <a:spcBef>
                <a:spcPct val="0"/>
              </a:spcBef>
            </a:pPr>
            <a:r>
              <a:rPr lang="en-US" sz="8000" dirty="0" smtClean="0">
                <a:solidFill>
                  <a:srgbClr val="231F20"/>
                </a:solidFill>
                <a:latin typeface="UTM Alberta Heavy"/>
              </a:rPr>
              <a:t>      </a:t>
            </a: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 smtClean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3668842" y="3560744"/>
            <a:ext cx="10058400" cy="1519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95"/>
              </a:lnSpc>
            </a:pPr>
            <a:r>
              <a:rPr lang="en-US" sz="6600" b="1" dirty="0" err="1" smtClean="0">
                <a:solidFill>
                  <a:srgbClr val="231F20"/>
                </a:solidFill>
                <a:latin typeface="Futura Md BT" panose="020B0602020204020303" pitchFamily="34" charset="0"/>
              </a:rPr>
              <a:t>Phát</a:t>
            </a:r>
            <a:r>
              <a:rPr lang="en-US" sz="6600" b="1" dirty="0" smtClean="0">
                <a:solidFill>
                  <a:srgbClr val="231F20"/>
                </a:solidFill>
                <a:latin typeface="Futura Md BT" panose="020B0602020204020303" pitchFamily="34" charset="0"/>
              </a:rPr>
              <a:t> </a:t>
            </a:r>
            <a:r>
              <a:rPr lang="en-US" sz="6600" b="1" dirty="0" err="1" smtClean="0">
                <a:solidFill>
                  <a:srgbClr val="231F20"/>
                </a:solidFill>
                <a:latin typeface="Futura Md BT" panose="020B0602020204020303" pitchFamily="34" charset="0"/>
              </a:rPr>
              <a:t>triển</a:t>
            </a:r>
            <a:r>
              <a:rPr lang="en-US" sz="6600" b="1" dirty="0" smtClean="0">
                <a:solidFill>
                  <a:srgbClr val="231F20"/>
                </a:solidFill>
                <a:latin typeface="Futura Md BT" panose="020B0602020204020303" pitchFamily="34" charset="0"/>
              </a:rPr>
              <a:t> </a:t>
            </a:r>
            <a:r>
              <a:rPr lang="en-US" sz="6600" b="1" dirty="0" err="1" smtClean="0">
                <a:solidFill>
                  <a:srgbClr val="231F20"/>
                </a:solidFill>
                <a:latin typeface="Futura Md BT" panose="020B0602020204020303" pitchFamily="34" charset="0"/>
              </a:rPr>
              <a:t>thẩm</a:t>
            </a:r>
            <a:r>
              <a:rPr lang="en-US" sz="6600" b="1" dirty="0" smtClean="0">
                <a:solidFill>
                  <a:srgbClr val="231F20"/>
                </a:solidFill>
                <a:latin typeface="Futura Md BT" panose="020B0602020204020303" pitchFamily="34" charset="0"/>
              </a:rPr>
              <a:t> </a:t>
            </a:r>
            <a:r>
              <a:rPr lang="en-US" sz="6600" b="1" dirty="0" err="1" smtClean="0">
                <a:solidFill>
                  <a:srgbClr val="231F20"/>
                </a:solidFill>
                <a:latin typeface="Futura Md BT" panose="020B0602020204020303" pitchFamily="34" charset="0"/>
              </a:rPr>
              <a:t>mĩ</a:t>
            </a:r>
            <a:endParaRPr lang="en-US" sz="6600" b="1" dirty="0">
              <a:solidFill>
                <a:srgbClr val="231F20"/>
              </a:solidFill>
              <a:latin typeface="Futura Md BT" panose="020B06020202040203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305" y="5085877"/>
            <a:ext cx="12845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Dạy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Chúc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mừng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sinh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nhật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(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Nhạc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40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Nghe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bông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hồng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nhỏ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NS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Trịnh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Công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Sơn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Trò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chơi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âm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nhạc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“Ai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nhanh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nhất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”</a:t>
            </a:r>
          </a:p>
          <a:p>
            <a:pPr algn="just"/>
            <a:r>
              <a:rPr lang="en-US" sz="40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Lứa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tuổi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mẫu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giáo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bé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3-4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tuổi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Cô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giáo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Nguyễn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Thị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Nụ</a:t>
            </a:r>
            <a:endParaRPr lang="en-US" sz="3200" b="1" i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2006647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TRƯỜNG MẦM NON </a:t>
            </a:r>
            <a:r>
              <a:rPr lang="en-US" b="1" dirty="0" err="1">
                <a:latin typeface="Arial Narrow" panose="020B060602020203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SỮA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6"/>
    </mc:Choice>
    <mc:Fallback xmlns="">
      <p:transition spd="slow" advTm="23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Ảnh phông nền cho tiệc sinh nh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34800" y="2019300"/>
            <a:ext cx="541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Bánh</a:t>
            </a:r>
            <a:r>
              <a:rPr lang="en-US" sz="6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sinh</a:t>
            </a:r>
            <a:r>
              <a:rPr lang="en-US" sz="6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nhật</a:t>
            </a:r>
            <a:endParaRPr lang="en-US" sz="6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5524500"/>
            <a:ext cx="6400800" cy="3881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7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2"/>
    </mc:Choice>
    <mc:Fallback xmlns="">
      <p:transition spd="slow" advTm="33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1724" t="44127" r="4696" b="724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ông nền sinh nhậ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01000" y="266700"/>
            <a:ext cx="8763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Chúc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mừng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nhật</a:t>
            </a:r>
            <a:endParaRPr lang="en-US" sz="5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Nhạc</a:t>
            </a:r>
            <a:r>
              <a:rPr lang="en-US" sz="54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Anh</a:t>
            </a:r>
            <a:endParaRPr lang="en-US" sz="5400" b="1" dirty="0" smtClean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sz="5400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7772400" y="3162300"/>
            <a:ext cx="9686109" cy="611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0"/>
    </mc:Choice>
    <mc:Fallback xmlns="">
      <p:transition spd="slow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9444E-6 3.08642E-6 L 3.19444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9444E-6 4.81481E-6 L 3.19444E-6 -0.0720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ông nền sinh nhậ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372600" y="419100"/>
            <a:ext cx="85431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vừa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lắng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nghe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mừng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nhật</a:t>
            </a:r>
            <a:endParaRPr lang="en-US" sz="40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Nhạc</a:t>
            </a:r>
            <a:r>
              <a:rPr lang="en-US" sz="40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Anh</a:t>
            </a:r>
            <a:endParaRPr lang="en-US" sz="4000" b="1" dirty="0" smtClean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001000" y="2684859"/>
            <a:ext cx="9914709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6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5"/>
    </mc:Choice>
    <mc:Fallback xmlns="">
      <p:transition spd="slow" advTm="30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4.32099E-6 L -1.66667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4.69136E-6 L 1.25E-6 -0.0720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2778E-6 -4.19753E-6 L -1.52778E-6 -0.07206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ời chúc mừng sinh nhật bạn thân hay hài hước ý nghĩa nhất • Adayne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8" y="0"/>
            <a:ext cx="18288000" cy="10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219200" y="1333500"/>
            <a:ext cx="1592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hãy</a:t>
            </a:r>
            <a:r>
              <a:rPr lang="en-US" sz="6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6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này</a:t>
            </a:r>
            <a:r>
              <a:rPr lang="en-US" sz="6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với</a:t>
            </a:r>
            <a:r>
              <a:rPr lang="en-US" sz="6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cô</a:t>
            </a:r>
            <a:r>
              <a:rPr lang="en-US" sz="6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nhé</a:t>
            </a:r>
            <a:endParaRPr lang="en-US" sz="60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26162"/>
            <a:ext cx="11963400" cy="655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9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4"/>
    </mc:Choice>
    <mc:Fallback xmlns="">
      <p:transition spd="slow" advTm="9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6.17284E-7 L 2.5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ời chúc mừng sinh nhật bạn thân hay hài hước ý nghĩa nhất • Adayne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219200" y="1333500"/>
            <a:ext cx="1592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hãy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này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lần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nhé</a:t>
            </a:r>
            <a:endParaRPr lang="en-US" sz="48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26162"/>
            <a:ext cx="11963400" cy="655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5"/>
    </mc:Choice>
    <mc:Fallback xmlns="">
      <p:transition spd="slow" advTm="7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6.17284E-7 L 5.55556E-7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ời chúc mừng sinh nhật bạn thân hay hài hước ý nghĩa nhất • Adayne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495300"/>
            <a:ext cx="1082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nhiều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ông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nhé</a:t>
            </a:r>
            <a:endParaRPr lang="en-US" sz="40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26162"/>
            <a:ext cx="11963400" cy="655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9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5"/>
    </mc:Choice>
    <mc:Fallback xmlns="">
      <p:transition spd="slow" advTm="15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46914E-6 L 1.66667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5f/20/31/5f20312d18d05cbf090c6092650b04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"/>
            <a:ext cx="18897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647700"/>
            <a:ext cx="1196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sẽ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mùa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xuân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mẹ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sẽ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màu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nắng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cha,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học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bao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lạ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môi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hé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cười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nụ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hoa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Đó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cũng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chính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lời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bông</a:t>
            </a:r>
            <a:r>
              <a:rPr lang="en-US" sz="32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hồng</a:t>
            </a:r>
            <a:r>
              <a:rPr lang="en-US" sz="32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nhỏ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STNS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Trịnh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Sơn</a:t>
            </a:r>
            <a:endParaRPr lang="en-US" sz="3200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2709802"/>
            <a:ext cx="11696700" cy="6057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1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8"/>
    </mc:Choice>
    <mc:Fallback xmlns="">
      <p:transition spd="slow" advTm="2496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5f/20/31/5f20312d18d05cbf090c6092650b04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"/>
            <a:ext cx="18897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2633604"/>
            <a:ext cx="11696700" cy="613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276600" y="571501"/>
            <a:ext cx="1341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</a:rPr>
              <a:t>Bài hát 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Em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bông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hồng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nhỏ</a:t>
            </a:r>
            <a:r>
              <a:rPr lang="en-US" sz="32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C</a:t>
            </a:r>
            <a:r>
              <a:rPr lang="vi-VN" sz="3200" i="1" dirty="0" smtClean="0">
                <a:solidFill>
                  <a:srgbClr val="0070C0"/>
                </a:solidFill>
              </a:rPr>
              <a:t>ó </a:t>
            </a:r>
            <a:r>
              <a:rPr lang="vi-VN" sz="3200" i="1" dirty="0">
                <a:solidFill>
                  <a:srgbClr val="0070C0"/>
                </a:solidFill>
              </a:rPr>
              <a:t>giai điệu nhanh, vui tươi nói về em bé với niềm tự hào là mùa </a:t>
            </a:r>
            <a:r>
              <a:rPr lang="vi-VN" sz="3200" i="1" dirty="0" smtClean="0">
                <a:solidFill>
                  <a:srgbClr val="0070C0"/>
                </a:solidFill>
              </a:rPr>
              <a:t>xuân</a:t>
            </a:r>
            <a:r>
              <a:rPr lang="en-US" sz="3200" i="1" dirty="0" smtClean="0">
                <a:solidFill>
                  <a:srgbClr val="0070C0"/>
                </a:solidFill>
              </a:rPr>
              <a:t>,</a:t>
            </a:r>
            <a:r>
              <a:rPr lang="vi-VN" sz="3200" i="1" dirty="0" smtClean="0">
                <a:solidFill>
                  <a:srgbClr val="0070C0"/>
                </a:solidFill>
              </a:rPr>
              <a:t> </a:t>
            </a:r>
            <a:r>
              <a:rPr lang="vi-VN" sz="3200" i="1" dirty="0">
                <a:solidFill>
                  <a:srgbClr val="0070C0"/>
                </a:solidFill>
              </a:rPr>
              <a:t>là tia nắng của cha mẹ, Khi đến trường em được học bao điều hay, em luôn làm cho cha mẹ vui lòng đấy.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8"/>
    </mc:Choice>
    <mc:Fallback xmlns="">
      <p:transition spd="slow" advTm="4358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250</Words>
  <Application>Microsoft Office PowerPoint</Application>
  <PresentationFormat>Custom</PresentationFormat>
  <Paragraphs>27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Futura Md BT</vt:lpstr>
      <vt:lpstr>Calibri</vt:lpstr>
      <vt:lpstr>UTM Alberta Heavy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5 Music</dc:title>
  <dc:creator>tang huy phuong</dc:creator>
  <cp:lastModifiedBy>LAPTOP68</cp:lastModifiedBy>
  <cp:revision>91</cp:revision>
  <dcterms:created xsi:type="dcterms:W3CDTF">2006-08-16T00:00:00Z</dcterms:created>
  <dcterms:modified xsi:type="dcterms:W3CDTF">2024-09-29T14:14:15Z</dcterms:modified>
  <dc:identifier>DAEqy2xUAhM</dc:identifier>
</cp:coreProperties>
</file>