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0" r:id="rId2"/>
    <p:sldMasterId id="2147483672" r:id="rId3"/>
  </p:sldMasterIdLst>
  <p:notesMasterIdLst>
    <p:notesMasterId r:id="rId14"/>
  </p:notesMasterIdLst>
  <p:sldIdLst>
    <p:sldId id="268" r:id="rId4"/>
    <p:sldId id="269" r:id="rId5"/>
    <p:sldId id="267" r:id="rId6"/>
    <p:sldId id="257" r:id="rId7"/>
    <p:sldId id="258" r:id="rId8"/>
    <p:sldId id="259" r:id="rId9"/>
    <p:sldId id="260" r:id="rId10"/>
    <p:sldId id="261" r:id="rId11"/>
    <p:sldId id="264" r:id="rId12"/>
    <p:sldId id="262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54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presProps" Target="presProps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3819B86-AD6E-4629-90A9-85741B6880CE}" type="datetimeFigureOut">
              <a:rPr lang="en-US" smtClean="0"/>
              <a:t>9/18/2024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B8E96EF-AF16-4AFD-8BE7-666B275CAF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68725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24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/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1024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85EC614A-DDBC-4C8B-8D23-2804CC4311C1}" type="slidenum">
              <a:rPr lang="en-US">
                <a:solidFill>
                  <a:prstClr val="black"/>
                </a:solidFill>
              </a:rPr>
              <a:t>2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45674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57700-0B49-43D1-B578-0318CA74C4BD}" type="datetimeFigureOut">
              <a:rPr lang="en-US" smtClean="0"/>
              <a:t>9/18/2024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066D8-2792-4B2C-B0C3-3761AE770AB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57700-0B49-43D1-B578-0318CA74C4BD}" type="datetimeFigureOut">
              <a:rPr lang="en-US" smtClean="0"/>
              <a:t>9/18/2024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066D8-2792-4B2C-B0C3-3761AE770AB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57700-0B49-43D1-B578-0318CA74C4BD}" type="datetimeFigureOut">
              <a:rPr lang="en-US" smtClean="0"/>
              <a:t>9/18/2024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066D8-2792-4B2C-B0C3-3761AE770AB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F77D2F-35D6-4BB2-8B3A-025D949BB666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t>9/18/2024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55EAE9-45D2-4429-B558-BEEB86AF8B7A}" type="slidenum">
              <a:rPr lang="en-US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8EA773-004C-467E-B18D-0398DCC9A9DA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t>9/18/2024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1142D1-9421-4288-B43C-1903766DC268}" type="slidenum">
              <a:rPr lang="en-US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39D10B-DECB-4614-975C-373A2422F64E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t>9/18/2024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D15D1A-FF0D-4F6B-9C4C-61FBDFF074C9}" type="slidenum">
              <a:rPr lang="en-US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3F50E9-D244-4612-83A1-A23AA26E83DD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t>9/18/2024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6C40DF-C2BC-4FEE-8239-5460EB509E9B}" type="slidenum">
              <a:rPr lang="en-US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03556F-B170-4EF7-A2B0-A0B8262D4938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t>9/18/2024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9D97E4-0FBE-43E3-BDCA-339D5002CD97}" type="slidenum">
              <a:rPr lang="en-US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66320E-FE07-4EB8-B2EB-522C00A33BF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t>9/18/2024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F44197-1742-4292-A158-03ED40E026FB}" type="slidenum">
              <a:rPr lang="en-US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380055-A95C-4177-AD88-549C053E8BE4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t>9/18/2024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7F0B18-B0D1-4D0E-AC6F-B3D268188EAC}" type="slidenum">
              <a:rPr lang="en-US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CA2AF2-9045-4065-BA97-04C716DAA6CE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t>9/18/2024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F49BAD-43B9-4254-BFD8-1BE85A02D3A7}" type="slidenum">
              <a:rPr lang="en-US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57700-0B49-43D1-B578-0318CA74C4BD}" type="datetimeFigureOut">
              <a:rPr lang="en-US" smtClean="0"/>
              <a:t>9/18/2024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066D8-2792-4B2C-B0C3-3761AE770AB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1BF096-E349-4190-AA70-FC29BF8DA2DB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t>9/18/2024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B525C3-915A-42CC-8D0F-03DAA8A5CFAE}" type="slidenum">
              <a:rPr lang="en-US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528EF4-14F6-42EA-A993-B66264F2D605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t>9/18/2024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259B67-6CDF-4D38-851B-7B0118802F2B}" type="slidenum">
              <a:rPr lang="en-US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8E9095-CD13-4563-A493-90F807AA838A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t>9/18/2024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AB2440-8E68-4A55-BC35-B5E8A581D396}" type="slidenum">
              <a:rPr lang="en-US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44CB70-00F5-4E78-BEA0-30512057BA42}" type="slidenum">
              <a:rPr lang="en-US">
                <a:solidFill>
                  <a:srgbClr val="000000"/>
                </a:solidFill>
              </a:r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B4A98D-42F5-4D86-AA79-A6A6A38BF2FE}" type="slidenum">
              <a:rPr lang="en-US">
                <a:solidFill>
                  <a:srgbClr val="000000"/>
                </a:solidFill>
              </a:r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CA2B78-A6F2-4BAD-B6D5-B9EB1B6C1040}" type="slidenum">
              <a:rPr lang="en-US">
                <a:solidFill>
                  <a:srgbClr val="000000"/>
                </a:solidFill>
              </a:r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3F4521-7FFB-4EC6-8E8F-A1A85C1F11B1}" type="slidenum">
              <a:rPr lang="en-US">
                <a:solidFill>
                  <a:srgbClr val="000000"/>
                </a:solidFill>
              </a:r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77205C-B6C9-4C12-8A35-D8C9F50EDAC5}" type="slidenum">
              <a:rPr lang="en-US">
                <a:solidFill>
                  <a:srgbClr val="000000"/>
                </a:solidFill>
              </a:r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0796D9-A3FD-483A-BEFB-7A13F03F2469}" type="slidenum">
              <a:rPr lang="en-US">
                <a:solidFill>
                  <a:srgbClr val="000000"/>
                </a:solidFill>
              </a:r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4EFE81-93E1-4DAE-A52B-26AE78E96D98}" type="slidenum">
              <a:rPr lang="en-US">
                <a:solidFill>
                  <a:srgbClr val="000000"/>
                </a:solidFill>
              </a:r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57700-0B49-43D1-B578-0318CA74C4BD}" type="datetimeFigureOut">
              <a:rPr lang="en-US" smtClean="0"/>
              <a:t>9/18/2024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066D8-2792-4B2C-B0C3-3761AE770AB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0356E0-8621-4F2C-860A-369688538059}" type="slidenum">
              <a:rPr lang="en-US">
                <a:solidFill>
                  <a:srgbClr val="000000"/>
                </a:solidFill>
              </a:r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02F000-7BD5-45E9-9E31-B707B11250AA}" type="slidenum">
              <a:rPr lang="en-US">
                <a:solidFill>
                  <a:srgbClr val="000000"/>
                </a:solidFill>
              </a:r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D38EEC-7AC9-4D4A-AD41-2CA5D6C1BA29}" type="slidenum">
              <a:rPr lang="en-US">
                <a:solidFill>
                  <a:srgbClr val="000000"/>
                </a:solidFill>
              </a:r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07597F-C46D-4D52-8D4F-0C4A7422DE86}" type="slidenum">
              <a:rPr lang="en-US">
                <a:solidFill>
                  <a:srgbClr val="000000"/>
                </a:solidFill>
              </a:r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57700-0B49-43D1-B578-0318CA74C4BD}" type="datetimeFigureOut">
              <a:rPr lang="en-US" smtClean="0"/>
              <a:t>9/18/2024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066D8-2792-4B2C-B0C3-3761AE770AB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57700-0B49-43D1-B578-0318CA74C4BD}" type="datetimeFigureOut">
              <a:rPr lang="en-US" smtClean="0"/>
              <a:t>9/18/2024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066D8-2792-4B2C-B0C3-3761AE770AB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57700-0B49-43D1-B578-0318CA74C4BD}" type="datetimeFigureOut">
              <a:rPr lang="en-US" smtClean="0"/>
              <a:t>9/18/2024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066D8-2792-4B2C-B0C3-3761AE770AB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57700-0B49-43D1-B578-0318CA74C4BD}" type="datetimeFigureOut">
              <a:rPr lang="en-US" smtClean="0"/>
              <a:t>9/18/2024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066D8-2792-4B2C-B0C3-3761AE770AB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57700-0B49-43D1-B578-0318CA74C4BD}" type="datetimeFigureOut">
              <a:rPr lang="en-US" smtClean="0"/>
              <a:t>9/18/2024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066D8-2792-4B2C-B0C3-3761AE770AB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57700-0B49-43D1-B578-0318CA74C4BD}" type="datetimeFigureOut">
              <a:rPr lang="en-US" smtClean="0"/>
              <a:t>9/18/2024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066D8-2792-4B2C-B0C3-3761AE770AB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957700-0B49-43D1-B578-0318CA74C4BD}" type="datetimeFigureOut">
              <a:rPr lang="en-US" smtClean="0"/>
              <a:t>9/18/2024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A066D8-2792-4B2C-B0C3-3761AE770ABA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695ED1AA-1F05-480B-9B4B-3289E50A2BD0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t>9/18/2024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1D37CBDC-E296-4032-B784-BC24515B9BD5}" type="slidenum">
              <a:rPr lang="en-US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ct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5DFD278-BBE9-4E9D-86B1-440900B5B43E}" type="slidenum">
              <a:rPr lang="en-US">
                <a:solidFill>
                  <a:srgbClr val="000000"/>
                </a:solidFill>
              </a:r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4.xml"/><Relationship Id="rId4" Type="http://schemas.openxmlformats.org/officeDocument/2006/relationships/image" Target="../media/image3.GI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audio" Target="file:///C:\Users\Administrator\Desktop\t&#7893;ng%20h&#7907;p\Nh&#7841;c%20Dung\5\&#272;ang%20C&#7853;p%20Nh&#7853;t%20&#8211;%20Ch&#224;o%20Ng&#224;y%20M&#7899;i%20(1).mp3" TargetMode="External"/><Relationship Id="rId1" Type="http://schemas.microsoft.com/office/2007/relationships/media" Target="file:///C:\Users\Administrator\Desktop\t&#7893;ng%20h&#7907;p\Nh&#7841;c%20Dung\5\&#272;ang%20C&#7853;p%20Nh&#7853;t%20&#8211;%20Ch&#224;o%20Ng&#224;y%20M&#7899;i%20(1).mp3" TargetMode="External"/><Relationship Id="rId5" Type="http://schemas.openxmlformats.org/officeDocument/2006/relationships/image" Target="../media/image5.png"/><Relationship Id="rId4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2.jpeg"/><Relationship Id="rId4" Type="http://schemas.openxmlformats.org/officeDocument/2006/relationships/image" Target="../media/image11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3.jpeg"/><Relationship Id="rId5" Type="http://schemas.openxmlformats.org/officeDocument/2006/relationships/image" Target="../media/image10.jpeg"/><Relationship Id="rId4" Type="http://schemas.openxmlformats.org/officeDocument/2006/relationships/image" Target="../media/image11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0.jpeg"/><Relationship Id="rId5" Type="http://schemas.openxmlformats.org/officeDocument/2006/relationships/image" Target="../media/image11.jpeg"/><Relationship Id="rId4" Type="http://schemas.openxmlformats.org/officeDocument/2006/relationships/image" Target="../media/image12.jpe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4000" r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18577" y="3428071"/>
            <a:ext cx="7812360" cy="2107506"/>
          </a:xfrm>
        </p:spPr>
        <p:txBody>
          <a:bodyPr rtlCol="0">
            <a:normAutofit fontScale="95000"/>
          </a:bodyPr>
          <a:lstStyle/>
          <a:p>
            <a:pPr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Đề</a:t>
            </a:r>
            <a:r>
              <a:rPr lang="en-US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tài</a:t>
            </a:r>
            <a:r>
              <a:rPr lang="en-US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Sắp</a:t>
            </a:r>
            <a:r>
              <a:rPr lang="en-US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xếp</a:t>
            </a:r>
            <a:r>
              <a:rPr lang="en-US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 </a:t>
            </a:r>
            <a:r>
              <a:rPr lang="en-US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loại</a:t>
            </a:r>
            <a:r>
              <a:rPr lang="en-US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đối</a:t>
            </a:r>
            <a:r>
              <a:rPr lang="en-US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tượng</a:t>
            </a:r>
            <a:r>
              <a:rPr lang="en-US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quy</a:t>
            </a:r>
            <a:r>
              <a:rPr lang="en-US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tắc</a:t>
            </a:r>
            <a:endParaRPr lang="en-US" dirty="0">
              <a:latin typeface="Times New Roman" panose="02020603050405020304"/>
            </a:endParaRPr>
          </a:p>
          <a:p>
            <a:pPr algn="l"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</a:t>
            </a:r>
            <a:r>
              <a:rPr lang="en-US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tuổi</a:t>
            </a:r>
            <a:r>
              <a:rPr lang="en-US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vi-VN" altLang="en-US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4-5 tuổi</a:t>
            </a:r>
            <a:endParaRPr lang="en-US" altLang="en-US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Giáo</a:t>
            </a:r>
            <a:r>
              <a:rPr lang="en-US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viên</a:t>
            </a:r>
            <a:r>
              <a:rPr lang="en-US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Đào</a:t>
            </a:r>
            <a:r>
              <a:rPr lang="en-US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Quỳnh</a:t>
            </a:r>
            <a:r>
              <a:rPr lang="en-US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Mai</a:t>
            </a:r>
            <a:endParaRPr lang="vi-VN" altLang="en-US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76" name="Rectangle 9"/>
          <p:cNvSpPr>
            <a:spLocks noChangeArrowheads="1"/>
          </p:cNvSpPr>
          <p:nvPr/>
        </p:nvSpPr>
        <p:spPr bwMode="auto">
          <a:xfrm>
            <a:off x="1068373" y="2852103"/>
            <a:ext cx="6912768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</a:pPr>
            <a:r>
              <a:rPr lang="en-US" sz="3200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 ĐỘNG LÀM QUEN VỚI TOÁN</a:t>
            </a:r>
          </a:p>
        </p:txBody>
      </p:sp>
    </p:spTree>
  </p:cSld>
  <p:clrMapOvr>
    <a:masterClrMapping/>
  </p:clrMapOvr>
  <p:transition>
    <p:dissolve/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0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allAtOnce"/>
      <p:bldP spid="3076" grpId="0" build="allAtOnce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26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91333" y="-26608"/>
            <a:ext cx="9144000" cy="6857999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331640" y="1484784"/>
            <a:ext cx="597666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Trò</a:t>
            </a:r>
            <a:r>
              <a:rPr lang="en-US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chơi</a:t>
            </a:r>
            <a:r>
              <a:rPr lang="en-US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2: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Đội</a:t>
            </a:r>
            <a:r>
              <a:rPr lang="en-US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giỏi</a:t>
            </a:r>
            <a:r>
              <a:rPr lang="en-US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hơn</a:t>
            </a:r>
            <a:endParaRPr lang="en-US" sz="4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9" descr="Picturechim1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1295400"/>
            <a:ext cx="1524000" cy="809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5" name="Picture 10" descr="Picturechim1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7620000" y="1600200"/>
            <a:ext cx="1219200" cy="809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6" name="AutoShape 19" descr="ANd9GcT5X6s8BcihpkBCzFwFrPYUor4LhvLtcFX99cI-U9vmv9pjWWXJj0VX2Q"/>
          <p:cNvSpPr>
            <a:spLocks noChangeAspect="1" noChangeArrowheads="1"/>
          </p:cNvSpPr>
          <p:nvPr/>
        </p:nvSpPr>
        <p:spPr bwMode="auto">
          <a:xfrm>
            <a:off x="4419600" y="327660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mtClean="0">
              <a:solidFill>
                <a:srgbClr val="000000"/>
              </a:solidFill>
            </a:endParaRPr>
          </a:p>
        </p:txBody>
      </p:sp>
      <p:sp>
        <p:nvSpPr>
          <p:cNvPr id="3077" name="AutoShape 21" descr="ANd9GcTw_lTwuoK1RZV1g3L-tSNdCo39Rwn1z__2wKmBBKeVTpF51V59Vg"/>
          <p:cNvSpPr>
            <a:spLocks noChangeAspect="1" noChangeArrowheads="1"/>
          </p:cNvSpPr>
          <p:nvPr/>
        </p:nvSpPr>
        <p:spPr bwMode="auto">
          <a:xfrm>
            <a:off x="4419600" y="327660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mtClean="0">
              <a:solidFill>
                <a:srgbClr val="000000"/>
              </a:solidFill>
            </a:endParaRPr>
          </a:p>
        </p:txBody>
      </p:sp>
      <p:sp>
        <p:nvSpPr>
          <p:cNvPr id="3078" name="AutoShape 23" descr="Hinh+nen+Phong+canh+Hoa+Buom+02+"/>
          <p:cNvSpPr>
            <a:spLocks noChangeAspect="1" noChangeArrowheads="1"/>
          </p:cNvSpPr>
          <p:nvPr/>
        </p:nvSpPr>
        <p:spPr bwMode="auto">
          <a:xfrm>
            <a:off x="4419600" y="327660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mtClean="0">
              <a:solidFill>
                <a:srgbClr val="000000"/>
              </a:solidFill>
            </a:endParaRPr>
          </a:p>
        </p:txBody>
      </p:sp>
      <p:sp>
        <p:nvSpPr>
          <p:cNvPr id="3079" name="Rectangle 28"/>
          <p:cNvSpPr>
            <a:spLocks noChangeArrowheads="1"/>
          </p:cNvSpPr>
          <p:nvPr/>
        </p:nvSpPr>
        <p:spPr bwMode="auto">
          <a:xfrm>
            <a:off x="1447800" y="2438400"/>
            <a:ext cx="6400800" cy="1219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mtClean="0">
              <a:solidFill>
                <a:srgbClr val="000000"/>
              </a:solidFill>
            </a:endParaRPr>
          </a:p>
        </p:txBody>
      </p:sp>
      <p:pic>
        <p:nvPicPr>
          <p:cNvPr id="3081" name="Picture 10" descr="Picturechim1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4338638" y="485775"/>
            <a:ext cx="1219200" cy="809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Rectangle 2"/>
          <p:cNvSpPr/>
          <p:nvPr/>
        </p:nvSpPr>
        <p:spPr>
          <a:xfrm>
            <a:off x="178558" y="20782"/>
            <a:ext cx="8857937" cy="74481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kumimoji="0" lang="vi-VN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/>
                <a:ea typeface="+mj-ea"/>
                <a:cs typeface="+mj-cs"/>
              </a:rPr>
              <a:t>I. Mục đích – yêu cầu: </a:t>
            </a:r>
            <a:br>
              <a:rPr kumimoji="0" lang="vi-VN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/>
                <a:ea typeface="+mj-ea"/>
                <a:cs typeface="+mj-cs"/>
              </a:rPr>
            </a:br>
            <a:r>
              <a:rPr kumimoji="0" lang="vi-VN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/>
                <a:ea typeface="+mj-ea"/>
                <a:cs typeface="+mj-cs"/>
              </a:rPr>
              <a:t>1. Kiến thức</a:t>
            </a:r>
            <a:br>
              <a:rPr kumimoji="0" lang="vi-VN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/>
                <a:ea typeface="+mj-ea"/>
                <a:cs typeface="+mj-cs"/>
              </a:rPr>
            </a:br>
            <a:r>
              <a:rPr lang="de-DE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- Trẻ biết sắp xếp quy tắc theo trình tự của các đối tượng theo đúng chu kỳ 1 quyển vở 1 cái cặp 1 quả bóng.</a:t>
            </a:r>
            <a:endParaRPr lang="en-US" dirty="0">
              <a:latin typeface="Calibri" panose="020F0502020204030204"/>
              <a:ea typeface="Calibri" panose="020F0502020204030204"/>
              <a:cs typeface="Times New Roman" panose="02020603050405020304"/>
            </a:endParaRPr>
          </a:p>
          <a:p>
            <a:pPr marR="11430">
              <a:tabLst>
                <a:tab pos="2578100" algn="l"/>
                <a:tab pos="4178300" algn="l"/>
              </a:tabLst>
            </a:pPr>
            <a:r>
              <a:rPr lang="de-DE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- Trẻ biết cách chơi trò chơi.</a:t>
            </a:r>
            <a:endParaRPr lang="en-US" dirty="0">
              <a:latin typeface="Calibri" panose="020F0502020204030204"/>
              <a:ea typeface="Calibri" panose="020F0502020204030204"/>
              <a:cs typeface="Times New Roman" panose="02020603050405020304"/>
            </a:endParaRPr>
          </a:p>
          <a:p>
            <a:pPr marR="11430">
              <a:tabLst>
                <a:tab pos="2578100" algn="l"/>
                <a:tab pos="4178300" algn="l"/>
              </a:tabLst>
            </a:pPr>
            <a:r>
              <a:rPr lang="de-DE" b="1" dirty="0">
                <a:latin typeface="Calibri" panose="020F0502020204030204"/>
                <a:ea typeface="Calibri" panose="020F0502020204030204"/>
                <a:cs typeface="Times New Roman" panose="02020603050405020304"/>
              </a:rPr>
              <a:t>2. Kỹ năng</a:t>
            </a:r>
            <a:r>
              <a:rPr lang="de-DE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:</a:t>
            </a:r>
            <a:endParaRPr lang="en-US" dirty="0">
              <a:latin typeface="Calibri" panose="020F0502020204030204"/>
              <a:ea typeface="Calibri" panose="020F0502020204030204"/>
              <a:cs typeface="Times New Roman" panose="02020603050405020304"/>
            </a:endParaRPr>
          </a:p>
          <a:p>
            <a:pPr marR="11430">
              <a:tabLst>
                <a:tab pos="2578100" algn="l"/>
                <a:tab pos="4178300" algn="l"/>
              </a:tabLst>
            </a:pPr>
            <a:r>
              <a:rPr lang="de-DE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- Rèn kỹ năng xếp xen kẽ theo quy tắc (1-1-1).</a:t>
            </a:r>
            <a:endParaRPr lang="en-US" dirty="0">
              <a:latin typeface="Calibri" panose="020F0502020204030204"/>
              <a:ea typeface="Calibri" panose="020F0502020204030204"/>
              <a:cs typeface="Times New Roman" panose="02020603050405020304"/>
            </a:endParaRPr>
          </a:p>
          <a:p>
            <a:pPr marR="11430">
              <a:tabLst>
                <a:tab pos="2578100" algn="l"/>
                <a:tab pos="4178300" algn="l"/>
              </a:tabLst>
            </a:pPr>
            <a:r>
              <a:rPr lang="de-DE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- Rèn kỹ năng nghi nhớ có chủ đích ở trẻ. </a:t>
            </a:r>
            <a:endParaRPr lang="en-US" dirty="0">
              <a:latin typeface="Calibri" panose="020F0502020204030204"/>
              <a:ea typeface="Calibri" panose="020F0502020204030204"/>
              <a:cs typeface="Times New Roman" panose="02020603050405020304"/>
            </a:endParaRPr>
          </a:p>
          <a:p>
            <a:pPr marR="11430">
              <a:tabLst>
                <a:tab pos="2578100" algn="l"/>
                <a:tab pos="4178300" algn="l"/>
              </a:tabLst>
            </a:pPr>
            <a:r>
              <a:rPr lang="de-DE" b="1" dirty="0">
                <a:latin typeface="Calibri" panose="020F0502020204030204"/>
                <a:ea typeface="Calibri" panose="020F0502020204030204"/>
                <a:cs typeface="Times New Roman" panose="02020603050405020304"/>
              </a:rPr>
              <a:t>3. Thái độ:</a:t>
            </a:r>
            <a:endParaRPr lang="en-US" dirty="0">
              <a:latin typeface="Calibri" panose="020F0502020204030204"/>
              <a:ea typeface="Calibri" panose="020F0502020204030204"/>
              <a:cs typeface="Times New Roman" panose="02020603050405020304"/>
            </a:endParaRPr>
          </a:p>
          <a:p>
            <a:pPr marL="285750" indent="-285750">
              <a:buFontTx/>
              <a:buChar char="-"/>
            </a:pPr>
            <a:r>
              <a:rPr lang="de-DE" dirty="0" smtClean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Trẻ </a:t>
            </a:r>
            <a:r>
              <a:rPr lang="de-DE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hứng thú học, biết giữ gìn đồ dùng cá nhân</a:t>
            </a:r>
            <a:r>
              <a:rPr lang="de-DE" dirty="0" smtClean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.</a:t>
            </a:r>
          </a:p>
          <a:p>
            <a:r>
              <a:rPr lang="de-DE" b="1" dirty="0" smtClean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II. Chuẩn bị.</a:t>
            </a:r>
          </a:p>
          <a:p>
            <a:pPr marR="11430">
              <a:tabLst>
                <a:tab pos="2578100" algn="l"/>
                <a:tab pos="4178300" algn="l"/>
              </a:tabLst>
            </a:pPr>
            <a:r>
              <a:rPr lang="de-DE" b="1" dirty="0">
                <a:latin typeface="Calibri" panose="020F0502020204030204"/>
                <a:ea typeface="Calibri" panose="020F0502020204030204"/>
                <a:cs typeface="Times New Roman" panose="02020603050405020304"/>
              </a:rPr>
              <a:t>1. Đồ dùng của cô:</a:t>
            </a:r>
            <a:endParaRPr lang="en-US" dirty="0">
              <a:latin typeface="Calibri" panose="020F0502020204030204"/>
              <a:ea typeface="Calibri" panose="020F0502020204030204"/>
              <a:cs typeface="Times New Roman" panose="02020603050405020304"/>
            </a:endParaRPr>
          </a:p>
          <a:p>
            <a:pPr marR="11430">
              <a:tabLst>
                <a:tab pos="2578100" algn="l"/>
                <a:tab pos="4178300" algn="l"/>
              </a:tabLst>
            </a:pPr>
            <a:r>
              <a:rPr lang="de-DE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- Bài giảng điện tử.</a:t>
            </a:r>
            <a:endParaRPr lang="en-US" dirty="0">
              <a:latin typeface="Calibri" panose="020F0502020204030204"/>
              <a:ea typeface="Calibri" panose="020F0502020204030204"/>
              <a:cs typeface="Times New Roman" panose="02020603050405020304"/>
            </a:endParaRPr>
          </a:p>
          <a:p>
            <a:pPr marR="11430">
              <a:tabLst>
                <a:tab pos="2578100" algn="l"/>
                <a:tab pos="4178300" algn="l"/>
              </a:tabLst>
            </a:pPr>
            <a:r>
              <a:rPr lang="de-DE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- Một số đồ dùng để xung quanh lớp.</a:t>
            </a:r>
            <a:endParaRPr lang="en-US" dirty="0">
              <a:latin typeface="Calibri" panose="020F0502020204030204"/>
              <a:ea typeface="Calibri" panose="020F0502020204030204"/>
              <a:cs typeface="Times New Roman" panose="02020603050405020304"/>
            </a:endParaRPr>
          </a:p>
          <a:p>
            <a:pPr marR="11430">
              <a:tabLst>
                <a:tab pos="2578100" algn="l"/>
                <a:tab pos="4178300" algn="l"/>
              </a:tabLst>
            </a:pPr>
            <a:r>
              <a:rPr lang="de-DE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- Bài hát: Chào ngày mới.</a:t>
            </a:r>
            <a:endParaRPr lang="en-US" dirty="0">
              <a:latin typeface="Calibri" panose="020F0502020204030204"/>
              <a:ea typeface="Calibri" panose="020F0502020204030204"/>
              <a:cs typeface="Times New Roman" panose="02020603050405020304"/>
            </a:endParaRPr>
          </a:p>
          <a:p>
            <a:pPr marR="11430">
              <a:tabLst>
                <a:tab pos="2578100" algn="l"/>
                <a:tab pos="4178300" algn="l"/>
              </a:tabLst>
            </a:pPr>
            <a:r>
              <a:rPr lang="de-DE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- Máy tính, Que chỉ, loa.</a:t>
            </a:r>
            <a:endParaRPr lang="en-US" dirty="0">
              <a:latin typeface="Calibri" panose="020F0502020204030204"/>
              <a:ea typeface="Calibri" panose="020F0502020204030204"/>
              <a:cs typeface="Times New Roman" panose="02020603050405020304"/>
            </a:endParaRPr>
          </a:p>
          <a:p>
            <a:pPr marR="11430">
              <a:tabLst>
                <a:tab pos="2578100" algn="l"/>
                <a:tab pos="4178300" algn="l"/>
              </a:tabLst>
            </a:pPr>
            <a:r>
              <a:rPr lang="de-DE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- 2 bảng.</a:t>
            </a:r>
            <a:endParaRPr lang="en-US" dirty="0">
              <a:latin typeface="Calibri" panose="020F0502020204030204"/>
              <a:ea typeface="Calibri" panose="020F0502020204030204"/>
              <a:cs typeface="Times New Roman" panose="02020603050405020304"/>
            </a:endParaRPr>
          </a:p>
          <a:p>
            <a:pPr marR="11430">
              <a:tabLst>
                <a:tab pos="2578100" algn="l"/>
                <a:tab pos="4178300" algn="l"/>
              </a:tabLst>
            </a:pPr>
            <a:r>
              <a:rPr lang="de-DE" b="1" dirty="0">
                <a:latin typeface="Calibri" panose="020F0502020204030204"/>
                <a:ea typeface="Calibri" panose="020F0502020204030204"/>
                <a:cs typeface="Times New Roman" panose="02020603050405020304"/>
              </a:rPr>
              <a:t>2. Đồ dùng của trẻ:</a:t>
            </a:r>
            <a:endParaRPr lang="en-US" dirty="0">
              <a:latin typeface="Calibri" panose="020F0502020204030204"/>
              <a:ea typeface="Calibri" panose="020F0502020204030204"/>
              <a:cs typeface="Times New Roman" panose="02020603050405020304"/>
            </a:endParaRPr>
          </a:p>
          <a:p>
            <a:pPr marR="11430">
              <a:tabLst>
                <a:tab pos="2578100" algn="l"/>
                <a:tab pos="4178300" algn="l"/>
              </a:tabLst>
            </a:pPr>
            <a:r>
              <a:rPr lang="de-DE" b="1" dirty="0">
                <a:latin typeface="Calibri" panose="020F0502020204030204"/>
                <a:ea typeface="Calibri" panose="020F0502020204030204"/>
                <a:cs typeface="Times New Roman" panose="02020603050405020304"/>
              </a:rPr>
              <a:t>-</a:t>
            </a:r>
            <a:r>
              <a:rPr lang="de-DE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3 vở, 3 cặp, 3 bóng, bảng giấy.</a:t>
            </a:r>
            <a:endParaRPr lang="en-US" dirty="0">
              <a:latin typeface="Calibri" panose="020F0502020204030204"/>
              <a:ea typeface="Calibri" panose="020F0502020204030204"/>
              <a:cs typeface="Times New Roman" panose="02020603050405020304"/>
            </a:endParaRPr>
          </a:p>
          <a:p>
            <a:pPr marR="11430">
              <a:tabLst>
                <a:tab pos="2578100" algn="l"/>
                <a:tab pos="4178300" algn="l"/>
              </a:tabLst>
            </a:pPr>
            <a:r>
              <a:rPr lang="de-DE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- 1 rổ lô tô: Voi, hổ, chó.</a:t>
            </a:r>
            <a:endParaRPr lang="en-US" dirty="0">
              <a:latin typeface="Calibri" panose="020F0502020204030204"/>
              <a:ea typeface="Calibri" panose="020F0502020204030204"/>
              <a:cs typeface="Times New Roman" panose="02020603050405020304"/>
            </a:endParaRPr>
          </a:p>
          <a:p>
            <a:pPr marR="11430">
              <a:tabLst>
                <a:tab pos="2578100" algn="l"/>
                <a:tab pos="4178300" algn="l"/>
              </a:tabLst>
            </a:pPr>
            <a:r>
              <a:rPr lang="de-DE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- 1 rổ lô tô: Đám mây, ông mặt trời, ô.</a:t>
            </a:r>
            <a:endParaRPr lang="en-US" dirty="0">
              <a:latin typeface="Calibri" panose="020F0502020204030204"/>
              <a:ea typeface="Calibri" panose="020F0502020204030204"/>
              <a:cs typeface="Times New Roman" panose="02020603050405020304"/>
            </a:endParaRPr>
          </a:p>
          <a:p>
            <a:r>
              <a:rPr lang="en-US" dirty="0">
                <a:latin typeface="Times New Roman" panose="02020603050405020304"/>
                <a:ea typeface="Times New Roman" panose="02020603050405020304"/>
              </a:rPr>
              <a:t>- 1 </a:t>
            </a:r>
            <a:r>
              <a:rPr lang="en-US" dirty="0" err="1">
                <a:latin typeface="Times New Roman" panose="02020603050405020304"/>
                <a:ea typeface="Times New Roman" panose="02020603050405020304"/>
              </a:rPr>
              <a:t>rổ</a:t>
            </a:r>
            <a:r>
              <a:rPr lang="en-US" dirty="0"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Times New Roman" panose="02020603050405020304"/>
              </a:rPr>
              <a:t>lô</a:t>
            </a:r>
            <a:r>
              <a:rPr lang="en-US" dirty="0"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Times New Roman" panose="02020603050405020304"/>
              </a:rPr>
              <a:t>tô</a:t>
            </a:r>
            <a:r>
              <a:rPr lang="en-US" dirty="0">
                <a:latin typeface="Times New Roman" panose="02020603050405020304"/>
                <a:ea typeface="Times New Roman" panose="02020603050405020304"/>
              </a:rPr>
              <a:t>: </a:t>
            </a:r>
            <a:r>
              <a:rPr lang="en-US" dirty="0" err="1">
                <a:latin typeface="Times New Roman" panose="02020603050405020304"/>
                <a:ea typeface="Times New Roman" panose="02020603050405020304"/>
              </a:rPr>
              <a:t>Hổ</a:t>
            </a:r>
            <a:r>
              <a:rPr lang="en-US" dirty="0">
                <a:latin typeface="Times New Roman" panose="02020603050405020304"/>
                <a:ea typeface="Times New Roman" panose="02020603050405020304"/>
              </a:rPr>
              <a:t>, </a:t>
            </a:r>
            <a:r>
              <a:rPr lang="en-US" dirty="0" err="1">
                <a:latin typeface="Times New Roman" panose="02020603050405020304"/>
                <a:ea typeface="Times New Roman" panose="02020603050405020304"/>
              </a:rPr>
              <a:t>mèo</a:t>
            </a:r>
            <a:r>
              <a:rPr lang="en-US" dirty="0">
                <a:latin typeface="Times New Roman" panose="02020603050405020304"/>
                <a:ea typeface="Times New Roman" panose="02020603050405020304"/>
              </a:rPr>
              <a:t>, </a:t>
            </a:r>
            <a:r>
              <a:rPr lang="en-US" dirty="0" err="1">
                <a:latin typeface="Times New Roman" panose="02020603050405020304"/>
                <a:ea typeface="Times New Roman" panose="02020603050405020304"/>
              </a:rPr>
              <a:t>cá</a:t>
            </a:r>
            <a:r>
              <a:rPr lang="en-US" dirty="0">
                <a:latin typeface="Times New Roman" panose="02020603050405020304"/>
                <a:ea typeface="Times New Roman" panose="02020603050405020304"/>
              </a:rPr>
              <a:t>.</a:t>
            </a:r>
          </a:p>
          <a:p>
            <a:endParaRPr lang="en-US" sz="1600" b="1" dirty="0">
              <a:latin typeface="Calibri" panose="020F0502020204030204"/>
              <a:ea typeface="Calibri" panose="020F0502020204030204"/>
              <a:cs typeface="Times New Roman" panose="02020603050405020304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vi-VN" sz="16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/>
                <a:ea typeface="+mj-ea"/>
                <a:cs typeface="+mj-cs"/>
              </a:rPr>
              <a:t/>
            </a:r>
            <a:br>
              <a:rPr kumimoji="0" lang="vi-VN" sz="16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/>
                <a:ea typeface="+mj-ea"/>
                <a:cs typeface="+mj-cs"/>
              </a:rPr>
            </a:br>
            <a:r>
              <a:rPr kumimoji="0" lang="vi-VN" sz="16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/>
                <a:ea typeface="+mj-ea"/>
                <a:cs typeface="+mj-cs"/>
              </a:rPr>
              <a:t/>
            </a:r>
            <a:br>
              <a:rPr kumimoji="0" lang="vi-VN" sz="16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/>
                <a:ea typeface="+mj-ea"/>
                <a:cs typeface="+mj-cs"/>
              </a:rPr>
            </a:br>
            <a:r>
              <a:rPr kumimoji="0" lang="vi-VN" sz="16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/>
                <a:ea typeface="+mj-ea"/>
                <a:cs typeface="+mj-cs"/>
              </a:rPr>
              <a:t/>
            </a:r>
            <a:br>
              <a:rPr kumimoji="0" lang="vi-VN" sz="16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/>
                <a:ea typeface="+mj-ea"/>
                <a:cs typeface="+mj-cs"/>
              </a:rPr>
            </a:br>
            <a:endParaRPr kumimoji="0" lang="en-US" sz="18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26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1"/>
            <a:ext cx="9144000" cy="6858000"/>
          </a:xfrm>
          <a:prstGeom prst="rect">
            <a:avLst/>
          </a:prstGeom>
        </p:spPr>
      </p:pic>
      <p:pic>
        <p:nvPicPr>
          <p:cNvPr id="5" name="Đang Cập Nhật – Chào Ngày Mới (1).mp3">
            <a:hlinkClick r:id="" action="ppaction://media"/>
          </p:cNvPr>
          <p:cNvPicPr>
            <a:picLocks noRot="1"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link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4419600" y="2000240"/>
            <a:ext cx="1581160" cy="1581160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1619672" y="618478"/>
            <a:ext cx="55446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Cô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trẻ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hát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hát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Chào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mới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25608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36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714876" y="2571744"/>
            <a:ext cx="1101788" cy="1071570"/>
          </a:xfrm>
          <a:prstGeom prst="rect">
            <a:avLst/>
          </a:prstGeom>
        </p:spPr>
      </p:pic>
      <p:pic>
        <p:nvPicPr>
          <p:cNvPr id="13" name="Picture 12" descr="35.jpg"/>
          <p:cNvPicPr>
            <a:picLocks noChangeAspect="1"/>
          </p:cNvPicPr>
          <p:nvPr/>
        </p:nvPicPr>
        <p:blipFill>
          <a:blip r:embed="rId3" cstate="print"/>
          <a:srcRect l="4499" t="4354" b="19448"/>
          <a:stretch>
            <a:fillRect/>
          </a:stretch>
        </p:blipFill>
        <p:spPr>
          <a:xfrm>
            <a:off x="5929322" y="2571744"/>
            <a:ext cx="1214446" cy="1005059"/>
          </a:xfrm>
          <a:prstGeom prst="rect">
            <a:avLst/>
          </a:prstGeom>
        </p:spPr>
      </p:pic>
      <p:pic>
        <p:nvPicPr>
          <p:cNvPr id="14" name="Picture 13" descr="36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429520" y="2500306"/>
            <a:ext cx="1101788" cy="1071570"/>
          </a:xfrm>
          <a:prstGeom prst="rect">
            <a:avLst/>
          </a:prstGeom>
        </p:spPr>
      </p:pic>
      <p:pic>
        <p:nvPicPr>
          <p:cNvPr id="15" name="Picture 14" descr="35.jpg"/>
          <p:cNvPicPr>
            <a:picLocks noChangeAspect="1"/>
          </p:cNvPicPr>
          <p:nvPr/>
        </p:nvPicPr>
        <p:blipFill>
          <a:blip r:embed="rId3" cstate="print"/>
          <a:srcRect l="4499" t="4354" b="19448"/>
          <a:stretch>
            <a:fillRect/>
          </a:stretch>
        </p:blipFill>
        <p:spPr>
          <a:xfrm>
            <a:off x="571472" y="2714620"/>
            <a:ext cx="1214446" cy="1005059"/>
          </a:xfrm>
          <a:prstGeom prst="rect">
            <a:avLst/>
          </a:prstGeom>
        </p:spPr>
      </p:pic>
      <p:pic>
        <p:nvPicPr>
          <p:cNvPr id="16" name="Picture 15" descr="36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041452" y="2571744"/>
            <a:ext cx="1101788" cy="1071570"/>
          </a:xfrm>
          <a:prstGeom prst="rect">
            <a:avLst/>
          </a:prstGeom>
        </p:spPr>
      </p:pic>
      <p:pic>
        <p:nvPicPr>
          <p:cNvPr id="17" name="Picture 16" descr="35.jpg"/>
          <p:cNvPicPr>
            <a:picLocks noChangeAspect="1"/>
          </p:cNvPicPr>
          <p:nvPr/>
        </p:nvPicPr>
        <p:blipFill>
          <a:blip r:embed="rId3" cstate="print"/>
          <a:srcRect l="4499" t="4354" b="19448"/>
          <a:stretch>
            <a:fillRect/>
          </a:stretch>
        </p:blipFill>
        <p:spPr>
          <a:xfrm>
            <a:off x="3286116" y="2643182"/>
            <a:ext cx="1214446" cy="1005059"/>
          </a:xfrm>
          <a:prstGeom prst="rect">
            <a:avLst/>
          </a:prstGeom>
        </p:spPr>
      </p:pic>
      <p:pic>
        <p:nvPicPr>
          <p:cNvPr id="25" name="Picture 24" descr="36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786314" y="2571744"/>
            <a:ext cx="1101788" cy="1071570"/>
          </a:xfrm>
          <a:prstGeom prst="rect">
            <a:avLst/>
          </a:prstGeom>
        </p:spPr>
      </p:pic>
      <p:pic>
        <p:nvPicPr>
          <p:cNvPr id="27" name="Picture 26" descr="36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112890" y="2571744"/>
            <a:ext cx="1101788" cy="107157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38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85720" y="500042"/>
            <a:ext cx="1285860" cy="1285860"/>
          </a:xfrm>
          <a:prstGeom prst="rect">
            <a:avLst/>
          </a:prstGeom>
        </p:spPr>
      </p:pic>
      <p:pic>
        <p:nvPicPr>
          <p:cNvPr id="3" name="Picture 2" descr="40.jpg"/>
          <p:cNvPicPr>
            <a:picLocks noChangeAspect="1"/>
          </p:cNvPicPr>
          <p:nvPr/>
        </p:nvPicPr>
        <p:blipFill>
          <a:blip r:embed="rId3" cstate="print"/>
          <a:srcRect t="8451" b="11267"/>
          <a:stretch>
            <a:fillRect/>
          </a:stretch>
        </p:blipFill>
        <p:spPr>
          <a:xfrm>
            <a:off x="1571604" y="571480"/>
            <a:ext cx="1512717" cy="1214446"/>
          </a:xfrm>
          <a:prstGeom prst="rect">
            <a:avLst/>
          </a:prstGeom>
        </p:spPr>
      </p:pic>
      <p:pic>
        <p:nvPicPr>
          <p:cNvPr id="7" name="Picture 6" descr="38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214678" y="571480"/>
            <a:ext cx="1285860" cy="1285860"/>
          </a:xfrm>
          <a:prstGeom prst="rect">
            <a:avLst/>
          </a:prstGeom>
        </p:spPr>
      </p:pic>
      <p:pic>
        <p:nvPicPr>
          <p:cNvPr id="8" name="Picture 7" descr="40.jpg"/>
          <p:cNvPicPr>
            <a:picLocks noChangeAspect="1"/>
          </p:cNvPicPr>
          <p:nvPr/>
        </p:nvPicPr>
        <p:blipFill>
          <a:blip r:embed="rId3" cstate="print"/>
          <a:srcRect t="8451" b="11267"/>
          <a:stretch>
            <a:fillRect/>
          </a:stretch>
        </p:blipFill>
        <p:spPr>
          <a:xfrm>
            <a:off x="4500562" y="642918"/>
            <a:ext cx="1512717" cy="1214446"/>
          </a:xfrm>
          <a:prstGeom prst="rect">
            <a:avLst/>
          </a:prstGeom>
        </p:spPr>
      </p:pic>
      <p:pic>
        <p:nvPicPr>
          <p:cNvPr id="9" name="Picture 8" descr="38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000760" y="571480"/>
            <a:ext cx="1285860" cy="1285860"/>
          </a:xfrm>
          <a:prstGeom prst="rect">
            <a:avLst/>
          </a:prstGeom>
        </p:spPr>
      </p:pic>
      <p:pic>
        <p:nvPicPr>
          <p:cNvPr id="10" name="Picture 9" descr="40.jpg"/>
          <p:cNvPicPr>
            <a:picLocks noChangeAspect="1"/>
          </p:cNvPicPr>
          <p:nvPr/>
        </p:nvPicPr>
        <p:blipFill>
          <a:blip r:embed="rId3" cstate="print"/>
          <a:srcRect t="8451" b="11267"/>
          <a:stretch>
            <a:fillRect/>
          </a:stretch>
        </p:blipFill>
        <p:spPr>
          <a:xfrm>
            <a:off x="7286644" y="642918"/>
            <a:ext cx="1512717" cy="1214446"/>
          </a:xfrm>
          <a:prstGeom prst="rect">
            <a:avLst/>
          </a:prstGeom>
        </p:spPr>
      </p:pic>
      <p:pic>
        <p:nvPicPr>
          <p:cNvPr id="11" name="Picture 10" descr="38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00034" y="2643182"/>
            <a:ext cx="1285860" cy="1285860"/>
          </a:xfrm>
          <a:prstGeom prst="rect">
            <a:avLst/>
          </a:prstGeom>
        </p:spPr>
      </p:pic>
      <p:pic>
        <p:nvPicPr>
          <p:cNvPr id="12" name="Picture 11" descr="40.jpg"/>
          <p:cNvPicPr>
            <a:picLocks noChangeAspect="1"/>
          </p:cNvPicPr>
          <p:nvPr/>
        </p:nvPicPr>
        <p:blipFill>
          <a:blip r:embed="rId3" cstate="print"/>
          <a:srcRect t="8451" b="11267"/>
          <a:stretch>
            <a:fillRect/>
          </a:stretch>
        </p:blipFill>
        <p:spPr>
          <a:xfrm>
            <a:off x="1785918" y="2714620"/>
            <a:ext cx="1512717" cy="1214446"/>
          </a:xfrm>
          <a:prstGeom prst="rect">
            <a:avLst/>
          </a:prstGeom>
        </p:spPr>
      </p:pic>
      <p:pic>
        <p:nvPicPr>
          <p:cNvPr id="13" name="Picture 12" descr="38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428992" y="2714620"/>
            <a:ext cx="1285860" cy="1285860"/>
          </a:xfrm>
          <a:prstGeom prst="rect">
            <a:avLst/>
          </a:prstGeom>
        </p:spPr>
      </p:pic>
      <p:pic>
        <p:nvPicPr>
          <p:cNvPr id="14" name="Picture 13" descr="40.jpg"/>
          <p:cNvPicPr>
            <a:picLocks noChangeAspect="1"/>
          </p:cNvPicPr>
          <p:nvPr/>
        </p:nvPicPr>
        <p:blipFill>
          <a:blip r:embed="rId3" cstate="print"/>
          <a:srcRect t="8451" b="11267"/>
          <a:stretch>
            <a:fillRect/>
          </a:stretch>
        </p:blipFill>
        <p:spPr>
          <a:xfrm>
            <a:off x="4714876" y="2786058"/>
            <a:ext cx="1512717" cy="1214446"/>
          </a:xfrm>
          <a:prstGeom prst="rect">
            <a:avLst/>
          </a:prstGeom>
        </p:spPr>
      </p:pic>
      <p:pic>
        <p:nvPicPr>
          <p:cNvPr id="15" name="Picture 14" descr="38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215074" y="2714620"/>
            <a:ext cx="1285860" cy="1285860"/>
          </a:xfrm>
          <a:prstGeom prst="rect">
            <a:avLst/>
          </a:prstGeom>
        </p:spPr>
      </p:pic>
      <p:pic>
        <p:nvPicPr>
          <p:cNvPr id="16" name="Picture 15" descr="40.jpg"/>
          <p:cNvPicPr>
            <a:picLocks noChangeAspect="1"/>
          </p:cNvPicPr>
          <p:nvPr/>
        </p:nvPicPr>
        <p:blipFill>
          <a:blip r:embed="rId3" cstate="print"/>
          <a:srcRect t="8451" b="11267"/>
          <a:stretch>
            <a:fillRect/>
          </a:stretch>
        </p:blipFill>
        <p:spPr>
          <a:xfrm>
            <a:off x="7500958" y="2786058"/>
            <a:ext cx="1512717" cy="121444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Picture 21" descr="33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000232" y="2571744"/>
            <a:ext cx="1147771" cy="1229754"/>
          </a:xfrm>
          <a:prstGeom prst="rect">
            <a:avLst/>
          </a:prstGeom>
        </p:spPr>
      </p:pic>
      <p:pic>
        <p:nvPicPr>
          <p:cNvPr id="26" name="Picture 25" descr="31.jpg"/>
          <p:cNvPicPr>
            <a:picLocks noChangeAspect="1"/>
          </p:cNvPicPr>
          <p:nvPr/>
        </p:nvPicPr>
        <p:blipFill>
          <a:blip r:embed="rId4" cstate="print"/>
          <a:srcRect l="15625" t="4166" r="16666" b="4166"/>
          <a:stretch>
            <a:fillRect/>
          </a:stretch>
        </p:blipFill>
        <p:spPr>
          <a:xfrm>
            <a:off x="1071538" y="2500306"/>
            <a:ext cx="966037" cy="1307866"/>
          </a:xfrm>
          <a:prstGeom prst="rect">
            <a:avLst/>
          </a:prstGeom>
        </p:spPr>
      </p:pic>
      <p:pic>
        <p:nvPicPr>
          <p:cNvPr id="27" name="Picture 26" descr="32.jpg"/>
          <p:cNvPicPr>
            <a:picLocks noChangeAspect="1"/>
          </p:cNvPicPr>
          <p:nvPr/>
        </p:nvPicPr>
        <p:blipFill>
          <a:blip r:embed="rId5" cstate="print"/>
          <a:srcRect l="17708" t="5208" r="17708" b="5208"/>
          <a:stretch>
            <a:fillRect/>
          </a:stretch>
        </p:blipFill>
        <p:spPr>
          <a:xfrm>
            <a:off x="142844" y="2571744"/>
            <a:ext cx="883838" cy="1225968"/>
          </a:xfrm>
          <a:prstGeom prst="rect">
            <a:avLst/>
          </a:prstGeom>
        </p:spPr>
      </p:pic>
      <p:pic>
        <p:nvPicPr>
          <p:cNvPr id="43" name="Picture 42" descr="33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000628" y="2500306"/>
            <a:ext cx="1147771" cy="1229754"/>
          </a:xfrm>
          <a:prstGeom prst="rect">
            <a:avLst/>
          </a:prstGeom>
        </p:spPr>
      </p:pic>
      <p:pic>
        <p:nvPicPr>
          <p:cNvPr id="44" name="Picture 43" descr="31.jpg"/>
          <p:cNvPicPr>
            <a:picLocks noChangeAspect="1"/>
          </p:cNvPicPr>
          <p:nvPr/>
        </p:nvPicPr>
        <p:blipFill>
          <a:blip r:embed="rId4" cstate="print"/>
          <a:srcRect l="15625" t="4166" r="16666" b="4166"/>
          <a:stretch>
            <a:fillRect/>
          </a:stretch>
        </p:blipFill>
        <p:spPr>
          <a:xfrm>
            <a:off x="4071934" y="2428868"/>
            <a:ext cx="966037" cy="1307866"/>
          </a:xfrm>
          <a:prstGeom prst="rect">
            <a:avLst/>
          </a:prstGeom>
        </p:spPr>
      </p:pic>
      <p:pic>
        <p:nvPicPr>
          <p:cNvPr id="45" name="Picture 44" descr="32.jpg"/>
          <p:cNvPicPr>
            <a:picLocks noChangeAspect="1"/>
          </p:cNvPicPr>
          <p:nvPr/>
        </p:nvPicPr>
        <p:blipFill>
          <a:blip r:embed="rId5" cstate="print"/>
          <a:srcRect l="17708" t="5208" r="17708" b="5208"/>
          <a:stretch>
            <a:fillRect/>
          </a:stretch>
        </p:blipFill>
        <p:spPr>
          <a:xfrm>
            <a:off x="3143240" y="2500306"/>
            <a:ext cx="883838" cy="1225968"/>
          </a:xfrm>
          <a:prstGeom prst="rect">
            <a:avLst/>
          </a:prstGeom>
        </p:spPr>
      </p:pic>
      <p:pic>
        <p:nvPicPr>
          <p:cNvPr id="46" name="Picture 45" descr="33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996229" y="2428868"/>
            <a:ext cx="1147771" cy="1229754"/>
          </a:xfrm>
          <a:prstGeom prst="rect">
            <a:avLst/>
          </a:prstGeom>
        </p:spPr>
      </p:pic>
      <p:pic>
        <p:nvPicPr>
          <p:cNvPr id="47" name="Picture 46" descr="31.jpg"/>
          <p:cNvPicPr>
            <a:picLocks noChangeAspect="1"/>
          </p:cNvPicPr>
          <p:nvPr/>
        </p:nvPicPr>
        <p:blipFill>
          <a:blip r:embed="rId4" cstate="print"/>
          <a:srcRect l="15625" t="4166" r="16666" b="4166"/>
          <a:stretch>
            <a:fillRect/>
          </a:stretch>
        </p:blipFill>
        <p:spPr>
          <a:xfrm>
            <a:off x="7067535" y="2357430"/>
            <a:ext cx="966037" cy="1307866"/>
          </a:xfrm>
          <a:prstGeom prst="rect">
            <a:avLst/>
          </a:prstGeom>
        </p:spPr>
      </p:pic>
      <p:pic>
        <p:nvPicPr>
          <p:cNvPr id="48" name="Picture 47" descr="32.jpg"/>
          <p:cNvPicPr>
            <a:picLocks noChangeAspect="1"/>
          </p:cNvPicPr>
          <p:nvPr/>
        </p:nvPicPr>
        <p:blipFill>
          <a:blip r:embed="rId5" cstate="print"/>
          <a:srcRect l="17708" t="5208" r="17708" b="5208"/>
          <a:stretch>
            <a:fillRect/>
          </a:stretch>
        </p:blipFill>
        <p:spPr>
          <a:xfrm>
            <a:off x="6138841" y="2428868"/>
            <a:ext cx="883838" cy="1225968"/>
          </a:xfrm>
          <a:prstGeom prst="rect">
            <a:avLst/>
          </a:prstGeom>
        </p:spPr>
      </p:pic>
    </p:spTree>
  </p:cSld>
  <p:clrMapOvr>
    <a:masterClrMapping/>
  </p:clrMapOvr>
  <p:transition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32.jpg"/>
          <p:cNvPicPr>
            <a:picLocks noChangeAspect="1"/>
          </p:cNvPicPr>
          <p:nvPr/>
        </p:nvPicPr>
        <p:blipFill>
          <a:blip r:embed="rId3" cstate="print"/>
          <a:srcRect l="17708" t="5208" r="17708" b="5208"/>
          <a:stretch>
            <a:fillRect/>
          </a:stretch>
        </p:blipFill>
        <p:spPr>
          <a:xfrm>
            <a:off x="142844" y="2571744"/>
            <a:ext cx="883838" cy="1225968"/>
          </a:xfrm>
          <a:prstGeom prst="rect">
            <a:avLst/>
          </a:prstGeom>
        </p:spPr>
      </p:pic>
      <p:pic>
        <p:nvPicPr>
          <p:cNvPr id="3" name="Picture 2" descr="31.jpg"/>
          <p:cNvPicPr>
            <a:picLocks noChangeAspect="1"/>
          </p:cNvPicPr>
          <p:nvPr/>
        </p:nvPicPr>
        <p:blipFill>
          <a:blip r:embed="rId4" cstate="print"/>
          <a:srcRect l="15625" t="4166" r="16666" b="4166"/>
          <a:stretch>
            <a:fillRect/>
          </a:stretch>
        </p:blipFill>
        <p:spPr>
          <a:xfrm>
            <a:off x="1071538" y="2500306"/>
            <a:ext cx="966037" cy="1307866"/>
          </a:xfrm>
          <a:prstGeom prst="rect">
            <a:avLst/>
          </a:prstGeom>
        </p:spPr>
      </p:pic>
      <p:pic>
        <p:nvPicPr>
          <p:cNvPr id="4" name="Picture 3" descr="33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2000232" y="2571744"/>
            <a:ext cx="1147771" cy="1229754"/>
          </a:xfrm>
          <a:prstGeom prst="rect">
            <a:avLst/>
          </a:prstGeom>
        </p:spPr>
      </p:pic>
      <p:pic>
        <p:nvPicPr>
          <p:cNvPr id="5" name="Picture 4" descr="32.jpg"/>
          <p:cNvPicPr>
            <a:picLocks noChangeAspect="1"/>
          </p:cNvPicPr>
          <p:nvPr/>
        </p:nvPicPr>
        <p:blipFill>
          <a:blip r:embed="rId3" cstate="print"/>
          <a:srcRect l="17708" t="5208" r="17708" b="5208"/>
          <a:stretch>
            <a:fillRect/>
          </a:stretch>
        </p:blipFill>
        <p:spPr>
          <a:xfrm>
            <a:off x="3146908" y="2571744"/>
            <a:ext cx="876502" cy="1225968"/>
          </a:xfrm>
          <a:prstGeom prst="rect">
            <a:avLst/>
          </a:prstGeom>
        </p:spPr>
      </p:pic>
      <p:pic>
        <p:nvPicPr>
          <p:cNvPr id="6" name="Picture 5" descr="31.jpg"/>
          <p:cNvPicPr>
            <a:picLocks noChangeAspect="1"/>
          </p:cNvPicPr>
          <p:nvPr/>
        </p:nvPicPr>
        <p:blipFill>
          <a:blip r:embed="rId4" cstate="print"/>
          <a:srcRect l="15625" t="4166" r="16666" b="4166"/>
          <a:stretch>
            <a:fillRect/>
          </a:stretch>
        </p:blipFill>
        <p:spPr>
          <a:xfrm>
            <a:off x="4075943" y="2500306"/>
            <a:ext cx="958020" cy="1307866"/>
          </a:xfrm>
          <a:prstGeom prst="rect">
            <a:avLst/>
          </a:prstGeom>
        </p:spPr>
      </p:pic>
      <p:pic>
        <p:nvPicPr>
          <p:cNvPr id="7" name="Picture 6" descr="33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5005391" y="2571744"/>
            <a:ext cx="1138246" cy="1229754"/>
          </a:xfrm>
          <a:prstGeom prst="rect">
            <a:avLst/>
          </a:prstGeom>
        </p:spPr>
      </p:pic>
      <p:pic>
        <p:nvPicPr>
          <p:cNvPr id="8" name="Picture 7" descr="32.jpg"/>
          <p:cNvPicPr>
            <a:picLocks noChangeAspect="1"/>
          </p:cNvPicPr>
          <p:nvPr/>
        </p:nvPicPr>
        <p:blipFill>
          <a:blip r:embed="rId3" cstate="print"/>
          <a:srcRect l="17708" t="5208" r="17708" b="5208"/>
          <a:stretch>
            <a:fillRect/>
          </a:stretch>
        </p:blipFill>
        <p:spPr>
          <a:xfrm>
            <a:off x="6147271" y="2571744"/>
            <a:ext cx="876502" cy="1225968"/>
          </a:xfrm>
          <a:prstGeom prst="rect">
            <a:avLst/>
          </a:prstGeom>
        </p:spPr>
      </p:pic>
      <p:pic>
        <p:nvPicPr>
          <p:cNvPr id="9" name="Picture 8" descr="31.jpg"/>
          <p:cNvPicPr>
            <a:picLocks noChangeAspect="1"/>
          </p:cNvPicPr>
          <p:nvPr/>
        </p:nvPicPr>
        <p:blipFill>
          <a:blip r:embed="rId4" cstate="print"/>
          <a:srcRect l="15625" t="4166" r="16666" b="4166"/>
          <a:stretch>
            <a:fillRect/>
          </a:stretch>
        </p:blipFill>
        <p:spPr>
          <a:xfrm>
            <a:off x="7076306" y="2500306"/>
            <a:ext cx="958020" cy="1307866"/>
          </a:xfrm>
          <a:prstGeom prst="rect">
            <a:avLst/>
          </a:prstGeom>
        </p:spPr>
      </p:pic>
      <p:pic>
        <p:nvPicPr>
          <p:cNvPr id="10" name="Picture 9" descr="33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8005754" y="2571744"/>
            <a:ext cx="1138246" cy="122975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4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32.jpg"/>
          <p:cNvPicPr>
            <a:picLocks noChangeAspect="1"/>
          </p:cNvPicPr>
          <p:nvPr/>
        </p:nvPicPr>
        <p:blipFill>
          <a:blip r:embed="rId4" cstate="print"/>
          <a:srcRect l="17708" t="5208" r="17708" b="5208"/>
          <a:stretch>
            <a:fillRect/>
          </a:stretch>
        </p:blipFill>
        <p:spPr>
          <a:xfrm>
            <a:off x="142844" y="357166"/>
            <a:ext cx="883838" cy="1225968"/>
          </a:xfrm>
          <a:prstGeom prst="rect">
            <a:avLst/>
          </a:prstGeom>
        </p:spPr>
      </p:pic>
      <p:pic>
        <p:nvPicPr>
          <p:cNvPr id="3" name="Picture 2" descr="31.jpg"/>
          <p:cNvPicPr>
            <a:picLocks noChangeAspect="1"/>
          </p:cNvPicPr>
          <p:nvPr/>
        </p:nvPicPr>
        <p:blipFill>
          <a:blip r:embed="rId5" cstate="print"/>
          <a:srcRect l="15625" t="4166" r="16666" b="4166"/>
          <a:stretch>
            <a:fillRect/>
          </a:stretch>
        </p:blipFill>
        <p:spPr>
          <a:xfrm>
            <a:off x="1142976" y="357166"/>
            <a:ext cx="966037" cy="1307866"/>
          </a:xfrm>
          <a:prstGeom prst="rect">
            <a:avLst/>
          </a:prstGeom>
        </p:spPr>
      </p:pic>
      <p:pic>
        <p:nvPicPr>
          <p:cNvPr id="4" name="Picture 3" descr="33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2000232" y="357166"/>
            <a:ext cx="1147771" cy="1229754"/>
          </a:xfrm>
          <a:prstGeom prst="rect">
            <a:avLst/>
          </a:prstGeom>
        </p:spPr>
      </p:pic>
      <p:pic>
        <p:nvPicPr>
          <p:cNvPr id="11" name="Picture 10" descr="32.jpg"/>
          <p:cNvPicPr>
            <a:picLocks noChangeAspect="1"/>
          </p:cNvPicPr>
          <p:nvPr/>
        </p:nvPicPr>
        <p:blipFill>
          <a:blip r:embed="rId4" cstate="print"/>
          <a:srcRect l="17708" t="5208" r="17708" b="5208"/>
          <a:stretch>
            <a:fillRect/>
          </a:stretch>
        </p:blipFill>
        <p:spPr>
          <a:xfrm>
            <a:off x="142844" y="3000372"/>
            <a:ext cx="883838" cy="1225968"/>
          </a:xfrm>
          <a:prstGeom prst="rect">
            <a:avLst/>
          </a:prstGeom>
        </p:spPr>
      </p:pic>
      <p:pic>
        <p:nvPicPr>
          <p:cNvPr id="12" name="Picture 11" descr="31.jpg"/>
          <p:cNvPicPr>
            <a:picLocks noChangeAspect="1"/>
          </p:cNvPicPr>
          <p:nvPr/>
        </p:nvPicPr>
        <p:blipFill>
          <a:blip r:embed="rId5" cstate="print"/>
          <a:srcRect l="15625" t="4166" r="16666" b="4166"/>
          <a:stretch>
            <a:fillRect/>
          </a:stretch>
        </p:blipFill>
        <p:spPr>
          <a:xfrm>
            <a:off x="1071538" y="2928934"/>
            <a:ext cx="966037" cy="1307866"/>
          </a:xfrm>
          <a:prstGeom prst="rect">
            <a:avLst/>
          </a:prstGeom>
        </p:spPr>
      </p:pic>
      <p:pic>
        <p:nvPicPr>
          <p:cNvPr id="13" name="Picture 12" descr="33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2000232" y="3000372"/>
            <a:ext cx="1147771" cy="1229754"/>
          </a:xfrm>
          <a:prstGeom prst="rect">
            <a:avLst/>
          </a:prstGeom>
        </p:spPr>
      </p:pic>
      <p:pic>
        <p:nvPicPr>
          <p:cNvPr id="15" name="Picture 14" descr="31.jpg"/>
          <p:cNvPicPr>
            <a:picLocks noChangeAspect="1"/>
          </p:cNvPicPr>
          <p:nvPr/>
        </p:nvPicPr>
        <p:blipFill>
          <a:blip r:embed="rId5" cstate="print"/>
          <a:srcRect l="15625" t="4166" r="16666" b="4166"/>
          <a:stretch>
            <a:fillRect/>
          </a:stretch>
        </p:blipFill>
        <p:spPr>
          <a:xfrm>
            <a:off x="1142976" y="285728"/>
            <a:ext cx="966037" cy="1307866"/>
          </a:xfrm>
          <a:prstGeom prst="rect">
            <a:avLst/>
          </a:prstGeom>
        </p:spPr>
      </p:pic>
      <p:pic>
        <p:nvPicPr>
          <p:cNvPr id="16" name="Picture 15" descr="33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5000628" y="2928934"/>
            <a:ext cx="1147771" cy="1229754"/>
          </a:xfrm>
          <a:prstGeom prst="rect">
            <a:avLst/>
          </a:prstGeom>
        </p:spPr>
      </p:pic>
      <p:pic>
        <p:nvPicPr>
          <p:cNvPr id="17" name="Picture 16" descr="32.jpg"/>
          <p:cNvPicPr>
            <a:picLocks noChangeAspect="1"/>
          </p:cNvPicPr>
          <p:nvPr/>
        </p:nvPicPr>
        <p:blipFill>
          <a:blip r:embed="rId4" cstate="print"/>
          <a:srcRect l="17708" t="5208" r="17708" b="5208"/>
          <a:stretch>
            <a:fillRect/>
          </a:stretch>
        </p:blipFill>
        <p:spPr>
          <a:xfrm>
            <a:off x="3143240" y="2928934"/>
            <a:ext cx="883838" cy="1225968"/>
          </a:xfrm>
          <a:prstGeom prst="rect">
            <a:avLst/>
          </a:prstGeom>
        </p:spPr>
      </p:pic>
      <p:pic>
        <p:nvPicPr>
          <p:cNvPr id="18" name="Picture 17" descr="31.jpg"/>
          <p:cNvPicPr>
            <a:picLocks noChangeAspect="1"/>
          </p:cNvPicPr>
          <p:nvPr/>
        </p:nvPicPr>
        <p:blipFill>
          <a:blip r:embed="rId5" cstate="print"/>
          <a:srcRect l="15625" t="4166" r="16666" b="4166"/>
          <a:stretch>
            <a:fillRect/>
          </a:stretch>
        </p:blipFill>
        <p:spPr>
          <a:xfrm>
            <a:off x="4071934" y="2857496"/>
            <a:ext cx="966037" cy="1307866"/>
          </a:xfrm>
          <a:prstGeom prst="rect">
            <a:avLst/>
          </a:prstGeom>
        </p:spPr>
      </p:pic>
      <p:pic>
        <p:nvPicPr>
          <p:cNvPr id="19" name="Picture 18" descr="32.jpg"/>
          <p:cNvPicPr>
            <a:picLocks noChangeAspect="1"/>
          </p:cNvPicPr>
          <p:nvPr/>
        </p:nvPicPr>
        <p:blipFill>
          <a:blip r:embed="rId4" cstate="print"/>
          <a:srcRect l="17708" t="5208" r="17708" b="5208"/>
          <a:stretch>
            <a:fillRect/>
          </a:stretch>
        </p:blipFill>
        <p:spPr>
          <a:xfrm>
            <a:off x="3143240" y="285728"/>
            <a:ext cx="883838" cy="1225968"/>
          </a:xfrm>
          <a:prstGeom prst="rect">
            <a:avLst/>
          </a:prstGeom>
        </p:spPr>
      </p:pic>
      <p:pic>
        <p:nvPicPr>
          <p:cNvPr id="20" name="Picture 19" descr="33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5000628" y="285728"/>
            <a:ext cx="1147771" cy="1229754"/>
          </a:xfrm>
          <a:prstGeom prst="rect">
            <a:avLst/>
          </a:prstGeom>
        </p:spPr>
      </p:pic>
      <p:pic>
        <p:nvPicPr>
          <p:cNvPr id="21" name="Picture 20" descr="31.jpg"/>
          <p:cNvPicPr>
            <a:picLocks noChangeAspect="1"/>
          </p:cNvPicPr>
          <p:nvPr/>
        </p:nvPicPr>
        <p:blipFill>
          <a:blip r:embed="rId5" cstate="print"/>
          <a:srcRect l="15625" t="4166" r="16666" b="4166"/>
          <a:stretch>
            <a:fillRect/>
          </a:stretch>
        </p:blipFill>
        <p:spPr>
          <a:xfrm>
            <a:off x="4143372" y="214290"/>
            <a:ext cx="966037" cy="1307866"/>
          </a:xfrm>
          <a:prstGeom prst="rect">
            <a:avLst/>
          </a:prstGeom>
        </p:spPr>
      </p:pic>
      <p:pic>
        <p:nvPicPr>
          <p:cNvPr id="22" name="Picture 21" descr="32.jpg"/>
          <p:cNvPicPr>
            <a:picLocks noChangeAspect="1"/>
          </p:cNvPicPr>
          <p:nvPr/>
        </p:nvPicPr>
        <p:blipFill>
          <a:blip r:embed="rId4" cstate="print"/>
          <a:srcRect l="17708" t="5208" r="17708" b="5208"/>
          <a:stretch>
            <a:fillRect/>
          </a:stretch>
        </p:blipFill>
        <p:spPr>
          <a:xfrm>
            <a:off x="6138841" y="357166"/>
            <a:ext cx="883838" cy="1225968"/>
          </a:xfrm>
          <a:prstGeom prst="rect">
            <a:avLst/>
          </a:prstGeom>
        </p:spPr>
      </p:pic>
      <p:pic>
        <p:nvPicPr>
          <p:cNvPr id="23" name="Picture 22" descr="33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7996229" y="357166"/>
            <a:ext cx="1147771" cy="1229754"/>
          </a:xfrm>
          <a:prstGeom prst="rect">
            <a:avLst/>
          </a:prstGeom>
        </p:spPr>
      </p:pic>
      <p:pic>
        <p:nvPicPr>
          <p:cNvPr id="24" name="Picture 23" descr="31.jpg"/>
          <p:cNvPicPr>
            <a:picLocks noChangeAspect="1"/>
          </p:cNvPicPr>
          <p:nvPr/>
        </p:nvPicPr>
        <p:blipFill>
          <a:blip r:embed="rId5" cstate="print"/>
          <a:srcRect l="15625" t="4166" r="16666" b="4166"/>
          <a:stretch>
            <a:fillRect/>
          </a:stretch>
        </p:blipFill>
        <p:spPr>
          <a:xfrm>
            <a:off x="7138973" y="285728"/>
            <a:ext cx="966037" cy="1307866"/>
          </a:xfrm>
          <a:prstGeom prst="rect">
            <a:avLst/>
          </a:prstGeom>
        </p:spPr>
      </p:pic>
      <p:pic>
        <p:nvPicPr>
          <p:cNvPr id="25" name="Picture 24" descr="33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7996229" y="3000372"/>
            <a:ext cx="1147771" cy="1229754"/>
          </a:xfrm>
          <a:prstGeom prst="rect">
            <a:avLst/>
          </a:prstGeom>
        </p:spPr>
      </p:pic>
      <p:pic>
        <p:nvPicPr>
          <p:cNvPr id="26" name="Picture 25" descr="32.jpg"/>
          <p:cNvPicPr>
            <a:picLocks noChangeAspect="1"/>
          </p:cNvPicPr>
          <p:nvPr/>
        </p:nvPicPr>
        <p:blipFill>
          <a:blip r:embed="rId4" cstate="print"/>
          <a:srcRect l="17708" t="5208" r="17708" b="5208"/>
          <a:stretch>
            <a:fillRect/>
          </a:stretch>
        </p:blipFill>
        <p:spPr>
          <a:xfrm>
            <a:off x="6143636" y="2928934"/>
            <a:ext cx="883838" cy="1225968"/>
          </a:xfrm>
          <a:prstGeom prst="rect">
            <a:avLst/>
          </a:prstGeom>
        </p:spPr>
      </p:pic>
      <p:pic>
        <p:nvPicPr>
          <p:cNvPr id="27" name="Picture 26" descr="31.jpg"/>
          <p:cNvPicPr>
            <a:picLocks noChangeAspect="1"/>
          </p:cNvPicPr>
          <p:nvPr/>
        </p:nvPicPr>
        <p:blipFill>
          <a:blip r:embed="rId5" cstate="print"/>
          <a:srcRect l="15625" t="4166" r="16666" b="4166"/>
          <a:stretch>
            <a:fillRect/>
          </a:stretch>
        </p:blipFill>
        <p:spPr>
          <a:xfrm>
            <a:off x="7072330" y="2857496"/>
            <a:ext cx="966037" cy="1307866"/>
          </a:xfrm>
          <a:prstGeom prst="rect">
            <a:avLst/>
          </a:prstGeom>
        </p:spPr>
      </p:pic>
    </p:spTree>
  </p:cSld>
  <p:clrMapOvr>
    <a:masterClrMapping/>
  </p:clrMapOvr>
  <p:transition>
    <p:wipe dir="r"/>
    <p:sndAc>
      <p:stSnd>
        <p:snd r:embed="rId2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15616" y="1285860"/>
            <a:ext cx="662473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Trò</a:t>
            </a:r>
            <a:r>
              <a:rPr lang="en-US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chơi</a:t>
            </a:r>
            <a:r>
              <a:rPr lang="en-US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1: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Thi</a:t>
            </a:r>
            <a:r>
              <a:rPr lang="en-US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xem</a:t>
            </a:r>
            <a:r>
              <a:rPr lang="en-US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đội</a:t>
            </a:r>
            <a:r>
              <a:rPr lang="en-US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nhanh</a:t>
            </a:r>
            <a:endParaRPr lang="en-US" sz="4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67</Words>
  <Application>Microsoft Office PowerPoint</Application>
  <PresentationFormat>On-screen Show (4:3)</PresentationFormat>
  <Paragraphs>29</Paragraphs>
  <Slides>10</Slides>
  <Notes>1</Notes>
  <HiddenSlides>0</HiddenSlides>
  <MMClips>1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Arial</vt:lpstr>
      <vt:lpstr>Calibri</vt:lpstr>
      <vt:lpstr>Times New Roman</vt:lpstr>
      <vt:lpstr>Office Theme</vt:lpstr>
      <vt:lpstr>1_Office Theme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Truong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Nguyen</dc:creator>
  <cp:lastModifiedBy>Windows User</cp:lastModifiedBy>
  <cp:revision>12</cp:revision>
  <dcterms:created xsi:type="dcterms:W3CDTF">2019-10-01T09:58:00Z</dcterms:created>
  <dcterms:modified xsi:type="dcterms:W3CDTF">2024-09-18T03:07:17Z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BC95FAA0706C479C98031E9F24BB15D8_12</vt:lpwstr>
  </property>
  <property fmtid="{D5CDD505-2E9C-101B-9397-08002B2CF9AE}" pid="3" name="KSOProductBuildVer">
    <vt:lpwstr>1033-12.2.0.13359</vt:lpwstr>
  </property>
</Properties>
</file>