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>
      <p:cViewPr varScale="1">
        <p:scale>
          <a:sx n="20" d="100"/>
          <a:sy n="20" d="100"/>
        </p:scale>
        <p:origin x="2316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A2EA-2AAB-41DF-AA1E-52C77C6DE38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1F0F-C89F-49B7-AA12-839926D1C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A2EA-2AAB-41DF-AA1E-52C77C6DE38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1F0F-C89F-49B7-AA12-839926D1C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A2EA-2AAB-41DF-AA1E-52C77C6DE38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1F0F-C89F-49B7-AA12-839926D1C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A2EA-2AAB-41DF-AA1E-52C77C6DE38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1F0F-C89F-49B7-AA12-839926D1C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A2EA-2AAB-41DF-AA1E-52C77C6DE38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1F0F-C89F-49B7-AA12-839926D1C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A2EA-2AAB-41DF-AA1E-52C77C6DE38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1F0F-C89F-49B7-AA12-839926D1C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A2EA-2AAB-41DF-AA1E-52C77C6DE38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1F0F-C89F-49B7-AA12-839926D1C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A2EA-2AAB-41DF-AA1E-52C77C6DE38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1F0F-C89F-49B7-AA12-839926D1C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A2EA-2AAB-41DF-AA1E-52C77C6DE38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1F0F-C89F-49B7-AA12-839926D1C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A2EA-2AAB-41DF-AA1E-52C77C6DE38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1F0F-C89F-49B7-AA12-839926D1C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A2EA-2AAB-41DF-AA1E-52C77C6DE38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1F0F-C89F-49B7-AA12-839926D1C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BA2EA-2AAB-41DF-AA1E-52C77C6DE38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C1F0F-C89F-49B7-AA12-839926D1C08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gif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ĐỒ DÙNG GIA ĐÌNH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ình nền động dây ngang đẹp 1 (7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447800"/>
            <a:ext cx="8001000" cy="685800"/>
          </a:xfrm>
          <a:prstGeom prst="rect">
            <a:avLst/>
          </a:prstGeom>
          <a:noFill/>
        </p:spPr>
      </p:pic>
      <p:pic>
        <p:nvPicPr>
          <p:cNvPr id="1028" name="Picture 4" descr="https://tse4.mm.bing.net/th?id=OIP.rjaicg-HbUJkm1o_hNT7xQHaHa&amp;pid=Api&amp;P=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3962400"/>
            <a:ext cx="3048000" cy="2762251"/>
          </a:xfrm>
          <a:prstGeom prst="rect">
            <a:avLst/>
          </a:prstGeom>
          <a:noFill/>
        </p:spPr>
      </p:pic>
      <p:pic>
        <p:nvPicPr>
          <p:cNvPr id="1030" name="Picture 6" descr="https://tse2.mm.bing.net/th?id=OIP.NAYNAga1o7Bg9mPjTnFqXQHaHa&amp;pid=Api&amp;P=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5200" y="4191000"/>
            <a:ext cx="1752600" cy="2228851"/>
          </a:xfrm>
          <a:prstGeom prst="rect">
            <a:avLst/>
          </a:prstGeom>
          <a:noFill/>
        </p:spPr>
      </p:pic>
      <p:sp>
        <p:nvSpPr>
          <p:cNvPr id="1032" name="AutoShape 8" descr="https://anhdep123.com/wp-content/uploads/2021/05/anh-cai-giuong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4" name="AutoShape 10" descr="https://anhdep123.com/wp-content/uploads/2021/05/anh-cai-giuong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AutoShape 12" descr="https://anhdep123.com/wp-content/uploads/2021/05/anh-cai-giuong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8" name="AutoShape 14" descr="https://anhdep123.com/wp-content/uploads/2021/05/anh-cai-giuong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0" name="AutoShape 16" descr="https://anhdep123.com/wp-content/uploads/2021/05/anh-cai-giuong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2" name="AutoShape 18" descr="https://anhdep123.com/wp-content/uploads/2021/05/anh-cai-giuong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4" name="Picture 20" descr="https://tse3.mm.bing.net/th?id=OIP.J0u4KxDJPdv9GrmOvW5n9gHaHa&amp;pid=Api&amp;P=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72200" y="4648200"/>
            <a:ext cx="2209800" cy="1905000"/>
          </a:xfrm>
          <a:prstGeom prst="rect">
            <a:avLst/>
          </a:prstGeom>
          <a:noFill/>
        </p:spPr>
      </p:pic>
      <p:pic>
        <p:nvPicPr>
          <p:cNvPr id="1046" name="Picture 22" descr="hình nền động dây ngang đẹp 1 (143)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90800" y="457200"/>
            <a:ext cx="3810000" cy="50482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CÁI GÌ ĐÂY 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https://tse2.mm.bing.net/th?id=OIP.1Fi91C8PRzjJij2mjfN5rAHaHa&amp;pid=Api&amp;P=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1600200"/>
            <a:ext cx="5943600" cy="4514851"/>
          </a:xfrm>
          <a:prstGeom prst="rect">
            <a:avLst/>
          </a:prstGeom>
          <a:noFill/>
        </p:spPr>
      </p:pic>
      <p:pic>
        <p:nvPicPr>
          <p:cNvPr id="4100" name="Picture 4" descr="https://tse1.mm.bing.net/th?id=OIP.Qv-Hj-67H0g5jZXKAW_F3gHaID&amp;pid=Api&amp;P=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1127072" flipV="1">
            <a:off x="6876744" y="315263"/>
            <a:ext cx="1924050" cy="2090477"/>
          </a:xfrm>
          <a:prstGeom prst="rect">
            <a:avLst/>
          </a:prstGeom>
          <a:noFill/>
        </p:spPr>
      </p:pic>
      <p:pic>
        <p:nvPicPr>
          <p:cNvPr id="4102" name="Picture 6" descr="hình nền động dây ngang đẹp 1 (123)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71600" y="0"/>
            <a:ext cx="5810250" cy="5715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  <p:sndAc>
      <p:stSnd loop="1"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CÁI GIƯỜNG NGỦ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2" descr="https://tse2.mm.bing.net/th?id=OIP.1Fi91C8PRzjJij2mjfN5rAHaHa&amp;pid=Api&amp;P=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524000"/>
            <a:ext cx="5943600" cy="4514851"/>
          </a:xfrm>
          <a:prstGeom prst="rect">
            <a:avLst/>
          </a:prstGeom>
          <a:noFill/>
        </p:spPr>
      </p:pic>
      <p:pic>
        <p:nvPicPr>
          <p:cNvPr id="5" name="Content Placeholder 4" descr="https://tse1.mm.bing.net/th?id=OIP.Qv-Hj-67H0g5jZXKAW_F3gHaID&amp;pid=Api&amp;P=0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 rot="11127072" flipV="1">
            <a:off x="6791743" y="688229"/>
            <a:ext cx="1745698" cy="1896697"/>
          </a:xfrm>
          <a:prstGeom prst="rect">
            <a:avLst/>
          </a:prstGeom>
          <a:noFill/>
        </p:spPr>
      </p:pic>
      <p:pic>
        <p:nvPicPr>
          <p:cNvPr id="6" name="Picture 4" descr="https://tse1.mm.bing.net/th?id=OIP.Qv-Hj-67H0g5jZXKAW_F3gHaID&amp;pid=Api&amp;P=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1127072" flipV="1">
            <a:off x="6952945" y="467664"/>
            <a:ext cx="1924050" cy="2090477"/>
          </a:xfrm>
          <a:prstGeom prst="rect">
            <a:avLst/>
          </a:prstGeom>
          <a:noFill/>
        </p:spPr>
      </p:pic>
      <p:pic>
        <p:nvPicPr>
          <p:cNvPr id="16386" name="Picture 2" descr="hình nền động dây ngang đẹp 1 (123)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28800" y="0"/>
            <a:ext cx="5810250" cy="571501"/>
          </a:xfrm>
          <a:prstGeom prst="rect">
            <a:avLst/>
          </a:prstGeom>
          <a:noFill/>
        </p:spPr>
      </p:pic>
      <p:pic>
        <p:nvPicPr>
          <p:cNvPr id="16388" name="Picture 4" descr="hình nền động hoa lá đẹp 1 (1)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" y="3429000"/>
            <a:ext cx="762000" cy="2857500"/>
          </a:xfrm>
          <a:prstGeom prst="rect">
            <a:avLst/>
          </a:prstGeom>
          <a:noFill/>
        </p:spPr>
      </p:pic>
      <p:pic>
        <p:nvPicPr>
          <p:cNvPr id="16390" name="Picture 6" descr="hình nền động hoa lá đẹp 1 (1)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4800" y="3200400"/>
            <a:ext cx="762000" cy="2857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CÁI GÌ ĐÂY 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 descr="hình nền động dây ngang đẹp 1 (123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0"/>
            <a:ext cx="5810250" cy="571501"/>
          </a:xfrm>
          <a:prstGeom prst="rect">
            <a:avLst/>
          </a:prstGeom>
          <a:noFill/>
        </p:spPr>
      </p:pic>
      <p:pic>
        <p:nvPicPr>
          <p:cNvPr id="6148" name="Picture 4" descr="https://tse1.mm.bing.net/th?id=OIP.gnjBzTxJ4Sh05f2LGBafJwHaHa&amp;pid=Api&amp;P=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1600200"/>
            <a:ext cx="5486400" cy="4514851"/>
          </a:xfrm>
          <a:prstGeom prst="rect">
            <a:avLst/>
          </a:prstGeom>
          <a:noFill/>
        </p:spPr>
      </p:pic>
      <p:pic>
        <p:nvPicPr>
          <p:cNvPr id="6" name="Picture 4" descr="https://tse1.mm.bing.net/th?id=OIP.Qv-Hj-67H0g5jZXKAW_F3gHaID&amp;pid=Api&amp;P=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1127072" flipV="1">
            <a:off x="6876745" y="391463"/>
            <a:ext cx="1924050" cy="209047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l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CÁI TIVI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hình nền động dây ngang đẹp 1 (123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0"/>
            <a:ext cx="5810250" cy="571501"/>
          </a:xfrm>
          <a:prstGeom prst="rect">
            <a:avLst/>
          </a:prstGeom>
          <a:noFill/>
        </p:spPr>
      </p:pic>
      <p:pic>
        <p:nvPicPr>
          <p:cNvPr id="5" name="Picture 4" descr="https://tse1.mm.bing.net/th?id=OIP.gnjBzTxJ4Sh05f2LGBafJwHaHa&amp;pid=Api&amp;P=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1600200"/>
            <a:ext cx="5486400" cy="4514851"/>
          </a:xfrm>
          <a:prstGeom prst="rect">
            <a:avLst/>
          </a:prstGeom>
          <a:noFill/>
        </p:spPr>
      </p:pic>
      <p:pic>
        <p:nvPicPr>
          <p:cNvPr id="6" name="Picture 4" descr="https://tse1.mm.bing.net/th?id=OIP.Qv-Hj-67H0g5jZXKAW_F3gHaID&amp;pid=Api&amp;P=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1127072" flipV="1">
            <a:off x="6876745" y="391463"/>
            <a:ext cx="1924050" cy="2090477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CÁI GÌ ĐÂY ?</a:t>
            </a: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7410" name="Picture 2" descr="https://tse1.mm.bing.net/th?id=OIP.8NSJBUJ52s_txcJGyVxbMAHaE8&amp;pid=Api&amp;P=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2362200"/>
            <a:ext cx="5715000" cy="36576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CÁI GÌ ĐÂY 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9458" name="Picture 2" descr="https://tse3.mm.bing.net/th?id=OIP.aP8JXB8E-LPKvjfNcpYfggHaKF&amp;pid=Api&amp;P=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600200"/>
            <a:ext cx="4419600" cy="4495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CÁI GÌ ĐÂY 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2" name="Picture 2" descr="https://tse4.mm.bing.net/th?id=OIP.EVzhf5ZJV66R4gQ4nyl9jgHaE8&amp;pid=Api&amp;P=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676400"/>
            <a:ext cx="4724400" cy="44196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mb dir="vert"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CÁI GÌ ĐÂY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1506" name="Picture 2" descr="https://tse2.mm.bing.net/th?id=OIP.3hORgL8mS_tKlbt1anYg7QHaHa&amp;pid=Api&amp;P=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676400"/>
            <a:ext cx="4514850" cy="451485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33</Words>
  <Application>Microsoft Office PowerPoint</Application>
  <PresentationFormat>On-screen Show (4:3)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ĐỒ DÙNG GIA ĐÌNH</vt:lpstr>
      <vt:lpstr>CÁI GÌ ĐÂY ?</vt:lpstr>
      <vt:lpstr>CÁI GIƯỜNG NGỦ</vt:lpstr>
      <vt:lpstr>CÁI GÌ ĐÂY ?</vt:lpstr>
      <vt:lpstr>CÁI TIVI</vt:lpstr>
      <vt:lpstr>CÁI GÌ ĐÂY ? </vt:lpstr>
      <vt:lpstr>CÁI GÌ ĐÂY ?</vt:lpstr>
      <vt:lpstr>CÁI GÌ ĐÂY ?</vt:lpstr>
      <vt:lpstr>CÁI GÌ ĐÂY 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ĐỒ DÙNG GIA ĐÌNH</dc:title>
  <dc:creator>ThanhDong2</dc:creator>
  <cp:lastModifiedBy>Windows User</cp:lastModifiedBy>
  <cp:revision>3</cp:revision>
  <dcterms:created xsi:type="dcterms:W3CDTF">2022-09-23T10:28:06Z</dcterms:created>
  <dcterms:modified xsi:type="dcterms:W3CDTF">2024-09-18T06:08:31Z</dcterms:modified>
</cp:coreProperties>
</file>