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74" r:id="rId3"/>
    <p:sldId id="275" r:id="rId4"/>
    <p:sldId id="266" r:id="rId5"/>
    <p:sldId id="265" r:id="rId6"/>
    <p:sldId id="264" r:id="rId7"/>
    <p:sldId id="263" r:id="rId8"/>
    <p:sldId id="269" r:id="rId9"/>
    <p:sldId id="270" r:id="rId10"/>
    <p:sldId id="271" r:id="rId11"/>
    <p:sldId id="272" r:id="rId12"/>
    <p:sldId id="262" r:id="rId13"/>
    <p:sldId id="261" r:id="rId14"/>
    <p:sldId id="260" r:id="rId15"/>
    <p:sldId id="259" r:id="rId16"/>
    <p:sldId id="258" r:id="rId17"/>
    <p:sldId id="267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94364" autoAdjust="0"/>
  </p:normalViewPr>
  <p:slideViewPr>
    <p:cSldViewPr>
      <p:cViewPr varScale="1">
        <p:scale>
          <a:sx n="69" d="100"/>
          <a:sy n="69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5F4B37-0397-4B1A-82F9-75B5AAFC5740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ADABC5-507E-4C49-85A4-19157ECA3F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8BB07-35FA-44CD-A123-63DACEEB218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43816-C3B8-4BFA-A107-260F0CD292A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6F25D-A3D2-46DD-BC10-AD1602A5177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D553E-0F35-43F4-8E11-9261ABABA01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00061-0F58-4215-B663-456038A2CAE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B4D9B-D42C-44E7-AAFB-A2F6F79D802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F0E2F-8088-4BC4-B758-325BC22A6B7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C95E7-0F02-473E-A685-B1B5AAAD5B4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96B26-8AB2-4AB1-9F1A-593CF968D9E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F0BFB-8E9A-455A-9B86-FCD54CBCABB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277C-CE0D-433D-A60A-33F7F1DC916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72706-30D1-4F7A-B0FB-E0FDF2A3C21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CEDA0-6BDD-4C61-B614-B5626E2C215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E7E0C-5904-4EE8-8057-0A043129E93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5AC01-F756-4F04-9FC6-5B67A3F3585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9DD0C-E3A9-4B1C-B462-E6D538CBB5F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5B341-AAA1-4AD5-AD02-E1883DD12D8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3125D-0D97-4D04-8CB7-8FD904ECE42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AB40E-A8AF-494C-8D51-525007D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70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AB937-D9A7-4D1B-9C9E-942ED25C8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55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0C0F5-5888-40B1-802A-C930B10D6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84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4B597-D470-4631-81D7-DE7771ECF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98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EFB63-6FDA-44BD-B19D-FFA5383D4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62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8CBE8-4BC4-460A-A35B-715EFBB5F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61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148FC-D726-4936-8468-A3FA24220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4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0B677-A7FB-4B66-83DF-2A679B958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2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831CC-94B3-44F7-A1E4-DB951AEA0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51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45026-F068-486D-86E5-1D61BFE1A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7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A137-630D-47EF-8F29-379796BE3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13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52BFC2-60CA-4215-8EC9-72C8166AA3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84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PTNN: </a:t>
            </a:r>
            <a:r>
              <a:rPr lang="en-GB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“</a:t>
            </a:r>
            <a:r>
              <a:rPr lang="en-GB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GB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  <a:p>
            <a:pPr marL="0" indent="0">
              <a:buNone/>
            </a:pPr>
            <a:r>
              <a:rPr lang="en-GB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Độ</a:t>
            </a:r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GB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7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5181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9"/>
              </a:avLst>
            </a:prstTxWarp>
          </a:bodyPr>
          <a:lstStyle/>
          <a:p>
            <a:pPr algn="ctr"/>
            <a:endParaRPr lang="en-GB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GB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858000" cy="1655762"/>
          </a:xfrm>
        </p:spPr>
        <p:txBody>
          <a:bodyPr/>
          <a:lstStyle/>
          <a:p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42</Words>
  <Application>Microsoft Office PowerPoint</Application>
  <PresentationFormat>On-screen Show (4:3)</PresentationFormat>
  <Paragraphs>28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48</cp:revision>
  <dcterms:created xsi:type="dcterms:W3CDTF">2009-06-14T10:18:10Z</dcterms:created>
  <dcterms:modified xsi:type="dcterms:W3CDTF">2024-09-18T05:37:39Z</dcterms:modified>
</cp:coreProperties>
</file>